
<file path=[Content_Types].xml><?xml version="1.0" encoding="utf-8"?>
<Types xmlns="http://schemas.openxmlformats.org/package/2006/content-types">
  <Default Extension="bin" ContentType="application/vnd.ms-office.activeX"/>
  <Default Extension="emf" ContentType="image/x-emf"/>
  <Default Extension="fntdata" ContentType="application/x-fontdata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wav"/>
  <Default Extension="wdp" ContentType="image/vnd.ms-photo"/>
  <Default Extension="wmf" ContentType="image/x-wm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media/audio2.wav" ContentType="audio/x-wav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activeX/activeX1.xml" ContentType="application/vnd.ms-office.activeX+xml"/>
  <Override PartName="/ppt/activeX/activeX2.xml" ContentType="application/vnd.ms-office.activeX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846c6f3ceb5b4760" Type="http://schemas.microsoft.com/office/2007/relationships/ui/extensibility" Target="customUI/customUI14.xml"/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2" r:id="rId1"/>
  </p:sldMasterIdLst>
  <p:notesMasterIdLst>
    <p:notesMasterId r:id="rId40"/>
  </p:notesMasterIdLst>
  <p:sldIdLst>
    <p:sldId id="256" r:id="rId2"/>
    <p:sldId id="265" r:id="rId3"/>
    <p:sldId id="262" r:id="rId4"/>
    <p:sldId id="278" r:id="rId5"/>
    <p:sldId id="263" r:id="rId6"/>
    <p:sldId id="279" r:id="rId7"/>
    <p:sldId id="267" r:id="rId8"/>
    <p:sldId id="257" r:id="rId9"/>
    <p:sldId id="322" r:id="rId10"/>
    <p:sldId id="266" r:id="rId11"/>
    <p:sldId id="325" r:id="rId12"/>
    <p:sldId id="324" r:id="rId13"/>
    <p:sldId id="259" r:id="rId14"/>
    <p:sldId id="260" r:id="rId15"/>
    <p:sldId id="345" r:id="rId16"/>
    <p:sldId id="346" r:id="rId17"/>
    <p:sldId id="326" r:id="rId18"/>
    <p:sldId id="344" r:id="rId19"/>
    <p:sldId id="327" r:id="rId20"/>
    <p:sldId id="268" r:id="rId21"/>
    <p:sldId id="329" r:id="rId22"/>
    <p:sldId id="330" r:id="rId23"/>
    <p:sldId id="332" r:id="rId24"/>
    <p:sldId id="269" r:id="rId25"/>
    <p:sldId id="342" r:id="rId26"/>
    <p:sldId id="343" r:id="rId27"/>
    <p:sldId id="347" r:id="rId28"/>
    <p:sldId id="333" r:id="rId29"/>
    <p:sldId id="334" r:id="rId30"/>
    <p:sldId id="335" r:id="rId31"/>
    <p:sldId id="336" r:id="rId32"/>
    <p:sldId id="337" r:id="rId33"/>
    <p:sldId id="338" r:id="rId34"/>
    <p:sldId id="339" r:id="rId35"/>
    <p:sldId id="340" r:id="rId36"/>
    <p:sldId id="341" r:id="rId37"/>
    <p:sldId id="273" r:id="rId38"/>
    <p:sldId id="295" r:id="rId39"/>
  </p:sldIdLst>
  <p:sldSz cx="9144000" cy="5143500" type="screen16x9"/>
  <p:notesSz cx="6858000" cy="9144000"/>
  <p:embeddedFontLst>
    <p:embeddedFont>
      <p:font typeface="Cambria Math" panose="02040503050406030204" pitchFamily="18" charset="0"/>
      <p:regular r:id="rId41"/>
    </p:embeddedFont>
    <p:embeddedFont>
      <p:font typeface="Catamaran" panose="020B0604020202020204" charset="0"/>
      <p:regular r:id="rId42"/>
      <p:bold r:id="rId43"/>
    </p:embeddedFont>
    <p:embeddedFont>
      <p:font typeface="Comfortaa" panose="020B0604020202020204" charset="0"/>
      <p:regular r:id="rId44"/>
      <p:bold r:id="rId45"/>
    </p:embeddedFont>
    <p:embeddedFont>
      <p:font typeface="Roboto Slab Regular" pitchFamily="2" charset="0"/>
      <p:regular r:id="rId46"/>
      <p:bold r:id="rId47"/>
    </p:embeddedFont>
    <p:embeddedFont>
      <p:font typeface="Vibur" panose="020B0604020202020204" charset="0"/>
      <p:regular r:id="rId4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9AA0A6"/>
          </p15:clr>
        </p15:guide>
        <p15:guide id="2" pos="2880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E7E64CA5-C3CB-465D-A0AD-86A299AD0DC0}">
  <a:tblStyle styleId="{E7E64CA5-C3CB-465D-A0AD-86A299AD0DC0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40" autoAdjust="0"/>
    <p:restoredTop sz="94660"/>
  </p:normalViewPr>
  <p:slideViewPr>
    <p:cSldViewPr snapToGrid="0">
      <p:cViewPr varScale="1">
        <p:scale>
          <a:sx n="127" d="100"/>
          <a:sy n="127" d="100"/>
        </p:scale>
        <p:origin x="296" y="6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2.fntdata"/><Relationship Id="rId47" Type="http://schemas.openxmlformats.org/officeDocument/2006/relationships/font" Target="fonts/font7.fntdata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4.fntdata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3.fntdata"/><Relationship Id="rId48" Type="http://schemas.openxmlformats.org/officeDocument/2006/relationships/font" Target="fonts/font8.fntdata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6.fntdata"/><Relationship Id="rId20" Type="http://schemas.openxmlformats.org/officeDocument/2006/relationships/slide" Target="slides/slide19.xml"/><Relationship Id="rId41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vi-V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C41-48E6-B433-B2FDDBA41DE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C41-48E6-B433-B2FDDBA41DEF}"/>
              </c:ext>
            </c:extLst>
          </c:dPt>
          <c:dPt>
            <c:idx val="2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FC41-48E6-B433-B2FDDBA41DEF}"/>
              </c:ext>
            </c:extLst>
          </c:dPt>
          <c:dPt>
            <c:idx val="3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FC41-48E6-B433-B2FDDBA41DEF}"/>
              </c:ext>
            </c:extLst>
          </c:dPt>
          <c:cat>
            <c:strRef>
              <c:f>Sheet1!$A$2:$A$5</c:f>
              <c:strCache>
                <c:ptCount val="3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C41-48E6-B433-B2FDDBA41D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vi-VN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0.1327</cdr:x>
      <cdr:y>0.23674</cdr:y>
    </cdr:from>
    <cdr:to>
      <cdr:x>0.78324</cdr:x>
      <cdr:y>0.83484</cdr:y>
    </cdr:to>
    <cdr:grpSp>
      <cdr:nvGrpSpPr>
        <cdr:cNvPr id="5" name="Group 4">
          <a:extLst xmlns:a="http://schemas.openxmlformats.org/drawingml/2006/main">
            <a:ext uri="{FF2B5EF4-FFF2-40B4-BE49-F238E27FC236}">
              <a16:creationId xmlns:a16="http://schemas.microsoft.com/office/drawing/2014/main" id="{9E433F02-D873-4431-9B50-F5064A3D1601}"/>
            </a:ext>
          </a:extLst>
        </cdr:cNvPr>
        <cdr:cNvGrpSpPr/>
      </cdr:nvGrpSpPr>
      <cdr:grpSpPr>
        <a:xfrm xmlns:a="http://schemas.openxmlformats.org/drawingml/2006/main">
          <a:off x="141896" y="277138"/>
          <a:ext cx="695623" cy="700162"/>
          <a:chOff x="237123" y="467678"/>
          <a:chExt cx="1162453" cy="1181537"/>
        </a:xfrm>
      </cdr:grpSpPr>
      <cdr:sp macro="" textlink="">
        <cdr:nvSpPr>
          <cdr:cNvPr id="2" name="TextBox 1"/>
          <cdr:cNvSpPr txBox="1"/>
        </cdr:nvSpPr>
        <cdr:spPr>
          <a:xfrm xmlns:a="http://schemas.openxmlformats.org/drawingml/2006/main">
            <a:off x="237123" y="467678"/>
            <a:ext cx="720855" cy="520065"/>
          </a:xfrm>
          <a:prstGeom xmlns:a="http://schemas.openxmlformats.org/drawingml/2006/main" prst="rect">
            <a:avLst/>
          </a:prstGeom>
        </cdr:spPr>
        <cdr:txBody>
          <a:bodyPr xmlns:a="http://schemas.openxmlformats.org/drawingml/2006/main" vertOverflow="clip" wrap="square" rtlCol="0"/>
          <a:lstStyle xmlns:a="http://schemas.openxmlformats.org/drawingml/2006/main"/>
          <a:p xmlns:a="http://schemas.openxmlformats.org/drawingml/2006/main">
            <a:r>
              <a:rPr lang="en-US" sz="2000" i="0" dirty="0">
                <a:latin typeface="Cambria Math" panose="02040503050406030204" pitchFamily="18" charset="0"/>
              </a:rPr>
              <a:t>−</a:t>
            </a:r>
            <a:r>
              <a:rPr lang="en-US" sz="2000" b="0" i="0" dirty="0">
                <a:latin typeface="Cambria Math" panose="02040503050406030204" pitchFamily="18" charset="0"/>
              </a:rPr>
              <a:t>5</a:t>
            </a:r>
            <a:endParaRPr lang="en-US" sz="2000" dirty="0"/>
          </a:p>
        </cdr:txBody>
      </cdr:sp>
      <cdr:sp macro="" textlink="">
        <cdr:nvSpPr>
          <cdr:cNvPr id="3" name="TextBox 1"/>
          <cdr:cNvSpPr txBox="1"/>
        </cdr:nvSpPr>
        <cdr:spPr>
          <a:xfrm xmlns:a="http://schemas.openxmlformats.org/drawingml/2006/main">
            <a:off x="962027" y="467678"/>
            <a:ext cx="437549" cy="520065"/>
          </a:xfrm>
          <a:prstGeom xmlns:a="http://schemas.openxmlformats.org/drawingml/2006/main" prst="rect">
            <a:avLst/>
          </a:prstGeom>
        </cdr:spPr>
        <cdr:txBody>
          <a:bodyPr xmlns:a="http://schemas.openxmlformats.org/drawingml/2006/main" wrap="square" rtlCol="0"/>
          <a:lstStyle xmlns:a="http://schemas.openxmlformats.org/drawingml/2006/main"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r>
              <a:rPr lang="en-US" sz="2000" b="0" i="0">
                <a:latin typeface="Cambria Math" panose="02040503050406030204" pitchFamily="18" charset="0"/>
              </a:rPr>
              <a:t>6</a:t>
            </a:r>
            <a:endParaRPr lang="en-US" sz="2000" dirty="0"/>
          </a:p>
        </cdr:txBody>
      </cdr:sp>
      <cdr:sp macro="" textlink="">
        <cdr:nvSpPr>
          <cdr:cNvPr id="4" name="TextBox 1"/>
          <cdr:cNvSpPr txBox="1"/>
        </cdr:nvSpPr>
        <cdr:spPr>
          <a:xfrm xmlns:a="http://schemas.openxmlformats.org/drawingml/2006/main">
            <a:off x="477407" y="1129151"/>
            <a:ext cx="832090" cy="520064"/>
          </a:xfrm>
          <a:prstGeom xmlns:a="http://schemas.openxmlformats.org/drawingml/2006/main" prst="rect">
            <a:avLst/>
          </a:prstGeom>
        </cdr:spPr>
        <cdr:txBody>
          <a:bodyPr xmlns:a="http://schemas.openxmlformats.org/drawingml/2006/main" wrap="square" rtlCol="0"/>
          <a:lstStyle xmlns:a="http://schemas.openxmlformats.org/drawingml/2006/main"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 algn="ctr"/>
            <a:r>
              <a:rPr lang="en-US" sz="1800" b="0" i="0" dirty="0">
                <a:latin typeface="Cambria Math" panose="02040503050406030204" pitchFamily="18" charset="0"/>
              </a:rPr>
              <a:t>−30</a:t>
            </a:r>
            <a:endParaRPr lang="en-US" sz="1800" dirty="0"/>
          </a:p>
        </cdr:txBody>
      </cdr:sp>
    </cdr:grp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2" name="Google Shape;1612;gcb044da28f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3" name="Google Shape;1613;gcb044da28f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2" name="Google Shape;2042;gd4d592a5c7_0_7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3" name="Google Shape;2043;gd4d592a5c7_0_7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1" name="Google Shape;2231;gd768e69cfa_0_33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32" name="Google Shape;2232;gd768e69cfa_0_33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375973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" name="Google Shape;2621;gd768e69cfa_0_80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22" name="Google Shape;2622;gd768e69cfa_0_80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751534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6" name="Google Shape;1666;gd768e69cfa_0_3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7" name="Google Shape;1667;gd768e69cfa_0_3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2" name="Google Shape;1672;gba464eb604_0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3" name="Google Shape;1673;gba464eb604_0_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6" name="Google Shape;2226;gd768e69cfa_0_55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7" name="Google Shape;2227;gd768e69cfa_0_55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025532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2" name="Google Shape;1612;gcb044da28f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3" name="Google Shape;1613;gcb044da28f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0020817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1" name="Google Shape;2271;gd4d592a5c7_0_11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72" name="Google Shape;2272;gd4d592a5c7_0_11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83742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9" name="Google Shape;2079;gd768e69cfa_0_36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0" name="Google Shape;2080;gd768e69cfa_0_36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9" name="Google Shape;2079;gd768e69cfa_0_36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0" name="Google Shape;2080;gd768e69cfa_0_36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019925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2" name="Google Shape;1992;gd768e69cfa_0_6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93" name="Google Shape;1993;gd768e69cfa_0_6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9" name="Google Shape;2079;gd768e69cfa_0_36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0" name="Google Shape;2080;gd768e69cfa_0_36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560393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9" name="Google Shape;2079;gd768e69cfa_0_36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0" name="Google Shape;2080;gd768e69cfa_0_36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804765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3" name="Google Shape;2153;gd4d592a5c7_0_9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4" name="Google Shape;2154;gd4d592a5c7_0_9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4" name="Google Shape;1724;gd38073794d_0_32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5" name="Google Shape;1725;gd38073794d_0_32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9572542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4" name="Google Shape;1724;gd38073794d_0_32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5" name="Google Shape;1725;gd38073794d_0_32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6359365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" name="Google Shape;2519;gd4d592a5c7_0_14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20" name="Google Shape;2520;gd4d592a5c7_0_14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7813825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6F1788-884A-40B3-BEB9-28B8DE8C7D65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60254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5" name="Google Shape;2305;gd768e69cfa_0_59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06" name="Google Shape;2306;gd768e69cfa_0_59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2" name="Google Shape;4362;gd768e69cfa_0_101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63" name="Google Shape;4363;gd768e69cfa_0_101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3" name="Google Shape;1773;gbcae92054a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4" name="Google Shape;1774;gbcae92054a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8" name="Google Shape;2578;gd768e69cfa_0_80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79" name="Google Shape;2579;gd768e69cfa_0_80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3" name="Google Shape;1833;gd3373fd7fb_0_65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4" name="Google Shape;1834;gd3373fd7fb_0_65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" name="Google Shape;2621;gd768e69cfa_0_80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22" name="Google Shape;2622;gd768e69cfa_0_80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0" name="Google Shape;2070;gd768e69cfa_0_32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1" name="Google Shape;2071;gd768e69cfa_0_32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8" name="Google Shape;1618;gabf9762155_0_25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9" name="Google Shape;1619;gabf9762155_0_25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2" name="Google Shape;1992;gd768e69cfa_0_6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93" name="Google Shape;1993;gd768e69cfa_0_6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79254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title"/>
          </p:nvPr>
        </p:nvSpPr>
        <p:spPr>
          <a:xfrm>
            <a:off x="1780650" y="1329750"/>
            <a:ext cx="5582700" cy="237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500"/>
              <a:buNone/>
              <a:defRPr sz="6500"/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2322000" y="3717725"/>
            <a:ext cx="4500000" cy="4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Slab Regular"/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Slab Regular"/>
              <a:buNone/>
              <a:defRPr>
                <a:solidFill>
                  <a:schemeClr val="dk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Slab Regular"/>
              <a:buNone/>
              <a:defRPr>
                <a:solidFill>
                  <a:schemeClr val="dk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Slab Regular"/>
              <a:buNone/>
              <a:defRPr>
                <a:solidFill>
                  <a:schemeClr val="dk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Slab Regular"/>
              <a:buNone/>
              <a:defRPr>
                <a:solidFill>
                  <a:schemeClr val="dk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Slab Regular"/>
              <a:buNone/>
              <a:defRPr>
                <a:solidFill>
                  <a:schemeClr val="dk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Slab Regular"/>
              <a:buNone/>
              <a:defRPr>
                <a:solidFill>
                  <a:schemeClr val="dk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Slab Regular"/>
              <a:buNone/>
              <a:defRPr>
                <a:solidFill>
                  <a:schemeClr val="dk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Slab Regular"/>
              <a:buNone/>
              <a:defRPr>
                <a:solidFill>
                  <a:schemeClr val="dk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1804588" y="680830"/>
            <a:ext cx="918671" cy="667251"/>
            <a:chOff x="5211663" y="1358969"/>
            <a:chExt cx="483893" cy="351481"/>
          </a:xfrm>
        </p:grpSpPr>
        <p:sp>
          <p:nvSpPr>
            <p:cNvPr id="12" name="Google Shape;12;p2"/>
            <p:cNvSpPr/>
            <p:nvPr/>
          </p:nvSpPr>
          <p:spPr>
            <a:xfrm>
              <a:off x="5519159" y="1395927"/>
              <a:ext cx="71050" cy="66812"/>
            </a:xfrm>
            <a:custGeom>
              <a:avLst/>
              <a:gdLst/>
              <a:ahLst/>
              <a:cxnLst/>
              <a:rect l="l" t="t" r="r" b="b"/>
              <a:pathLst>
                <a:path w="1040" h="978" extrusionOk="0">
                  <a:moveTo>
                    <a:pt x="914" y="1"/>
                  </a:moveTo>
                  <a:cubicBezTo>
                    <a:pt x="801" y="1"/>
                    <a:pt x="571" y="36"/>
                    <a:pt x="67" y="176"/>
                  </a:cubicBezTo>
                  <a:cubicBezTo>
                    <a:pt x="0" y="198"/>
                    <a:pt x="16" y="324"/>
                    <a:pt x="95" y="324"/>
                  </a:cubicBezTo>
                  <a:cubicBezTo>
                    <a:pt x="102" y="324"/>
                    <a:pt x="109" y="323"/>
                    <a:pt x="116" y="322"/>
                  </a:cubicBezTo>
                  <a:cubicBezTo>
                    <a:pt x="359" y="249"/>
                    <a:pt x="626" y="200"/>
                    <a:pt x="869" y="152"/>
                  </a:cubicBezTo>
                  <a:lnTo>
                    <a:pt x="869" y="152"/>
                  </a:lnTo>
                  <a:cubicBezTo>
                    <a:pt x="796" y="322"/>
                    <a:pt x="626" y="662"/>
                    <a:pt x="505" y="880"/>
                  </a:cubicBezTo>
                  <a:cubicBezTo>
                    <a:pt x="480" y="905"/>
                    <a:pt x="480" y="953"/>
                    <a:pt x="529" y="977"/>
                  </a:cubicBezTo>
                  <a:lnTo>
                    <a:pt x="553" y="977"/>
                  </a:lnTo>
                  <a:cubicBezTo>
                    <a:pt x="577" y="977"/>
                    <a:pt x="602" y="977"/>
                    <a:pt x="602" y="953"/>
                  </a:cubicBezTo>
                  <a:cubicBezTo>
                    <a:pt x="650" y="880"/>
                    <a:pt x="990" y="249"/>
                    <a:pt x="1039" y="127"/>
                  </a:cubicBezTo>
                  <a:cubicBezTo>
                    <a:pt x="1039" y="103"/>
                    <a:pt x="1039" y="79"/>
                    <a:pt x="1039" y="30"/>
                  </a:cubicBezTo>
                  <a:cubicBezTo>
                    <a:pt x="1018" y="20"/>
                    <a:pt x="998" y="1"/>
                    <a:pt x="914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5211663" y="1358969"/>
              <a:ext cx="483893" cy="351481"/>
            </a:xfrm>
            <a:custGeom>
              <a:avLst/>
              <a:gdLst/>
              <a:ahLst/>
              <a:cxnLst/>
              <a:rect l="l" t="t" r="r" b="b"/>
              <a:pathLst>
                <a:path w="7083" h="5145" extrusionOk="0">
                  <a:moveTo>
                    <a:pt x="3768" y="0"/>
                  </a:moveTo>
                  <a:cubicBezTo>
                    <a:pt x="3734" y="0"/>
                    <a:pt x="3701" y="4"/>
                    <a:pt x="3670" y="12"/>
                  </a:cubicBezTo>
                  <a:cubicBezTo>
                    <a:pt x="3014" y="207"/>
                    <a:pt x="3232" y="1713"/>
                    <a:pt x="3232" y="1713"/>
                  </a:cubicBezTo>
                  <a:cubicBezTo>
                    <a:pt x="3232" y="1713"/>
                    <a:pt x="1357" y="535"/>
                    <a:pt x="891" y="535"/>
                  </a:cubicBezTo>
                  <a:cubicBezTo>
                    <a:pt x="865" y="535"/>
                    <a:pt x="844" y="539"/>
                    <a:pt x="827" y="547"/>
                  </a:cubicBezTo>
                  <a:cubicBezTo>
                    <a:pt x="366" y="814"/>
                    <a:pt x="1483" y="1664"/>
                    <a:pt x="1483" y="1664"/>
                  </a:cubicBezTo>
                  <a:cubicBezTo>
                    <a:pt x="1483" y="1664"/>
                    <a:pt x="832" y="1473"/>
                    <a:pt x="445" y="1473"/>
                  </a:cubicBezTo>
                  <a:cubicBezTo>
                    <a:pt x="263" y="1473"/>
                    <a:pt x="140" y="1516"/>
                    <a:pt x="171" y="1640"/>
                  </a:cubicBezTo>
                  <a:cubicBezTo>
                    <a:pt x="269" y="2029"/>
                    <a:pt x="1022" y="2490"/>
                    <a:pt x="1022" y="2490"/>
                  </a:cubicBezTo>
                  <a:cubicBezTo>
                    <a:pt x="730" y="2490"/>
                    <a:pt x="439" y="2539"/>
                    <a:pt x="147" y="2587"/>
                  </a:cubicBezTo>
                  <a:cubicBezTo>
                    <a:pt x="1" y="2650"/>
                    <a:pt x="594" y="3616"/>
                    <a:pt x="1664" y="3616"/>
                  </a:cubicBezTo>
                  <a:cubicBezTo>
                    <a:pt x="1835" y="3616"/>
                    <a:pt x="2018" y="3592"/>
                    <a:pt x="2212" y="3535"/>
                  </a:cubicBezTo>
                  <a:lnTo>
                    <a:pt x="2212" y="3535"/>
                  </a:lnTo>
                  <a:lnTo>
                    <a:pt x="1095" y="4506"/>
                  </a:lnTo>
                  <a:cubicBezTo>
                    <a:pt x="1095" y="4506"/>
                    <a:pt x="2102" y="5144"/>
                    <a:pt x="3258" y="5144"/>
                  </a:cubicBezTo>
                  <a:cubicBezTo>
                    <a:pt x="3697" y="5144"/>
                    <a:pt x="4158" y="5052"/>
                    <a:pt x="4593" y="4798"/>
                  </a:cubicBezTo>
                  <a:cubicBezTo>
                    <a:pt x="7083" y="3365"/>
                    <a:pt x="4779" y="0"/>
                    <a:pt x="376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5467307" y="1398045"/>
              <a:ext cx="48164" cy="44746"/>
            </a:xfrm>
            <a:custGeom>
              <a:avLst/>
              <a:gdLst/>
              <a:ahLst/>
              <a:cxnLst/>
              <a:rect l="l" t="t" r="r" b="b"/>
              <a:pathLst>
                <a:path w="705" h="655" extrusionOk="0">
                  <a:moveTo>
                    <a:pt x="443" y="1"/>
                  </a:moveTo>
                  <a:cubicBezTo>
                    <a:pt x="395" y="1"/>
                    <a:pt x="349" y="49"/>
                    <a:pt x="365" y="96"/>
                  </a:cubicBezTo>
                  <a:cubicBezTo>
                    <a:pt x="413" y="218"/>
                    <a:pt x="462" y="363"/>
                    <a:pt x="486" y="485"/>
                  </a:cubicBezTo>
                  <a:cubicBezTo>
                    <a:pt x="365" y="388"/>
                    <a:pt x="243" y="291"/>
                    <a:pt x="122" y="169"/>
                  </a:cubicBezTo>
                  <a:cubicBezTo>
                    <a:pt x="110" y="157"/>
                    <a:pt x="92" y="151"/>
                    <a:pt x="73" y="151"/>
                  </a:cubicBezTo>
                  <a:cubicBezTo>
                    <a:pt x="55" y="151"/>
                    <a:pt x="37" y="157"/>
                    <a:pt x="25" y="169"/>
                  </a:cubicBezTo>
                  <a:cubicBezTo>
                    <a:pt x="0" y="218"/>
                    <a:pt x="0" y="266"/>
                    <a:pt x="25" y="291"/>
                  </a:cubicBezTo>
                  <a:cubicBezTo>
                    <a:pt x="340" y="606"/>
                    <a:pt x="462" y="655"/>
                    <a:pt x="535" y="655"/>
                  </a:cubicBezTo>
                  <a:lnTo>
                    <a:pt x="559" y="655"/>
                  </a:lnTo>
                  <a:cubicBezTo>
                    <a:pt x="608" y="631"/>
                    <a:pt x="705" y="582"/>
                    <a:pt x="511" y="48"/>
                  </a:cubicBezTo>
                  <a:cubicBezTo>
                    <a:pt x="494" y="14"/>
                    <a:pt x="468" y="1"/>
                    <a:pt x="443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5309630" y="1479885"/>
              <a:ext cx="102954" cy="109167"/>
            </a:xfrm>
            <a:custGeom>
              <a:avLst/>
              <a:gdLst/>
              <a:ahLst/>
              <a:cxnLst/>
              <a:rect l="l" t="t" r="r" b="b"/>
              <a:pathLst>
                <a:path w="1507" h="1598" extrusionOk="0">
                  <a:moveTo>
                    <a:pt x="479" y="1"/>
                  </a:moveTo>
                  <a:cubicBezTo>
                    <a:pt x="444" y="1"/>
                    <a:pt x="427" y="9"/>
                    <a:pt x="414" y="16"/>
                  </a:cubicBezTo>
                  <a:cubicBezTo>
                    <a:pt x="389" y="40"/>
                    <a:pt x="389" y="64"/>
                    <a:pt x="389" y="113"/>
                  </a:cubicBezTo>
                  <a:cubicBezTo>
                    <a:pt x="389" y="210"/>
                    <a:pt x="535" y="380"/>
                    <a:pt x="657" y="477"/>
                  </a:cubicBezTo>
                  <a:cubicBezTo>
                    <a:pt x="1" y="526"/>
                    <a:pt x="1" y="599"/>
                    <a:pt x="1" y="672"/>
                  </a:cubicBezTo>
                  <a:cubicBezTo>
                    <a:pt x="1" y="744"/>
                    <a:pt x="74" y="793"/>
                    <a:pt x="98" y="817"/>
                  </a:cubicBezTo>
                  <a:cubicBezTo>
                    <a:pt x="219" y="890"/>
                    <a:pt x="316" y="963"/>
                    <a:pt x="438" y="1012"/>
                  </a:cubicBezTo>
                  <a:cubicBezTo>
                    <a:pt x="316" y="1036"/>
                    <a:pt x="195" y="1085"/>
                    <a:pt x="98" y="1157"/>
                  </a:cubicBezTo>
                  <a:cubicBezTo>
                    <a:pt x="49" y="1182"/>
                    <a:pt x="49" y="1255"/>
                    <a:pt x="74" y="1303"/>
                  </a:cubicBezTo>
                  <a:cubicBezTo>
                    <a:pt x="185" y="1481"/>
                    <a:pt x="397" y="1598"/>
                    <a:pt x="619" y="1598"/>
                  </a:cubicBezTo>
                  <a:cubicBezTo>
                    <a:pt x="639" y="1598"/>
                    <a:pt x="660" y="1597"/>
                    <a:pt x="681" y="1595"/>
                  </a:cubicBezTo>
                  <a:cubicBezTo>
                    <a:pt x="778" y="1595"/>
                    <a:pt x="875" y="1570"/>
                    <a:pt x="948" y="1546"/>
                  </a:cubicBezTo>
                  <a:cubicBezTo>
                    <a:pt x="997" y="1546"/>
                    <a:pt x="1021" y="1498"/>
                    <a:pt x="997" y="1473"/>
                  </a:cubicBezTo>
                  <a:cubicBezTo>
                    <a:pt x="997" y="1438"/>
                    <a:pt x="971" y="1415"/>
                    <a:pt x="938" y="1415"/>
                  </a:cubicBezTo>
                  <a:cubicBezTo>
                    <a:pt x="925" y="1415"/>
                    <a:pt x="912" y="1418"/>
                    <a:pt x="899" y="1425"/>
                  </a:cubicBezTo>
                  <a:cubicBezTo>
                    <a:pt x="829" y="1446"/>
                    <a:pt x="756" y="1457"/>
                    <a:pt x="683" y="1457"/>
                  </a:cubicBezTo>
                  <a:cubicBezTo>
                    <a:pt x="507" y="1457"/>
                    <a:pt x="333" y="1392"/>
                    <a:pt x="195" y="1255"/>
                  </a:cubicBezTo>
                  <a:cubicBezTo>
                    <a:pt x="365" y="1157"/>
                    <a:pt x="535" y="1109"/>
                    <a:pt x="705" y="1085"/>
                  </a:cubicBezTo>
                  <a:lnTo>
                    <a:pt x="729" y="1085"/>
                  </a:lnTo>
                  <a:cubicBezTo>
                    <a:pt x="754" y="1060"/>
                    <a:pt x="778" y="1036"/>
                    <a:pt x="778" y="1012"/>
                  </a:cubicBezTo>
                  <a:cubicBezTo>
                    <a:pt x="778" y="987"/>
                    <a:pt x="754" y="963"/>
                    <a:pt x="729" y="939"/>
                  </a:cubicBezTo>
                  <a:lnTo>
                    <a:pt x="705" y="939"/>
                  </a:lnTo>
                  <a:cubicBezTo>
                    <a:pt x="511" y="890"/>
                    <a:pt x="341" y="793"/>
                    <a:pt x="171" y="696"/>
                  </a:cubicBezTo>
                  <a:cubicBezTo>
                    <a:pt x="389" y="647"/>
                    <a:pt x="608" y="623"/>
                    <a:pt x="827" y="623"/>
                  </a:cubicBezTo>
                  <a:cubicBezTo>
                    <a:pt x="851" y="623"/>
                    <a:pt x="875" y="599"/>
                    <a:pt x="899" y="574"/>
                  </a:cubicBezTo>
                  <a:cubicBezTo>
                    <a:pt x="899" y="550"/>
                    <a:pt x="899" y="526"/>
                    <a:pt x="875" y="502"/>
                  </a:cubicBezTo>
                  <a:cubicBezTo>
                    <a:pt x="754" y="404"/>
                    <a:pt x="657" y="283"/>
                    <a:pt x="559" y="161"/>
                  </a:cubicBezTo>
                  <a:lnTo>
                    <a:pt x="559" y="161"/>
                  </a:lnTo>
                  <a:cubicBezTo>
                    <a:pt x="851" y="259"/>
                    <a:pt x="1118" y="380"/>
                    <a:pt x="1385" y="526"/>
                  </a:cubicBezTo>
                  <a:cubicBezTo>
                    <a:pt x="1434" y="526"/>
                    <a:pt x="1482" y="526"/>
                    <a:pt x="1482" y="477"/>
                  </a:cubicBezTo>
                  <a:cubicBezTo>
                    <a:pt x="1507" y="429"/>
                    <a:pt x="1482" y="404"/>
                    <a:pt x="1458" y="380"/>
                  </a:cubicBezTo>
                  <a:cubicBezTo>
                    <a:pt x="803" y="61"/>
                    <a:pt x="574" y="1"/>
                    <a:pt x="479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5442439" y="1508440"/>
              <a:ext cx="151050" cy="201598"/>
            </a:xfrm>
            <a:custGeom>
              <a:avLst/>
              <a:gdLst/>
              <a:ahLst/>
              <a:cxnLst/>
              <a:rect l="l" t="t" r="r" b="b"/>
              <a:pathLst>
                <a:path w="2211" h="2951" extrusionOk="0">
                  <a:moveTo>
                    <a:pt x="2131" y="1"/>
                  </a:moveTo>
                  <a:cubicBezTo>
                    <a:pt x="2118" y="1"/>
                    <a:pt x="2103" y="4"/>
                    <a:pt x="2089" y="11"/>
                  </a:cubicBezTo>
                  <a:cubicBezTo>
                    <a:pt x="2089" y="11"/>
                    <a:pt x="0" y="982"/>
                    <a:pt x="49" y="2877"/>
                  </a:cubicBezTo>
                  <a:cubicBezTo>
                    <a:pt x="49" y="2901"/>
                    <a:pt x="73" y="2950"/>
                    <a:pt x="121" y="2950"/>
                  </a:cubicBezTo>
                  <a:cubicBezTo>
                    <a:pt x="170" y="2950"/>
                    <a:pt x="194" y="2901"/>
                    <a:pt x="194" y="2877"/>
                  </a:cubicBezTo>
                  <a:cubicBezTo>
                    <a:pt x="170" y="1080"/>
                    <a:pt x="2138" y="132"/>
                    <a:pt x="2162" y="132"/>
                  </a:cubicBezTo>
                  <a:cubicBezTo>
                    <a:pt x="2186" y="108"/>
                    <a:pt x="2211" y="84"/>
                    <a:pt x="2186" y="35"/>
                  </a:cubicBezTo>
                  <a:cubicBezTo>
                    <a:pt x="2186" y="18"/>
                    <a:pt x="2162" y="1"/>
                    <a:pt x="2131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" name="Google Shape;17;p2"/>
          <p:cNvGrpSpPr/>
          <p:nvPr/>
        </p:nvGrpSpPr>
        <p:grpSpPr>
          <a:xfrm>
            <a:off x="288687" y="2161953"/>
            <a:ext cx="1217483" cy="962421"/>
            <a:chOff x="855987" y="2204128"/>
            <a:chExt cx="1217483" cy="962421"/>
          </a:xfrm>
        </p:grpSpPr>
        <p:grpSp>
          <p:nvGrpSpPr>
            <p:cNvPr id="18" name="Google Shape;18;p2"/>
            <p:cNvGrpSpPr/>
            <p:nvPr/>
          </p:nvGrpSpPr>
          <p:grpSpPr>
            <a:xfrm>
              <a:off x="855987" y="2204128"/>
              <a:ext cx="1146639" cy="962421"/>
              <a:chOff x="958238" y="2157575"/>
              <a:chExt cx="1115191" cy="936025"/>
            </a:xfrm>
          </p:grpSpPr>
          <p:sp>
            <p:nvSpPr>
              <p:cNvPr id="19" name="Google Shape;19;p2"/>
              <p:cNvSpPr/>
              <p:nvPr/>
            </p:nvSpPr>
            <p:spPr>
              <a:xfrm>
                <a:off x="1253863" y="2157575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20;p2"/>
              <p:cNvSpPr/>
              <p:nvPr/>
            </p:nvSpPr>
            <p:spPr>
              <a:xfrm>
                <a:off x="1441088" y="232510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21;p2"/>
              <p:cNvSpPr/>
              <p:nvPr/>
            </p:nvSpPr>
            <p:spPr>
              <a:xfrm>
                <a:off x="997663" y="233495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22;p2"/>
              <p:cNvSpPr/>
              <p:nvPr/>
            </p:nvSpPr>
            <p:spPr>
              <a:xfrm>
                <a:off x="958238" y="2551725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23;p2"/>
              <p:cNvSpPr/>
              <p:nvPr/>
            </p:nvSpPr>
            <p:spPr>
              <a:xfrm>
                <a:off x="1165163" y="260100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24;p2"/>
              <p:cNvSpPr/>
              <p:nvPr/>
            </p:nvSpPr>
            <p:spPr>
              <a:xfrm>
                <a:off x="1450928" y="2561600"/>
                <a:ext cx="6225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" name="Google Shape;25;p2"/>
            <p:cNvSpPr/>
            <p:nvPr/>
          </p:nvSpPr>
          <p:spPr>
            <a:xfrm>
              <a:off x="926851" y="2206843"/>
              <a:ext cx="1146619" cy="869887"/>
            </a:xfrm>
            <a:custGeom>
              <a:avLst/>
              <a:gdLst/>
              <a:ahLst/>
              <a:cxnLst/>
              <a:rect l="l" t="t" r="r" b="b"/>
              <a:pathLst>
                <a:path w="6074" h="4608" extrusionOk="0">
                  <a:moveTo>
                    <a:pt x="1749" y="936"/>
                  </a:moveTo>
                  <a:cubicBezTo>
                    <a:pt x="1968" y="985"/>
                    <a:pt x="2187" y="1131"/>
                    <a:pt x="2284" y="1325"/>
                  </a:cubicBezTo>
                  <a:cubicBezTo>
                    <a:pt x="2284" y="1398"/>
                    <a:pt x="2260" y="1446"/>
                    <a:pt x="2211" y="1471"/>
                  </a:cubicBezTo>
                  <a:cubicBezTo>
                    <a:pt x="2162" y="1519"/>
                    <a:pt x="2114" y="1519"/>
                    <a:pt x="2065" y="1544"/>
                  </a:cubicBezTo>
                  <a:cubicBezTo>
                    <a:pt x="1871" y="1544"/>
                    <a:pt x="1725" y="1276"/>
                    <a:pt x="1677" y="1155"/>
                  </a:cubicBezTo>
                  <a:lnTo>
                    <a:pt x="1677" y="1131"/>
                  </a:lnTo>
                  <a:cubicBezTo>
                    <a:pt x="1701" y="1058"/>
                    <a:pt x="1725" y="1009"/>
                    <a:pt x="1749" y="936"/>
                  </a:cubicBezTo>
                  <a:close/>
                  <a:moveTo>
                    <a:pt x="3936" y="1301"/>
                  </a:moveTo>
                  <a:lnTo>
                    <a:pt x="3936" y="1301"/>
                  </a:lnTo>
                  <a:cubicBezTo>
                    <a:pt x="3960" y="1446"/>
                    <a:pt x="3936" y="1616"/>
                    <a:pt x="3839" y="1762"/>
                  </a:cubicBezTo>
                  <a:cubicBezTo>
                    <a:pt x="3790" y="1714"/>
                    <a:pt x="3814" y="1495"/>
                    <a:pt x="3936" y="1301"/>
                  </a:cubicBezTo>
                  <a:close/>
                  <a:moveTo>
                    <a:pt x="750" y="2166"/>
                  </a:moveTo>
                  <a:cubicBezTo>
                    <a:pt x="776" y="2166"/>
                    <a:pt x="802" y="2169"/>
                    <a:pt x="826" y="2175"/>
                  </a:cubicBezTo>
                  <a:cubicBezTo>
                    <a:pt x="1142" y="2199"/>
                    <a:pt x="1264" y="2394"/>
                    <a:pt x="1264" y="2564"/>
                  </a:cubicBezTo>
                  <a:cubicBezTo>
                    <a:pt x="1264" y="2661"/>
                    <a:pt x="1166" y="2758"/>
                    <a:pt x="1045" y="2782"/>
                  </a:cubicBezTo>
                  <a:cubicBezTo>
                    <a:pt x="996" y="2758"/>
                    <a:pt x="924" y="2758"/>
                    <a:pt x="875" y="2734"/>
                  </a:cubicBezTo>
                  <a:cubicBezTo>
                    <a:pt x="705" y="2612"/>
                    <a:pt x="583" y="2442"/>
                    <a:pt x="535" y="2248"/>
                  </a:cubicBezTo>
                  <a:cubicBezTo>
                    <a:pt x="590" y="2193"/>
                    <a:pt x="672" y="2166"/>
                    <a:pt x="750" y="2166"/>
                  </a:cubicBezTo>
                  <a:close/>
                  <a:moveTo>
                    <a:pt x="5199" y="2588"/>
                  </a:moveTo>
                  <a:cubicBezTo>
                    <a:pt x="5078" y="2855"/>
                    <a:pt x="4883" y="3025"/>
                    <a:pt x="4762" y="3025"/>
                  </a:cubicBezTo>
                  <a:cubicBezTo>
                    <a:pt x="4713" y="3025"/>
                    <a:pt x="4665" y="3001"/>
                    <a:pt x="4640" y="2977"/>
                  </a:cubicBezTo>
                  <a:cubicBezTo>
                    <a:pt x="4567" y="2855"/>
                    <a:pt x="4592" y="2807"/>
                    <a:pt x="4592" y="2782"/>
                  </a:cubicBezTo>
                  <a:cubicBezTo>
                    <a:pt x="4640" y="2685"/>
                    <a:pt x="4883" y="2588"/>
                    <a:pt x="5150" y="2588"/>
                  </a:cubicBezTo>
                  <a:close/>
                  <a:moveTo>
                    <a:pt x="3596" y="3293"/>
                  </a:moveTo>
                  <a:cubicBezTo>
                    <a:pt x="3596" y="3293"/>
                    <a:pt x="3620" y="3317"/>
                    <a:pt x="3620" y="3317"/>
                  </a:cubicBezTo>
                  <a:cubicBezTo>
                    <a:pt x="3669" y="3390"/>
                    <a:pt x="3644" y="3608"/>
                    <a:pt x="3426" y="3851"/>
                  </a:cubicBezTo>
                  <a:cubicBezTo>
                    <a:pt x="3353" y="3754"/>
                    <a:pt x="3328" y="3633"/>
                    <a:pt x="3377" y="3511"/>
                  </a:cubicBezTo>
                  <a:cubicBezTo>
                    <a:pt x="3401" y="3414"/>
                    <a:pt x="3474" y="3341"/>
                    <a:pt x="3596" y="3317"/>
                  </a:cubicBezTo>
                  <a:lnTo>
                    <a:pt x="3596" y="3293"/>
                  </a:lnTo>
                  <a:close/>
                  <a:moveTo>
                    <a:pt x="1822" y="3366"/>
                  </a:moveTo>
                  <a:cubicBezTo>
                    <a:pt x="1847" y="3366"/>
                    <a:pt x="1944" y="3366"/>
                    <a:pt x="1968" y="3487"/>
                  </a:cubicBezTo>
                  <a:cubicBezTo>
                    <a:pt x="1944" y="3754"/>
                    <a:pt x="1798" y="3997"/>
                    <a:pt x="1555" y="4094"/>
                  </a:cubicBezTo>
                  <a:cubicBezTo>
                    <a:pt x="1482" y="3924"/>
                    <a:pt x="1507" y="3706"/>
                    <a:pt x="1604" y="3511"/>
                  </a:cubicBezTo>
                  <a:cubicBezTo>
                    <a:pt x="1652" y="3438"/>
                    <a:pt x="1725" y="3366"/>
                    <a:pt x="1822" y="3366"/>
                  </a:cubicBezTo>
                  <a:close/>
                  <a:moveTo>
                    <a:pt x="2745" y="159"/>
                  </a:moveTo>
                  <a:cubicBezTo>
                    <a:pt x="2867" y="159"/>
                    <a:pt x="3013" y="183"/>
                    <a:pt x="3158" y="256"/>
                  </a:cubicBezTo>
                  <a:cubicBezTo>
                    <a:pt x="3523" y="378"/>
                    <a:pt x="3814" y="693"/>
                    <a:pt x="3911" y="1058"/>
                  </a:cubicBezTo>
                  <a:cubicBezTo>
                    <a:pt x="3693" y="1325"/>
                    <a:pt x="3596" y="1714"/>
                    <a:pt x="3766" y="1859"/>
                  </a:cubicBezTo>
                  <a:cubicBezTo>
                    <a:pt x="3790" y="1908"/>
                    <a:pt x="3839" y="1932"/>
                    <a:pt x="3863" y="1932"/>
                  </a:cubicBezTo>
                  <a:cubicBezTo>
                    <a:pt x="3936" y="1932"/>
                    <a:pt x="3984" y="1884"/>
                    <a:pt x="4009" y="1835"/>
                  </a:cubicBezTo>
                  <a:cubicBezTo>
                    <a:pt x="4130" y="1616"/>
                    <a:pt x="4154" y="1349"/>
                    <a:pt x="4082" y="1106"/>
                  </a:cubicBezTo>
                  <a:cubicBezTo>
                    <a:pt x="4203" y="961"/>
                    <a:pt x="4397" y="863"/>
                    <a:pt x="4592" y="863"/>
                  </a:cubicBezTo>
                  <a:cubicBezTo>
                    <a:pt x="4762" y="863"/>
                    <a:pt x="4932" y="936"/>
                    <a:pt x="5053" y="1033"/>
                  </a:cubicBezTo>
                  <a:cubicBezTo>
                    <a:pt x="5466" y="1325"/>
                    <a:pt x="5466" y="1932"/>
                    <a:pt x="5272" y="2418"/>
                  </a:cubicBezTo>
                  <a:lnTo>
                    <a:pt x="5150" y="2418"/>
                  </a:lnTo>
                  <a:cubicBezTo>
                    <a:pt x="4907" y="2418"/>
                    <a:pt x="4567" y="2491"/>
                    <a:pt x="4470" y="2710"/>
                  </a:cubicBezTo>
                  <a:cubicBezTo>
                    <a:pt x="4397" y="2928"/>
                    <a:pt x="4543" y="3171"/>
                    <a:pt x="4762" y="3195"/>
                  </a:cubicBezTo>
                  <a:cubicBezTo>
                    <a:pt x="5029" y="3195"/>
                    <a:pt x="5248" y="2904"/>
                    <a:pt x="5369" y="2612"/>
                  </a:cubicBezTo>
                  <a:cubicBezTo>
                    <a:pt x="5612" y="2637"/>
                    <a:pt x="5806" y="2807"/>
                    <a:pt x="5879" y="3025"/>
                  </a:cubicBezTo>
                  <a:cubicBezTo>
                    <a:pt x="5903" y="3220"/>
                    <a:pt x="5831" y="3414"/>
                    <a:pt x="5685" y="3560"/>
                  </a:cubicBezTo>
                  <a:cubicBezTo>
                    <a:pt x="5320" y="3949"/>
                    <a:pt x="4810" y="4191"/>
                    <a:pt x="4252" y="4191"/>
                  </a:cubicBezTo>
                  <a:cubicBezTo>
                    <a:pt x="4082" y="4191"/>
                    <a:pt x="3887" y="4167"/>
                    <a:pt x="3741" y="4070"/>
                  </a:cubicBezTo>
                  <a:cubicBezTo>
                    <a:pt x="3669" y="4046"/>
                    <a:pt x="3620" y="4021"/>
                    <a:pt x="3571" y="3973"/>
                  </a:cubicBezTo>
                  <a:cubicBezTo>
                    <a:pt x="3814" y="3681"/>
                    <a:pt x="3887" y="3366"/>
                    <a:pt x="3766" y="3220"/>
                  </a:cubicBezTo>
                  <a:cubicBezTo>
                    <a:pt x="3717" y="3171"/>
                    <a:pt x="3669" y="3147"/>
                    <a:pt x="3596" y="3147"/>
                  </a:cubicBezTo>
                  <a:cubicBezTo>
                    <a:pt x="3426" y="3171"/>
                    <a:pt x="3280" y="3268"/>
                    <a:pt x="3231" y="3438"/>
                  </a:cubicBezTo>
                  <a:cubicBezTo>
                    <a:pt x="3158" y="3633"/>
                    <a:pt x="3207" y="3851"/>
                    <a:pt x="3328" y="3973"/>
                  </a:cubicBezTo>
                  <a:cubicBezTo>
                    <a:pt x="3037" y="4264"/>
                    <a:pt x="2648" y="4434"/>
                    <a:pt x="2260" y="4434"/>
                  </a:cubicBezTo>
                  <a:cubicBezTo>
                    <a:pt x="2215" y="4444"/>
                    <a:pt x="2169" y="4449"/>
                    <a:pt x="2124" y="4449"/>
                  </a:cubicBezTo>
                  <a:cubicBezTo>
                    <a:pt x="1946" y="4449"/>
                    <a:pt x="1768" y="4375"/>
                    <a:pt x="1652" y="4240"/>
                  </a:cubicBezTo>
                  <a:cubicBezTo>
                    <a:pt x="1944" y="4094"/>
                    <a:pt x="2138" y="3778"/>
                    <a:pt x="2138" y="3463"/>
                  </a:cubicBezTo>
                  <a:cubicBezTo>
                    <a:pt x="2116" y="3307"/>
                    <a:pt x="2013" y="3192"/>
                    <a:pt x="1865" y="3192"/>
                  </a:cubicBezTo>
                  <a:cubicBezTo>
                    <a:pt x="1851" y="3192"/>
                    <a:pt x="1837" y="3193"/>
                    <a:pt x="1822" y="3195"/>
                  </a:cubicBezTo>
                  <a:cubicBezTo>
                    <a:pt x="1677" y="3195"/>
                    <a:pt x="1531" y="3293"/>
                    <a:pt x="1458" y="3438"/>
                  </a:cubicBezTo>
                  <a:cubicBezTo>
                    <a:pt x="1337" y="3657"/>
                    <a:pt x="1312" y="3924"/>
                    <a:pt x="1409" y="4143"/>
                  </a:cubicBezTo>
                  <a:cubicBezTo>
                    <a:pt x="1361" y="4149"/>
                    <a:pt x="1314" y="4152"/>
                    <a:pt x="1268" y="4152"/>
                  </a:cubicBezTo>
                  <a:cubicBezTo>
                    <a:pt x="1130" y="4152"/>
                    <a:pt x="1002" y="4125"/>
                    <a:pt x="875" y="4070"/>
                  </a:cubicBezTo>
                  <a:cubicBezTo>
                    <a:pt x="535" y="3924"/>
                    <a:pt x="316" y="3633"/>
                    <a:pt x="268" y="3268"/>
                  </a:cubicBezTo>
                  <a:cubicBezTo>
                    <a:pt x="195" y="2977"/>
                    <a:pt x="243" y="2637"/>
                    <a:pt x="413" y="2370"/>
                  </a:cubicBezTo>
                  <a:cubicBezTo>
                    <a:pt x="486" y="2564"/>
                    <a:pt x="632" y="2734"/>
                    <a:pt x="802" y="2855"/>
                  </a:cubicBezTo>
                  <a:cubicBezTo>
                    <a:pt x="899" y="2880"/>
                    <a:pt x="972" y="2904"/>
                    <a:pt x="1069" y="2904"/>
                  </a:cubicBezTo>
                  <a:cubicBezTo>
                    <a:pt x="1264" y="2904"/>
                    <a:pt x="1434" y="2758"/>
                    <a:pt x="1434" y="2540"/>
                  </a:cubicBezTo>
                  <a:cubicBezTo>
                    <a:pt x="1434" y="2224"/>
                    <a:pt x="1166" y="1981"/>
                    <a:pt x="851" y="1981"/>
                  </a:cubicBezTo>
                  <a:cubicBezTo>
                    <a:pt x="828" y="1976"/>
                    <a:pt x="806" y="1974"/>
                    <a:pt x="784" y="1974"/>
                  </a:cubicBezTo>
                  <a:cubicBezTo>
                    <a:pt x="685" y="1974"/>
                    <a:pt x="590" y="2014"/>
                    <a:pt x="511" y="2054"/>
                  </a:cubicBezTo>
                  <a:cubicBezTo>
                    <a:pt x="438" y="1568"/>
                    <a:pt x="608" y="1058"/>
                    <a:pt x="1069" y="936"/>
                  </a:cubicBezTo>
                  <a:cubicBezTo>
                    <a:pt x="1194" y="901"/>
                    <a:pt x="1331" y="878"/>
                    <a:pt x="1463" y="878"/>
                  </a:cubicBezTo>
                  <a:cubicBezTo>
                    <a:pt x="1511" y="878"/>
                    <a:pt x="1558" y="881"/>
                    <a:pt x="1604" y="888"/>
                  </a:cubicBezTo>
                  <a:cubicBezTo>
                    <a:pt x="1555" y="1009"/>
                    <a:pt x="1507" y="1106"/>
                    <a:pt x="1507" y="1106"/>
                  </a:cubicBezTo>
                  <a:cubicBezTo>
                    <a:pt x="1507" y="1131"/>
                    <a:pt x="1507" y="1131"/>
                    <a:pt x="1507" y="1155"/>
                  </a:cubicBezTo>
                  <a:cubicBezTo>
                    <a:pt x="1531" y="1179"/>
                    <a:pt x="1725" y="1665"/>
                    <a:pt x="2065" y="1665"/>
                  </a:cubicBezTo>
                  <a:cubicBezTo>
                    <a:pt x="2162" y="1665"/>
                    <a:pt x="2235" y="1641"/>
                    <a:pt x="2308" y="1592"/>
                  </a:cubicBezTo>
                  <a:cubicBezTo>
                    <a:pt x="2405" y="1544"/>
                    <a:pt x="2478" y="1422"/>
                    <a:pt x="2454" y="1301"/>
                  </a:cubicBezTo>
                  <a:cubicBezTo>
                    <a:pt x="2357" y="1033"/>
                    <a:pt x="2114" y="839"/>
                    <a:pt x="1847" y="791"/>
                  </a:cubicBezTo>
                  <a:cubicBezTo>
                    <a:pt x="1992" y="426"/>
                    <a:pt x="2332" y="183"/>
                    <a:pt x="2745" y="159"/>
                  </a:cubicBezTo>
                  <a:close/>
                  <a:moveTo>
                    <a:pt x="2728" y="1"/>
                  </a:moveTo>
                  <a:cubicBezTo>
                    <a:pt x="2260" y="1"/>
                    <a:pt x="1815" y="296"/>
                    <a:pt x="1652" y="766"/>
                  </a:cubicBezTo>
                  <a:cubicBezTo>
                    <a:pt x="1569" y="748"/>
                    <a:pt x="1485" y="740"/>
                    <a:pt x="1403" y="740"/>
                  </a:cubicBezTo>
                  <a:cubicBezTo>
                    <a:pt x="1270" y="740"/>
                    <a:pt x="1141" y="760"/>
                    <a:pt x="1021" y="791"/>
                  </a:cubicBezTo>
                  <a:cubicBezTo>
                    <a:pt x="438" y="936"/>
                    <a:pt x="219" y="1616"/>
                    <a:pt x="341" y="2199"/>
                  </a:cubicBezTo>
                  <a:cubicBezTo>
                    <a:pt x="98" y="2515"/>
                    <a:pt x="0" y="2928"/>
                    <a:pt x="73" y="3317"/>
                  </a:cubicBezTo>
                  <a:cubicBezTo>
                    <a:pt x="146" y="3730"/>
                    <a:pt x="413" y="4070"/>
                    <a:pt x="802" y="4240"/>
                  </a:cubicBezTo>
                  <a:cubicBezTo>
                    <a:pt x="960" y="4293"/>
                    <a:pt x="1130" y="4332"/>
                    <a:pt x="1294" y="4332"/>
                  </a:cubicBezTo>
                  <a:cubicBezTo>
                    <a:pt x="1358" y="4332"/>
                    <a:pt x="1421" y="4326"/>
                    <a:pt x="1482" y="4313"/>
                  </a:cubicBezTo>
                  <a:cubicBezTo>
                    <a:pt x="1638" y="4491"/>
                    <a:pt x="1875" y="4607"/>
                    <a:pt x="2119" y="4607"/>
                  </a:cubicBezTo>
                  <a:cubicBezTo>
                    <a:pt x="2141" y="4607"/>
                    <a:pt x="2164" y="4606"/>
                    <a:pt x="2187" y="4604"/>
                  </a:cubicBezTo>
                  <a:lnTo>
                    <a:pt x="2260" y="4604"/>
                  </a:lnTo>
                  <a:cubicBezTo>
                    <a:pt x="2721" y="4580"/>
                    <a:pt x="3134" y="4410"/>
                    <a:pt x="3450" y="4094"/>
                  </a:cubicBezTo>
                  <a:cubicBezTo>
                    <a:pt x="3523" y="4143"/>
                    <a:pt x="3596" y="4191"/>
                    <a:pt x="3669" y="4240"/>
                  </a:cubicBezTo>
                  <a:cubicBezTo>
                    <a:pt x="3839" y="4313"/>
                    <a:pt x="4057" y="4361"/>
                    <a:pt x="4276" y="4361"/>
                  </a:cubicBezTo>
                  <a:cubicBezTo>
                    <a:pt x="4859" y="4361"/>
                    <a:pt x="5418" y="4094"/>
                    <a:pt x="5831" y="3681"/>
                  </a:cubicBezTo>
                  <a:cubicBezTo>
                    <a:pt x="6001" y="3487"/>
                    <a:pt x="6073" y="3244"/>
                    <a:pt x="6049" y="3001"/>
                  </a:cubicBezTo>
                  <a:cubicBezTo>
                    <a:pt x="5976" y="2710"/>
                    <a:pt x="5733" y="2491"/>
                    <a:pt x="5442" y="2467"/>
                  </a:cubicBezTo>
                  <a:cubicBezTo>
                    <a:pt x="5636" y="1908"/>
                    <a:pt x="5612" y="1252"/>
                    <a:pt x="5126" y="912"/>
                  </a:cubicBezTo>
                  <a:cubicBezTo>
                    <a:pt x="4972" y="781"/>
                    <a:pt x="4776" y="715"/>
                    <a:pt x="4580" y="715"/>
                  </a:cubicBezTo>
                  <a:cubicBezTo>
                    <a:pt x="4376" y="715"/>
                    <a:pt x="4170" y="787"/>
                    <a:pt x="4009" y="936"/>
                  </a:cubicBezTo>
                  <a:cubicBezTo>
                    <a:pt x="3887" y="548"/>
                    <a:pt x="3571" y="256"/>
                    <a:pt x="3207" y="110"/>
                  </a:cubicBezTo>
                  <a:cubicBezTo>
                    <a:pt x="3052" y="36"/>
                    <a:pt x="2889" y="1"/>
                    <a:pt x="27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6;p2"/>
          <p:cNvGrpSpPr/>
          <p:nvPr/>
        </p:nvGrpSpPr>
        <p:grpSpPr>
          <a:xfrm>
            <a:off x="3899728" y="427073"/>
            <a:ext cx="1651683" cy="719972"/>
            <a:chOff x="3965010" y="571479"/>
            <a:chExt cx="1651683" cy="719972"/>
          </a:xfrm>
        </p:grpSpPr>
        <p:grpSp>
          <p:nvGrpSpPr>
            <p:cNvPr id="27" name="Google Shape;27;p2"/>
            <p:cNvGrpSpPr/>
            <p:nvPr/>
          </p:nvGrpSpPr>
          <p:grpSpPr>
            <a:xfrm>
              <a:off x="3965010" y="571479"/>
              <a:ext cx="1446820" cy="719972"/>
              <a:chOff x="3953250" y="571500"/>
              <a:chExt cx="1383325" cy="766825"/>
            </a:xfrm>
          </p:grpSpPr>
          <p:grpSp>
            <p:nvGrpSpPr>
              <p:cNvPr id="28" name="Google Shape;28;p2"/>
              <p:cNvGrpSpPr/>
              <p:nvPr/>
            </p:nvGrpSpPr>
            <p:grpSpPr>
              <a:xfrm>
                <a:off x="3953250" y="571500"/>
                <a:ext cx="1383166" cy="669650"/>
                <a:chOff x="897088" y="2374675"/>
                <a:chExt cx="1383166" cy="669650"/>
              </a:xfrm>
            </p:grpSpPr>
            <p:sp>
              <p:nvSpPr>
                <p:cNvPr id="29" name="Google Shape;29;p2"/>
                <p:cNvSpPr/>
                <p:nvPr/>
              </p:nvSpPr>
              <p:spPr>
                <a:xfrm>
                  <a:off x="1135613" y="2416700"/>
                  <a:ext cx="622500" cy="6225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0" name="Google Shape;30;p2"/>
                <p:cNvSpPr/>
                <p:nvPr/>
              </p:nvSpPr>
              <p:spPr>
                <a:xfrm>
                  <a:off x="1479050" y="2374675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1" name="Google Shape;31;p2"/>
                <p:cNvSpPr/>
                <p:nvPr/>
              </p:nvSpPr>
              <p:spPr>
                <a:xfrm>
                  <a:off x="897088" y="2689700"/>
                  <a:ext cx="492600" cy="354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" name="Google Shape;32;p2"/>
                <p:cNvSpPr/>
                <p:nvPr/>
              </p:nvSpPr>
              <p:spPr>
                <a:xfrm>
                  <a:off x="1657753" y="2551725"/>
                  <a:ext cx="6225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33" name="Google Shape;33;p2"/>
              <p:cNvSpPr/>
              <p:nvPr/>
            </p:nvSpPr>
            <p:spPr>
              <a:xfrm>
                <a:off x="3972775" y="907225"/>
                <a:ext cx="1363800" cy="4311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4" name="Google Shape;34;p2"/>
            <p:cNvSpPr/>
            <p:nvPr/>
          </p:nvSpPr>
          <p:spPr>
            <a:xfrm>
              <a:off x="4006544" y="571481"/>
              <a:ext cx="1610148" cy="660750"/>
            </a:xfrm>
            <a:custGeom>
              <a:avLst/>
              <a:gdLst/>
              <a:ahLst/>
              <a:cxnLst/>
              <a:rect l="l" t="t" r="r" b="b"/>
              <a:pathLst>
                <a:path w="3864" h="1872" extrusionOk="0">
                  <a:moveTo>
                    <a:pt x="1847" y="365"/>
                  </a:moveTo>
                  <a:cubicBezTo>
                    <a:pt x="1920" y="487"/>
                    <a:pt x="1920" y="633"/>
                    <a:pt x="1871" y="754"/>
                  </a:cubicBezTo>
                  <a:lnTo>
                    <a:pt x="1847" y="754"/>
                  </a:lnTo>
                  <a:cubicBezTo>
                    <a:pt x="1847" y="754"/>
                    <a:pt x="1823" y="754"/>
                    <a:pt x="1798" y="705"/>
                  </a:cubicBezTo>
                  <a:cubicBezTo>
                    <a:pt x="1774" y="608"/>
                    <a:pt x="1774" y="487"/>
                    <a:pt x="1847" y="390"/>
                  </a:cubicBezTo>
                  <a:lnTo>
                    <a:pt x="1847" y="365"/>
                  </a:lnTo>
                  <a:close/>
                  <a:moveTo>
                    <a:pt x="2891" y="584"/>
                  </a:moveTo>
                  <a:lnTo>
                    <a:pt x="2891" y="608"/>
                  </a:lnTo>
                  <a:cubicBezTo>
                    <a:pt x="2940" y="754"/>
                    <a:pt x="2940" y="900"/>
                    <a:pt x="2867" y="948"/>
                  </a:cubicBezTo>
                  <a:cubicBezTo>
                    <a:pt x="2831" y="960"/>
                    <a:pt x="2806" y="967"/>
                    <a:pt x="2791" y="967"/>
                  </a:cubicBezTo>
                  <a:cubicBezTo>
                    <a:pt x="2776" y="967"/>
                    <a:pt x="2770" y="960"/>
                    <a:pt x="2770" y="948"/>
                  </a:cubicBezTo>
                  <a:cubicBezTo>
                    <a:pt x="2770" y="803"/>
                    <a:pt x="2794" y="681"/>
                    <a:pt x="2891" y="584"/>
                  </a:cubicBezTo>
                  <a:close/>
                  <a:moveTo>
                    <a:pt x="754" y="1021"/>
                  </a:moveTo>
                  <a:cubicBezTo>
                    <a:pt x="851" y="1021"/>
                    <a:pt x="924" y="1070"/>
                    <a:pt x="972" y="1143"/>
                  </a:cubicBezTo>
                  <a:cubicBezTo>
                    <a:pt x="997" y="1216"/>
                    <a:pt x="972" y="1288"/>
                    <a:pt x="899" y="1337"/>
                  </a:cubicBezTo>
                  <a:cubicBezTo>
                    <a:pt x="887" y="1349"/>
                    <a:pt x="875" y="1355"/>
                    <a:pt x="863" y="1355"/>
                  </a:cubicBezTo>
                  <a:cubicBezTo>
                    <a:pt x="851" y="1355"/>
                    <a:pt x="839" y="1349"/>
                    <a:pt x="827" y="1337"/>
                  </a:cubicBezTo>
                  <a:cubicBezTo>
                    <a:pt x="754" y="1240"/>
                    <a:pt x="754" y="1143"/>
                    <a:pt x="754" y="1045"/>
                  </a:cubicBezTo>
                  <a:lnTo>
                    <a:pt x="754" y="1021"/>
                  </a:lnTo>
                  <a:close/>
                  <a:moveTo>
                    <a:pt x="2357" y="74"/>
                  </a:moveTo>
                  <a:cubicBezTo>
                    <a:pt x="2600" y="122"/>
                    <a:pt x="2794" y="268"/>
                    <a:pt x="2867" y="487"/>
                  </a:cubicBezTo>
                  <a:cubicBezTo>
                    <a:pt x="2746" y="608"/>
                    <a:pt x="2673" y="778"/>
                    <a:pt x="2697" y="973"/>
                  </a:cubicBezTo>
                  <a:cubicBezTo>
                    <a:pt x="2725" y="1015"/>
                    <a:pt x="2745" y="1041"/>
                    <a:pt x="2786" y="1041"/>
                  </a:cubicBezTo>
                  <a:cubicBezTo>
                    <a:pt x="2815" y="1041"/>
                    <a:pt x="2855" y="1027"/>
                    <a:pt x="2916" y="997"/>
                  </a:cubicBezTo>
                  <a:cubicBezTo>
                    <a:pt x="3061" y="924"/>
                    <a:pt x="3037" y="681"/>
                    <a:pt x="2964" y="487"/>
                  </a:cubicBezTo>
                  <a:cubicBezTo>
                    <a:pt x="2989" y="462"/>
                    <a:pt x="3013" y="462"/>
                    <a:pt x="3061" y="462"/>
                  </a:cubicBezTo>
                  <a:cubicBezTo>
                    <a:pt x="3329" y="535"/>
                    <a:pt x="3572" y="730"/>
                    <a:pt x="3693" y="997"/>
                  </a:cubicBezTo>
                  <a:cubicBezTo>
                    <a:pt x="3766" y="1143"/>
                    <a:pt x="3766" y="1337"/>
                    <a:pt x="3644" y="1483"/>
                  </a:cubicBezTo>
                  <a:cubicBezTo>
                    <a:pt x="3474" y="1677"/>
                    <a:pt x="2819" y="1799"/>
                    <a:pt x="1774" y="1799"/>
                  </a:cubicBezTo>
                  <a:cubicBezTo>
                    <a:pt x="1118" y="1799"/>
                    <a:pt x="535" y="1750"/>
                    <a:pt x="535" y="1750"/>
                  </a:cubicBezTo>
                  <a:cubicBezTo>
                    <a:pt x="316" y="1726"/>
                    <a:pt x="195" y="1653"/>
                    <a:pt x="146" y="1507"/>
                  </a:cubicBezTo>
                  <a:cubicBezTo>
                    <a:pt x="98" y="1386"/>
                    <a:pt x="219" y="1216"/>
                    <a:pt x="438" y="1118"/>
                  </a:cubicBezTo>
                  <a:cubicBezTo>
                    <a:pt x="511" y="1070"/>
                    <a:pt x="584" y="1045"/>
                    <a:pt x="681" y="1045"/>
                  </a:cubicBezTo>
                  <a:cubicBezTo>
                    <a:pt x="657" y="1167"/>
                    <a:pt x="705" y="1288"/>
                    <a:pt x="778" y="1410"/>
                  </a:cubicBezTo>
                  <a:cubicBezTo>
                    <a:pt x="808" y="1440"/>
                    <a:pt x="857" y="1461"/>
                    <a:pt x="901" y="1461"/>
                  </a:cubicBezTo>
                  <a:cubicBezTo>
                    <a:pt x="928" y="1461"/>
                    <a:pt x="954" y="1453"/>
                    <a:pt x="972" y="1434"/>
                  </a:cubicBezTo>
                  <a:cubicBezTo>
                    <a:pt x="1070" y="1361"/>
                    <a:pt x="1118" y="1240"/>
                    <a:pt x="1094" y="1118"/>
                  </a:cubicBezTo>
                  <a:cubicBezTo>
                    <a:pt x="1045" y="1021"/>
                    <a:pt x="924" y="924"/>
                    <a:pt x="802" y="924"/>
                  </a:cubicBezTo>
                  <a:cubicBezTo>
                    <a:pt x="851" y="681"/>
                    <a:pt x="1021" y="462"/>
                    <a:pt x="1264" y="365"/>
                  </a:cubicBezTo>
                  <a:cubicBezTo>
                    <a:pt x="1395" y="278"/>
                    <a:pt x="1517" y="234"/>
                    <a:pt x="1621" y="234"/>
                  </a:cubicBezTo>
                  <a:cubicBezTo>
                    <a:pt x="1689" y="234"/>
                    <a:pt x="1750" y="254"/>
                    <a:pt x="1798" y="292"/>
                  </a:cubicBezTo>
                  <a:cubicBezTo>
                    <a:pt x="1701" y="414"/>
                    <a:pt x="1677" y="584"/>
                    <a:pt x="1750" y="730"/>
                  </a:cubicBezTo>
                  <a:cubicBezTo>
                    <a:pt x="1750" y="778"/>
                    <a:pt x="1798" y="827"/>
                    <a:pt x="1871" y="827"/>
                  </a:cubicBezTo>
                  <a:cubicBezTo>
                    <a:pt x="1895" y="827"/>
                    <a:pt x="1920" y="803"/>
                    <a:pt x="1944" y="778"/>
                  </a:cubicBezTo>
                  <a:cubicBezTo>
                    <a:pt x="2041" y="633"/>
                    <a:pt x="2017" y="438"/>
                    <a:pt x="1920" y="292"/>
                  </a:cubicBezTo>
                  <a:cubicBezTo>
                    <a:pt x="1993" y="220"/>
                    <a:pt x="2090" y="147"/>
                    <a:pt x="2187" y="122"/>
                  </a:cubicBezTo>
                  <a:cubicBezTo>
                    <a:pt x="2236" y="98"/>
                    <a:pt x="2308" y="98"/>
                    <a:pt x="2357" y="74"/>
                  </a:cubicBezTo>
                  <a:close/>
                  <a:moveTo>
                    <a:pt x="2333" y="1"/>
                  </a:moveTo>
                  <a:cubicBezTo>
                    <a:pt x="2260" y="1"/>
                    <a:pt x="2211" y="25"/>
                    <a:pt x="2138" y="50"/>
                  </a:cubicBezTo>
                  <a:cubicBezTo>
                    <a:pt x="2017" y="74"/>
                    <a:pt x="1920" y="147"/>
                    <a:pt x="1823" y="244"/>
                  </a:cubicBezTo>
                  <a:cubicBezTo>
                    <a:pt x="1756" y="188"/>
                    <a:pt x="1674" y="158"/>
                    <a:pt x="1579" y="158"/>
                  </a:cubicBezTo>
                  <a:cubicBezTo>
                    <a:pt x="1466" y="158"/>
                    <a:pt x="1336" y="200"/>
                    <a:pt x="1191" y="292"/>
                  </a:cubicBezTo>
                  <a:cubicBezTo>
                    <a:pt x="924" y="414"/>
                    <a:pt x="754" y="657"/>
                    <a:pt x="681" y="948"/>
                  </a:cubicBezTo>
                  <a:cubicBezTo>
                    <a:pt x="584" y="948"/>
                    <a:pt x="487" y="973"/>
                    <a:pt x="414" y="1021"/>
                  </a:cubicBezTo>
                  <a:cubicBezTo>
                    <a:pt x="146" y="1167"/>
                    <a:pt x="1" y="1361"/>
                    <a:pt x="49" y="1531"/>
                  </a:cubicBezTo>
                  <a:cubicBezTo>
                    <a:pt x="74" y="1701"/>
                    <a:pt x="268" y="1823"/>
                    <a:pt x="511" y="1847"/>
                  </a:cubicBezTo>
                  <a:cubicBezTo>
                    <a:pt x="511" y="1847"/>
                    <a:pt x="1118" y="1871"/>
                    <a:pt x="1774" y="1871"/>
                  </a:cubicBezTo>
                  <a:cubicBezTo>
                    <a:pt x="2867" y="1871"/>
                    <a:pt x="3523" y="1774"/>
                    <a:pt x="3717" y="1556"/>
                  </a:cubicBezTo>
                  <a:cubicBezTo>
                    <a:pt x="3839" y="1386"/>
                    <a:pt x="3863" y="1167"/>
                    <a:pt x="3766" y="973"/>
                  </a:cubicBezTo>
                  <a:cubicBezTo>
                    <a:pt x="3620" y="681"/>
                    <a:pt x="3353" y="438"/>
                    <a:pt x="3037" y="365"/>
                  </a:cubicBezTo>
                  <a:cubicBezTo>
                    <a:pt x="2989" y="365"/>
                    <a:pt x="2940" y="390"/>
                    <a:pt x="2916" y="414"/>
                  </a:cubicBezTo>
                  <a:cubicBezTo>
                    <a:pt x="2819" y="171"/>
                    <a:pt x="2600" y="25"/>
                    <a:pt x="233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" name="Google Shape;35;p2"/>
          <p:cNvGrpSpPr/>
          <p:nvPr/>
        </p:nvGrpSpPr>
        <p:grpSpPr>
          <a:xfrm>
            <a:off x="7251412" y="3717734"/>
            <a:ext cx="1015806" cy="1444639"/>
            <a:chOff x="-1047799" y="3300294"/>
            <a:chExt cx="413467" cy="588041"/>
          </a:xfrm>
        </p:grpSpPr>
        <p:sp>
          <p:nvSpPr>
            <p:cNvPr id="36" name="Google Shape;36;p2"/>
            <p:cNvSpPr/>
            <p:nvPr/>
          </p:nvSpPr>
          <p:spPr>
            <a:xfrm>
              <a:off x="-994003" y="3750695"/>
              <a:ext cx="138774" cy="63785"/>
            </a:xfrm>
            <a:custGeom>
              <a:avLst/>
              <a:gdLst/>
              <a:ahLst/>
              <a:cxnLst/>
              <a:rect l="l" t="t" r="r" b="b"/>
              <a:pathLst>
                <a:path w="1847" h="849" extrusionOk="0">
                  <a:moveTo>
                    <a:pt x="728" y="0"/>
                  </a:moveTo>
                  <a:cubicBezTo>
                    <a:pt x="502" y="0"/>
                    <a:pt x="254" y="68"/>
                    <a:pt x="1" y="252"/>
                  </a:cubicBezTo>
                  <a:cubicBezTo>
                    <a:pt x="1" y="252"/>
                    <a:pt x="350" y="848"/>
                    <a:pt x="1002" y="848"/>
                  </a:cubicBezTo>
                  <a:cubicBezTo>
                    <a:pt x="1243" y="848"/>
                    <a:pt x="1526" y="767"/>
                    <a:pt x="1847" y="544"/>
                  </a:cubicBezTo>
                  <a:cubicBezTo>
                    <a:pt x="1847" y="544"/>
                    <a:pt x="1369" y="0"/>
                    <a:pt x="7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-950199" y="3777592"/>
              <a:ext cx="98652" cy="17656"/>
            </a:xfrm>
            <a:custGeom>
              <a:avLst/>
              <a:gdLst/>
              <a:ahLst/>
              <a:cxnLst/>
              <a:rect l="l" t="t" r="r" b="b"/>
              <a:pathLst>
                <a:path w="1313" h="235" extrusionOk="0">
                  <a:moveTo>
                    <a:pt x="500" y="0"/>
                  </a:moveTo>
                  <a:cubicBezTo>
                    <a:pt x="349" y="0"/>
                    <a:pt x="197" y="14"/>
                    <a:pt x="49" y="40"/>
                  </a:cubicBezTo>
                  <a:cubicBezTo>
                    <a:pt x="25" y="40"/>
                    <a:pt x="1" y="64"/>
                    <a:pt x="25" y="89"/>
                  </a:cubicBezTo>
                  <a:cubicBezTo>
                    <a:pt x="25" y="113"/>
                    <a:pt x="49" y="113"/>
                    <a:pt x="73" y="113"/>
                  </a:cubicBezTo>
                  <a:cubicBezTo>
                    <a:pt x="191" y="98"/>
                    <a:pt x="311" y="90"/>
                    <a:pt x="431" y="90"/>
                  </a:cubicBezTo>
                  <a:cubicBezTo>
                    <a:pt x="708" y="90"/>
                    <a:pt x="985" y="133"/>
                    <a:pt x="1239" y="234"/>
                  </a:cubicBezTo>
                  <a:lnTo>
                    <a:pt x="1264" y="234"/>
                  </a:lnTo>
                  <a:cubicBezTo>
                    <a:pt x="1288" y="234"/>
                    <a:pt x="1288" y="210"/>
                    <a:pt x="1312" y="210"/>
                  </a:cubicBezTo>
                  <a:cubicBezTo>
                    <a:pt x="1312" y="186"/>
                    <a:pt x="1312" y="162"/>
                    <a:pt x="1288" y="137"/>
                  </a:cubicBezTo>
                  <a:cubicBezTo>
                    <a:pt x="1039" y="44"/>
                    <a:pt x="770" y="0"/>
                    <a:pt x="50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-949448" y="3639053"/>
              <a:ext cx="114280" cy="249281"/>
            </a:xfrm>
            <a:custGeom>
              <a:avLst/>
              <a:gdLst/>
              <a:ahLst/>
              <a:cxnLst/>
              <a:rect l="l" t="t" r="r" b="b"/>
              <a:pathLst>
                <a:path w="1521" h="3318" extrusionOk="0">
                  <a:moveTo>
                    <a:pt x="69" y="0"/>
                  </a:moveTo>
                  <a:cubicBezTo>
                    <a:pt x="40" y="0"/>
                    <a:pt x="0" y="67"/>
                    <a:pt x="39" y="86"/>
                  </a:cubicBezTo>
                  <a:cubicBezTo>
                    <a:pt x="63" y="86"/>
                    <a:pt x="1327" y="961"/>
                    <a:pt x="1424" y="3269"/>
                  </a:cubicBezTo>
                  <a:cubicBezTo>
                    <a:pt x="1424" y="3293"/>
                    <a:pt x="1448" y="3317"/>
                    <a:pt x="1472" y="3317"/>
                  </a:cubicBezTo>
                  <a:cubicBezTo>
                    <a:pt x="1497" y="3293"/>
                    <a:pt x="1521" y="3293"/>
                    <a:pt x="1521" y="3269"/>
                  </a:cubicBezTo>
                  <a:cubicBezTo>
                    <a:pt x="1424" y="912"/>
                    <a:pt x="88" y="14"/>
                    <a:pt x="88" y="14"/>
                  </a:cubicBezTo>
                  <a:cubicBezTo>
                    <a:pt x="83" y="4"/>
                    <a:pt x="76" y="0"/>
                    <a:pt x="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-1047799" y="3504796"/>
              <a:ext cx="229087" cy="179936"/>
            </a:xfrm>
            <a:custGeom>
              <a:avLst/>
              <a:gdLst/>
              <a:ahLst/>
              <a:cxnLst/>
              <a:rect l="l" t="t" r="r" b="b"/>
              <a:pathLst>
                <a:path w="3049" h="2395" extrusionOk="0">
                  <a:moveTo>
                    <a:pt x="2055" y="1"/>
                  </a:moveTo>
                  <a:cubicBezTo>
                    <a:pt x="1883" y="1"/>
                    <a:pt x="1883" y="562"/>
                    <a:pt x="1883" y="562"/>
                  </a:cubicBezTo>
                  <a:cubicBezTo>
                    <a:pt x="1761" y="416"/>
                    <a:pt x="1615" y="294"/>
                    <a:pt x="1445" y="197"/>
                  </a:cubicBezTo>
                  <a:cubicBezTo>
                    <a:pt x="1434" y="193"/>
                    <a:pt x="1423" y="192"/>
                    <a:pt x="1413" y="192"/>
                  </a:cubicBezTo>
                  <a:cubicBezTo>
                    <a:pt x="1234" y="192"/>
                    <a:pt x="1300" y="780"/>
                    <a:pt x="1300" y="780"/>
                  </a:cubicBezTo>
                  <a:cubicBezTo>
                    <a:pt x="1154" y="635"/>
                    <a:pt x="984" y="537"/>
                    <a:pt x="814" y="416"/>
                  </a:cubicBezTo>
                  <a:cubicBezTo>
                    <a:pt x="785" y="400"/>
                    <a:pt x="760" y="393"/>
                    <a:pt x="740" y="393"/>
                  </a:cubicBezTo>
                  <a:cubicBezTo>
                    <a:pt x="532" y="393"/>
                    <a:pt x="692" y="1096"/>
                    <a:pt x="692" y="1096"/>
                  </a:cubicBezTo>
                  <a:cubicBezTo>
                    <a:pt x="692" y="1096"/>
                    <a:pt x="357" y="857"/>
                    <a:pt x="178" y="857"/>
                  </a:cubicBezTo>
                  <a:cubicBezTo>
                    <a:pt x="136" y="857"/>
                    <a:pt x="103" y="870"/>
                    <a:pt x="85" y="902"/>
                  </a:cubicBezTo>
                  <a:cubicBezTo>
                    <a:pt x="1" y="1049"/>
                    <a:pt x="662" y="2395"/>
                    <a:pt x="1533" y="2395"/>
                  </a:cubicBezTo>
                  <a:cubicBezTo>
                    <a:pt x="1669" y="2395"/>
                    <a:pt x="1811" y="2362"/>
                    <a:pt x="1955" y="2286"/>
                  </a:cubicBezTo>
                  <a:cubicBezTo>
                    <a:pt x="3049" y="1728"/>
                    <a:pt x="2684" y="926"/>
                    <a:pt x="2684" y="926"/>
                  </a:cubicBezTo>
                  <a:cubicBezTo>
                    <a:pt x="2684" y="926"/>
                    <a:pt x="2368" y="197"/>
                    <a:pt x="2125" y="27"/>
                  </a:cubicBezTo>
                  <a:cubicBezTo>
                    <a:pt x="2099" y="9"/>
                    <a:pt x="2076" y="1"/>
                    <a:pt x="205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-1006775" y="3550625"/>
              <a:ext cx="157032" cy="111418"/>
            </a:xfrm>
            <a:custGeom>
              <a:avLst/>
              <a:gdLst/>
              <a:ahLst/>
              <a:cxnLst/>
              <a:rect l="l" t="t" r="r" b="b"/>
              <a:pathLst>
                <a:path w="2090" h="1483" extrusionOk="0">
                  <a:moveTo>
                    <a:pt x="1652" y="292"/>
                  </a:moveTo>
                  <a:cubicBezTo>
                    <a:pt x="1677" y="292"/>
                    <a:pt x="1701" y="316"/>
                    <a:pt x="1725" y="340"/>
                  </a:cubicBezTo>
                  <a:cubicBezTo>
                    <a:pt x="1749" y="365"/>
                    <a:pt x="1749" y="389"/>
                    <a:pt x="1774" y="413"/>
                  </a:cubicBezTo>
                  <a:lnTo>
                    <a:pt x="1725" y="389"/>
                  </a:lnTo>
                  <a:cubicBezTo>
                    <a:pt x="1701" y="365"/>
                    <a:pt x="1677" y="316"/>
                    <a:pt x="1652" y="292"/>
                  </a:cubicBezTo>
                  <a:close/>
                  <a:moveTo>
                    <a:pt x="802" y="656"/>
                  </a:moveTo>
                  <a:lnTo>
                    <a:pt x="802" y="656"/>
                  </a:lnTo>
                  <a:cubicBezTo>
                    <a:pt x="826" y="680"/>
                    <a:pt x="851" y="729"/>
                    <a:pt x="875" y="778"/>
                  </a:cubicBezTo>
                  <a:cubicBezTo>
                    <a:pt x="851" y="729"/>
                    <a:pt x="826" y="705"/>
                    <a:pt x="802" y="656"/>
                  </a:cubicBezTo>
                  <a:close/>
                  <a:moveTo>
                    <a:pt x="535" y="923"/>
                  </a:moveTo>
                  <a:lnTo>
                    <a:pt x="535" y="923"/>
                  </a:lnTo>
                  <a:cubicBezTo>
                    <a:pt x="583" y="948"/>
                    <a:pt x="608" y="996"/>
                    <a:pt x="608" y="1045"/>
                  </a:cubicBezTo>
                  <a:cubicBezTo>
                    <a:pt x="583" y="996"/>
                    <a:pt x="559" y="972"/>
                    <a:pt x="535" y="923"/>
                  </a:cubicBezTo>
                  <a:close/>
                  <a:moveTo>
                    <a:pt x="1944" y="0"/>
                  </a:moveTo>
                  <a:cubicBezTo>
                    <a:pt x="1920" y="25"/>
                    <a:pt x="1920" y="49"/>
                    <a:pt x="1920" y="73"/>
                  </a:cubicBezTo>
                  <a:cubicBezTo>
                    <a:pt x="1944" y="146"/>
                    <a:pt x="2017" y="292"/>
                    <a:pt x="1968" y="365"/>
                  </a:cubicBezTo>
                  <a:cubicBezTo>
                    <a:pt x="1968" y="389"/>
                    <a:pt x="1944" y="413"/>
                    <a:pt x="1920" y="413"/>
                  </a:cubicBezTo>
                  <a:lnTo>
                    <a:pt x="1847" y="413"/>
                  </a:lnTo>
                  <a:cubicBezTo>
                    <a:pt x="1847" y="365"/>
                    <a:pt x="1822" y="316"/>
                    <a:pt x="1798" y="267"/>
                  </a:cubicBezTo>
                  <a:cubicBezTo>
                    <a:pt x="1774" y="195"/>
                    <a:pt x="1701" y="170"/>
                    <a:pt x="1628" y="146"/>
                  </a:cubicBezTo>
                  <a:cubicBezTo>
                    <a:pt x="1604" y="146"/>
                    <a:pt x="1579" y="170"/>
                    <a:pt x="1555" y="195"/>
                  </a:cubicBezTo>
                  <a:cubicBezTo>
                    <a:pt x="1531" y="243"/>
                    <a:pt x="1555" y="316"/>
                    <a:pt x="1604" y="365"/>
                  </a:cubicBezTo>
                  <a:cubicBezTo>
                    <a:pt x="1652" y="413"/>
                    <a:pt x="1701" y="462"/>
                    <a:pt x="1749" y="486"/>
                  </a:cubicBezTo>
                  <a:lnTo>
                    <a:pt x="1749" y="510"/>
                  </a:lnTo>
                  <a:cubicBezTo>
                    <a:pt x="1749" y="559"/>
                    <a:pt x="1701" y="559"/>
                    <a:pt x="1628" y="559"/>
                  </a:cubicBezTo>
                  <a:cubicBezTo>
                    <a:pt x="1555" y="559"/>
                    <a:pt x="1482" y="535"/>
                    <a:pt x="1409" y="510"/>
                  </a:cubicBezTo>
                  <a:cubicBezTo>
                    <a:pt x="1385" y="437"/>
                    <a:pt x="1337" y="389"/>
                    <a:pt x="1288" y="365"/>
                  </a:cubicBezTo>
                  <a:cubicBezTo>
                    <a:pt x="1256" y="365"/>
                    <a:pt x="1234" y="354"/>
                    <a:pt x="1209" y="354"/>
                  </a:cubicBezTo>
                  <a:cubicBezTo>
                    <a:pt x="1196" y="354"/>
                    <a:pt x="1183" y="357"/>
                    <a:pt x="1166" y="365"/>
                  </a:cubicBezTo>
                  <a:cubicBezTo>
                    <a:pt x="1166" y="389"/>
                    <a:pt x="1142" y="413"/>
                    <a:pt x="1166" y="437"/>
                  </a:cubicBezTo>
                  <a:cubicBezTo>
                    <a:pt x="1215" y="486"/>
                    <a:pt x="1264" y="559"/>
                    <a:pt x="1337" y="583"/>
                  </a:cubicBezTo>
                  <a:cubicBezTo>
                    <a:pt x="1385" y="656"/>
                    <a:pt x="1385" y="753"/>
                    <a:pt x="1361" y="850"/>
                  </a:cubicBezTo>
                  <a:cubicBezTo>
                    <a:pt x="1343" y="905"/>
                    <a:pt x="1311" y="932"/>
                    <a:pt x="1255" y="932"/>
                  </a:cubicBezTo>
                  <a:cubicBezTo>
                    <a:pt x="1236" y="932"/>
                    <a:pt x="1215" y="929"/>
                    <a:pt x="1191" y="923"/>
                  </a:cubicBezTo>
                  <a:cubicBezTo>
                    <a:pt x="1142" y="923"/>
                    <a:pt x="1069" y="899"/>
                    <a:pt x="1021" y="850"/>
                  </a:cubicBezTo>
                  <a:cubicBezTo>
                    <a:pt x="996" y="729"/>
                    <a:pt x="924" y="608"/>
                    <a:pt x="826" y="535"/>
                  </a:cubicBezTo>
                  <a:lnTo>
                    <a:pt x="729" y="535"/>
                  </a:lnTo>
                  <a:cubicBezTo>
                    <a:pt x="705" y="559"/>
                    <a:pt x="705" y="583"/>
                    <a:pt x="705" y="632"/>
                  </a:cubicBezTo>
                  <a:cubicBezTo>
                    <a:pt x="754" y="753"/>
                    <a:pt x="826" y="850"/>
                    <a:pt x="924" y="923"/>
                  </a:cubicBezTo>
                  <a:cubicBezTo>
                    <a:pt x="948" y="972"/>
                    <a:pt x="948" y="1021"/>
                    <a:pt x="924" y="1093"/>
                  </a:cubicBezTo>
                  <a:cubicBezTo>
                    <a:pt x="924" y="1129"/>
                    <a:pt x="898" y="1151"/>
                    <a:pt x="874" y="1151"/>
                  </a:cubicBezTo>
                  <a:cubicBezTo>
                    <a:pt x="865" y="1151"/>
                    <a:pt x="857" y="1148"/>
                    <a:pt x="851" y="1142"/>
                  </a:cubicBezTo>
                  <a:cubicBezTo>
                    <a:pt x="802" y="1142"/>
                    <a:pt x="754" y="1118"/>
                    <a:pt x="729" y="1093"/>
                  </a:cubicBezTo>
                  <a:cubicBezTo>
                    <a:pt x="729" y="972"/>
                    <a:pt x="656" y="875"/>
                    <a:pt x="559" y="826"/>
                  </a:cubicBezTo>
                  <a:cubicBezTo>
                    <a:pt x="547" y="814"/>
                    <a:pt x="529" y="808"/>
                    <a:pt x="508" y="808"/>
                  </a:cubicBezTo>
                  <a:cubicBezTo>
                    <a:pt x="486" y="808"/>
                    <a:pt x="462" y="814"/>
                    <a:pt x="438" y="826"/>
                  </a:cubicBezTo>
                  <a:cubicBezTo>
                    <a:pt x="438" y="826"/>
                    <a:pt x="413" y="875"/>
                    <a:pt x="438" y="899"/>
                  </a:cubicBezTo>
                  <a:cubicBezTo>
                    <a:pt x="462" y="996"/>
                    <a:pt x="535" y="1093"/>
                    <a:pt x="632" y="1166"/>
                  </a:cubicBezTo>
                  <a:cubicBezTo>
                    <a:pt x="608" y="1239"/>
                    <a:pt x="559" y="1312"/>
                    <a:pt x="486" y="1336"/>
                  </a:cubicBezTo>
                  <a:cubicBezTo>
                    <a:pt x="455" y="1356"/>
                    <a:pt x="424" y="1364"/>
                    <a:pt x="393" y="1364"/>
                  </a:cubicBezTo>
                  <a:cubicBezTo>
                    <a:pt x="234" y="1364"/>
                    <a:pt x="98" y="1142"/>
                    <a:pt x="98" y="1142"/>
                  </a:cubicBezTo>
                  <a:cubicBezTo>
                    <a:pt x="85" y="1130"/>
                    <a:pt x="73" y="1124"/>
                    <a:pt x="64" y="1124"/>
                  </a:cubicBezTo>
                  <a:cubicBezTo>
                    <a:pt x="55" y="1124"/>
                    <a:pt x="49" y="1130"/>
                    <a:pt x="49" y="1142"/>
                  </a:cubicBezTo>
                  <a:cubicBezTo>
                    <a:pt x="25" y="1166"/>
                    <a:pt x="0" y="1191"/>
                    <a:pt x="25" y="1215"/>
                  </a:cubicBezTo>
                  <a:cubicBezTo>
                    <a:pt x="25" y="1215"/>
                    <a:pt x="195" y="1482"/>
                    <a:pt x="389" y="1482"/>
                  </a:cubicBezTo>
                  <a:cubicBezTo>
                    <a:pt x="438" y="1458"/>
                    <a:pt x="486" y="1433"/>
                    <a:pt x="535" y="1385"/>
                  </a:cubicBezTo>
                  <a:cubicBezTo>
                    <a:pt x="608" y="1336"/>
                    <a:pt x="681" y="1263"/>
                    <a:pt x="705" y="1166"/>
                  </a:cubicBezTo>
                  <a:cubicBezTo>
                    <a:pt x="754" y="1191"/>
                    <a:pt x="778" y="1191"/>
                    <a:pt x="826" y="1215"/>
                  </a:cubicBezTo>
                  <a:cubicBezTo>
                    <a:pt x="839" y="1219"/>
                    <a:pt x="852" y="1221"/>
                    <a:pt x="866" y="1221"/>
                  </a:cubicBezTo>
                  <a:cubicBezTo>
                    <a:pt x="930" y="1221"/>
                    <a:pt x="1001" y="1174"/>
                    <a:pt x="1021" y="1093"/>
                  </a:cubicBezTo>
                  <a:cubicBezTo>
                    <a:pt x="1021" y="1045"/>
                    <a:pt x="1021" y="996"/>
                    <a:pt x="1021" y="948"/>
                  </a:cubicBezTo>
                  <a:cubicBezTo>
                    <a:pt x="1069" y="972"/>
                    <a:pt x="1118" y="996"/>
                    <a:pt x="1166" y="996"/>
                  </a:cubicBezTo>
                  <a:cubicBezTo>
                    <a:pt x="1192" y="1007"/>
                    <a:pt x="1218" y="1011"/>
                    <a:pt x="1243" y="1011"/>
                  </a:cubicBezTo>
                  <a:cubicBezTo>
                    <a:pt x="1335" y="1011"/>
                    <a:pt x="1415" y="946"/>
                    <a:pt x="1434" y="850"/>
                  </a:cubicBezTo>
                  <a:cubicBezTo>
                    <a:pt x="1458" y="778"/>
                    <a:pt x="1458" y="680"/>
                    <a:pt x="1434" y="608"/>
                  </a:cubicBezTo>
                  <a:cubicBezTo>
                    <a:pt x="1507" y="608"/>
                    <a:pt x="1555" y="632"/>
                    <a:pt x="1628" y="632"/>
                  </a:cubicBezTo>
                  <a:cubicBezTo>
                    <a:pt x="1701" y="632"/>
                    <a:pt x="1798" y="608"/>
                    <a:pt x="1822" y="535"/>
                  </a:cubicBezTo>
                  <a:cubicBezTo>
                    <a:pt x="1847" y="510"/>
                    <a:pt x="1847" y="510"/>
                    <a:pt x="1847" y="486"/>
                  </a:cubicBezTo>
                  <a:cubicBezTo>
                    <a:pt x="1859" y="498"/>
                    <a:pt x="1877" y="504"/>
                    <a:pt x="1895" y="504"/>
                  </a:cubicBezTo>
                  <a:cubicBezTo>
                    <a:pt x="1913" y="504"/>
                    <a:pt x="1932" y="498"/>
                    <a:pt x="1944" y="486"/>
                  </a:cubicBezTo>
                  <a:cubicBezTo>
                    <a:pt x="1992" y="486"/>
                    <a:pt x="2041" y="462"/>
                    <a:pt x="2065" y="413"/>
                  </a:cubicBezTo>
                  <a:cubicBezTo>
                    <a:pt x="2090" y="267"/>
                    <a:pt x="2065" y="146"/>
                    <a:pt x="2017" y="25"/>
                  </a:cubicBezTo>
                  <a:cubicBezTo>
                    <a:pt x="1992" y="0"/>
                    <a:pt x="1968" y="0"/>
                    <a:pt x="19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-868753" y="3630488"/>
              <a:ext cx="108420" cy="91959"/>
            </a:xfrm>
            <a:custGeom>
              <a:avLst/>
              <a:gdLst/>
              <a:ahLst/>
              <a:cxnLst/>
              <a:rect l="l" t="t" r="r" b="b"/>
              <a:pathLst>
                <a:path w="1443" h="1224" extrusionOk="0">
                  <a:moveTo>
                    <a:pt x="158" y="1"/>
                  </a:moveTo>
                  <a:cubicBezTo>
                    <a:pt x="118" y="1"/>
                    <a:pt x="76" y="3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lnTo>
                    <a:pt x="34" y="6"/>
                  </a:lnTo>
                  <a:cubicBezTo>
                    <a:pt x="33" y="6"/>
                    <a:pt x="1" y="1224"/>
                    <a:pt x="1328" y="1224"/>
                  </a:cubicBezTo>
                  <a:cubicBezTo>
                    <a:pt x="1365" y="1224"/>
                    <a:pt x="1404" y="1223"/>
                    <a:pt x="1443" y="1221"/>
                  </a:cubicBezTo>
                  <a:cubicBezTo>
                    <a:pt x="1443" y="1221"/>
                    <a:pt x="1240" y="1"/>
                    <a:pt x="15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-837046" y="3663019"/>
              <a:ext cx="80394" cy="62884"/>
            </a:xfrm>
            <a:custGeom>
              <a:avLst/>
              <a:gdLst/>
              <a:ahLst/>
              <a:cxnLst/>
              <a:rect l="l" t="t" r="r" b="b"/>
              <a:pathLst>
                <a:path w="1070" h="837" extrusionOk="0">
                  <a:moveTo>
                    <a:pt x="53" y="0"/>
                  </a:moveTo>
                  <a:cubicBezTo>
                    <a:pt x="37" y="0"/>
                    <a:pt x="25" y="17"/>
                    <a:pt x="25" y="35"/>
                  </a:cubicBezTo>
                  <a:cubicBezTo>
                    <a:pt x="1" y="59"/>
                    <a:pt x="25" y="83"/>
                    <a:pt x="49" y="83"/>
                  </a:cubicBezTo>
                  <a:cubicBezTo>
                    <a:pt x="414" y="253"/>
                    <a:pt x="729" y="496"/>
                    <a:pt x="997" y="812"/>
                  </a:cubicBezTo>
                  <a:cubicBezTo>
                    <a:pt x="997" y="812"/>
                    <a:pt x="1021" y="836"/>
                    <a:pt x="1021" y="836"/>
                  </a:cubicBezTo>
                  <a:lnTo>
                    <a:pt x="1045" y="812"/>
                  </a:lnTo>
                  <a:cubicBezTo>
                    <a:pt x="1069" y="812"/>
                    <a:pt x="1069" y="788"/>
                    <a:pt x="1069" y="763"/>
                  </a:cubicBezTo>
                  <a:cubicBezTo>
                    <a:pt x="802" y="423"/>
                    <a:pt x="462" y="156"/>
                    <a:pt x="74" y="10"/>
                  </a:cubicBezTo>
                  <a:cubicBezTo>
                    <a:pt x="66" y="3"/>
                    <a:pt x="59" y="0"/>
                    <a:pt x="5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-764015" y="3539732"/>
              <a:ext cx="129683" cy="73101"/>
            </a:xfrm>
            <a:custGeom>
              <a:avLst/>
              <a:gdLst/>
              <a:ahLst/>
              <a:cxnLst/>
              <a:rect l="l" t="t" r="r" b="b"/>
              <a:pathLst>
                <a:path w="1726" h="973" extrusionOk="0">
                  <a:moveTo>
                    <a:pt x="1242" y="0"/>
                  </a:moveTo>
                  <a:cubicBezTo>
                    <a:pt x="434" y="0"/>
                    <a:pt x="0" y="850"/>
                    <a:pt x="0" y="850"/>
                  </a:cubicBezTo>
                  <a:cubicBezTo>
                    <a:pt x="232" y="937"/>
                    <a:pt x="435" y="973"/>
                    <a:pt x="612" y="973"/>
                  </a:cubicBezTo>
                  <a:cubicBezTo>
                    <a:pt x="1474" y="973"/>
                    <a:pt x="1725" y="117"/>
                    <a:pt x="1725" y="97"/>
                  </a:cubicBezTo>
                  <a:cubicBezTo>
                    <a:pt x="1552" y="29"/>
                    <a:pt x="1391" y="0"/>
                    <a:pt x="124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-769500" y="3568882"/>
              <a:ext cx="94971" cy="38391"/>
            </a:xfrm>
            <a:custGeom>
              <a:avLst/>
              <a:gdLst/>
              <a:ahLst/>
              <a:cxnLst/>
              <a:rect l="l" t="t" r="r" b="b"/>
              <a:pathLst>
                <a:path w="1264" h="511" extrusionOk="0">
                  <a:moveTo>
                    <a:pt x="1191" y="0"/>
                  </a:moveTo>
                  <a:cubicBezTo>
                    <a:pt x="778" y="49"/>
                    <a:pt x="389" y="194"/>
                    <a:pt x="25" y="413"/>
                  </a:cubicBezTo>
                  <a:cubicBezTo>
                    <a:pt x="0" y="462"/>
                    <a:pt x="25" y="510"/>
                    <a:pt x="73" y="510"/>
                  </a:cubicBezTo>
                  <a:cubicBezTo>
                    <a:pt x="73" y="510"/>
                    <a:pt x="98" y="510"/>
                    <a:pt x="98" y="486"/>
                  </a:cubicBezTo>
                  <a:cubicBezTo>
                    <a:pt x="438" y="267"/>
                    <a:pt x="802" y="146"/>
                    <a:pt x="1215" y="97"/>
                  </a:cubicBezTo>
                  <a:cubicBezTo>
                    <a:pt x="1239" y="97"/>
                    <a:pt x="1264" y="73"/>
                    <a:pt x="1264" y="49"/>
                  </a:cubicBezTo>
                  <a:cubicBezTo>
                    <a:pt x="1239" y="24"/>
                    <a:pt x="1215" y="0"/>
                    <a:pt x="11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-800981" y="3409081"/>
              <a:ext cx="60784" cy="462801"/>
            </a:xfrm>
            <a:custGeom>
              <a:avLst/>
              <a:gdLst/>
              <a:ahLst/>
              <a:cxnLst/>
              <a:rect l="l" t="t" r="r" b="b"/>
              <a:pathLst>
                <a:path w="809" h="6160" extrusionOk="0">
                  <a:moveTo>
                    <a:pt x="69" y="1"/>
                  </a:moveTo>
                  <a:cubicBezTo>
                    <a:pt x="37" y="1"/>
                    <a:pt x="0" y="32"/>
                    <a:pt x="31" y="62"/>
                  </a:cubicBezTo>
                  <a:cubicBezTo>
                    <a:pt x="711" y="1860"/>
                    <a:pt x="541" y="6063"/>
                    <a:pt x="541" y="6111"/>
                  </a:cubicBezTo>
                  <a:cubicBezTo>
                    <a:pt x="541" y="6135"/>
                    <a:pt x="565" y="6135"/>
                    <a:pt x="589" y="6160"/>
                  </a:cubicBezTo>
                  <a:cubicBezTo>
                    <a:pt x="614" y="6135"/>
                    <a:pt x="638" y="6135"/>
                    <a:pt x="638" y="6111"/>
                  </a:cubicBezTo>
                  <a:cubicBezTo>
                    <a:pt x="638" y="6063"/>
                    <a:pt x="808" y="1836"/>
                    <a:pt x="104" y="38"/>
                  </a:cubicBezTo>
                  <a:cubicBezTo>
                    <a:pt x="104" y="11"/>
                    <a:pt x="87" y="1"/>
                    <a:pt x="6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-905869" y="3300294"/>
              <a:ext cx="198507" cy="165361"/>
            </a:xfrm>
            <a:custGeom>
              <a:avLst/>
              <a:gdLst/>
              <a:ahLst/>
              <a:cxnLst/>
              <a:rect l="l" t="t" r="r" b="b"/>
              <a:pathLst>
                <a:path w="2642" h="2201" extrusionOk="0">
                  <a:moveTo>
                    <a:pt x="898" y="1"/>
                  </a:moveTo>
                  <a:cubicBezTo>
                    <a:pt x="722" y="1"/>
                    <a:pt x="649" y="636"/>
                    <a:pt x="649" y="636"/>
                  </a:cubicBezTo>
                  <a:cubicBezTo>
                    <a:pt x="649" y="636"/>
                    <a:pt x="381" y="252"/>
                    <a:pt x="219" y="252"/>
                  </a:cubicBezTo>
                  <a:cubicBezTo>
                    <a:pt x="198" y="252"/>
                    <a:pt x="180" y="258"/>
                    <a:pt x="164" y="271"/>
                  </a:cubicBezTo>
                  <a:cubicBezTo>
                    <a:pt x="0" y="365"/>
                    <a:pt x="217" y="2201"/>
                    <a:pt x="1307" y="2201"/>
                  </a:cubicBezTo>
                  <a:cubicBezTo>
                    <a:pt x="1353" y="2201"/>
                    <a:pt x="1401" y="2197"/>
                    <a:pt x="1451" y="2190"/>
                  </a:cubicBezTo>
                  <a:cubicBezTo>
                    <a:pt x="2641" y="2045"/>
                    <a:pt x="2569" y="1170"/>
                    <a:pt x="2569" y="1170"/>
                  </a:cubicBezTo>
                  <a:cubicBezTo>
                    <a:pt x="2569" y="1170"/>
                    <a:pt x="2544" y="369"/>
                    <a:pt x="2374" y="126"/>
                  </a:cubicBezTo>
                  <a:cubicBezTo>
                    <a:pt x="2348" y="89"/>
                    <a:pt x="2321" y="73"/>
                    <a:pt x="2293" y="73"/>
                  </a:cubicBezTo>
                  <a:cubicBezTo>
                    <a:pt x="2136" y="73"/>
                    <a:pt x="1961" y="563"/>
                    <a:pt x="1961" y="563"/>
                  </a:cubicBezTo>
                  <a:cubicBezTo>
                    <a:pt x="1888" y="369"/>
                    <a:pt x="1791" y="199"/>
                    <a:pt x="1670" y="53"/>
                  </a:cubicBezTo>
                  <a:cubicBezTo>
                    <a:pt x="1650" y="38"/>
                    <a:pt x="1631" y="32"/>
                    <a:pt x="1612" y="32"/>
                  </a:cubicBezTo>
                  <a:cubicBezTo>
                    <a:pt x="1443" y="32"/>
                    <a:pt x="1305" y="563"/>
                    <a:pt x="1305" y="563"/>
                  </a:cubicBezTo>
                  <a:cubicBezTo>
                    <a:pt x="1232" y="369"/>
                    <a:pt x="1111" y="199"/>
                    <a:pt x="990" y="53"/>
                  </a:cubicBezTo>
                  <a:cubicBezTo>
                    <a:pt x="957" y="16"/>
                    <a:pt x="926" y="1"/>
                    <a:pt x="89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-884456" y="3364454"/>
              <a:ext cx="171608" cy="62133"/>
            </a:xfrm>
            <a:custGeom>
              <a:avLst/>
              <a:gdLst/>
              <a:ahLst/>
              <a:cxnLst/>
              <a:rect l="l" t="t" r="r" b="b"/>
              <a:pathLst>
                <a:path w="2284" h="827" extrusionOk="0">
                  <a:moveTo>
                    <a:pt x="1846" y="122"/>
                  </a:moveTo>
                  <a:lnTo>
                    <a:pt x="1846" y="122"/>
                  </a:lnTo>
                  <a:cubicBezTo>
                    <a:pt x="1871" y="146"/>
                    <a:pt x="1895" y="146"/>
                    <a:pt x="1919" y="195"/>
                  </a:cubicBezTo>
                  <a:cubicBezTo>
                    <a:pt x="1919" y="219"/>
                    <a:pt x="1919" y="243"/>
                    <a:pt x="1919" y="268"/>
                  </a:cubicBezTo>
                  <a:cubicBezTo>
                    <a:pt x="1895" y="268"/>
                    <a:pt x="1895" y="243"/>
                    <a:pt x="1895" y="243"/>
                  </a:cubicBezTo>
                  <a:cubicBezTo>
                    <a:pt x="1871" y="195"/>
                    <a:pt x="1846" y="146"/>
                    <a:pt x="1846" y="122"/>
                  </a:cubicBezTo>
                  <a:close/>
                  <a:moveTo>
                    <a:pt x="923" y="170"/>
                  </a:moveTo>
                  <a:lnTo>
                    <a:pt x="923" y="170"/>
                  </a:lnTo>
                  <a:cubicBezTo>
                    <a:pt x="947" y="219"/>
                    <a:pt x="947" y="268"/>
                    <a:pt x="972" y="292"/>
                  </a:cubicBezTo>
                  <a:cubicBezTo>
                    <a:pt x="947" y="268"/>
                    <a:pt x="923" y="219"/>
                    <a:pt x="923" y="170"/>
                  </a:cubicBezTo>
                  <a:close/>
                  <a:moveTo>
                    <a:pt x="583" y="341"/>
                  </a:moveTo>
                  <a:lnTo>
                    <a:pt x="583" y="341"/>
                  </a:lnTo>
                  <a:cubicBezTo>
                    <a:pt x="607" y="365"/>
                    <a:pt x="632" y="413"/>
                    <a:pt x="632" y="486"/>
                  </a:cubicBezTo>
                  <a:cubicBezTo>
                    <a:pt x="607" y="438"/>
                    <a:pt x="583" y="389"/>
                    <a:pt x="583" y="341"/>
                  </a:cubicBezTo>
                  <a:close/>
                  <a:moveTo>
                    <a:pt x="2211" y="0"/>
                  </a:moveTo>
                  <a:cubicBezTo>
                    <a:pt x="2186" y="0"/>
                    <a:pt x="2162" y="25"/>
                    <a:pt x="2186" y="49"/>
                  </a:cubicBezTo>
                  <a:cubicBezTo>
                    <a:pt x="2186" y="122"/>
                    <a:pt x="2186" y="292"/>
                    <a:pt x="2138" y="341"/>
                  </a:cubicBezTo>
                  <a:cubicBezTo>
                    <a:pt x="2113" y="365"/>
                    <a:pt x="2089" y="365"/>
                    <a:pt x="2065" y="365"/>
                  </a:cubicBezTo>
                  <a:cubicBezTo>
                    <a:pt x="2041" y="365"/>
                    <a:pt x="2016" y="365"/>
                    <a:pt x="1992" y="341"/>
                  </a:cubicBezTo>
                  <a:cubicBezTo>
                    <a:pt x="2016" y="292"/>
                    <a:pt x="2016" y="243"/>
                    <a:pt x="1992" y="195"/>
                  </a:cubicBezTo>
                  <a:cubicBezTo>
                    <a:pt x="1992" y="122"/>
                    <a:pt x="1943" y="49"/>
                    <a:pt x="1895" y="25"/>
                  </a:cubicBezTo>
                  <a:cubicBezTo>
                    <a:pt x="1846" y="25"/>
                    <a:pt x="1822" y="25"/>
                    <a:pt x="1798" y="49"/>
                  </a:cubicBezTo>
                  <a:cubicBezTo>
                    <a:pt x="1749" y="98"/>
                    <a:pt x="1749" y="170"/>
                    <a:pt x="1798" y="219"/>
                  </a:cubicBezTo>
                  <a:cubicBezTo>
                    <a:pt x="1822" y="292"/>
                    <a:pt x="1846" y="341"/>
                    <a:pt x="1895" y="365"/>
                  </a:cubicBezTo>
                  <a:lnTo>
                    <a:pt x="1871" y="389"/>
                  </a:lnTo>
                  <a:cubicBezTo>
                    <a:pt x="1858" y="401"/>
                    <a:pt x="1834" y="407"/>
                    <a:pt x="1810" y="407"/>
                  </a:cubicBezTo>
                  <a:cubicBezTo>
                    <a:pt x="1786" y="407"/>
                    <a:pt x="1761" y="401"/>
                    <a:pt x="1749" y="389"/>
                  </a:cubicBezTo>
                  <a:cubicBezTo>
                    <a:pt x="1676" y="365"/>
                    <a:pt x="1603" y="316"/>
                    <a:pt x="1555" y="268"/>
                  </a:cubicBezTo>
                  <a:cubicBezTo>
                    <a:pt x="1555" y="195"/>
                    <a:pt x="1530" y="146"/>
                    <a:pt x="1482" y="98"/>
                  </a:cubicBezTo>
                  <a:cubicBezTo>
                    <a:pt x="1458" y="49"/>
                    <a:pt x="1409" y="49"/>
                    <a:pt x="1385" y="49"/>
                  </a:cubicBezTo>
                  <a:cubicBezTo>
                    <a:pt x="1360" y="73"/>
                    <a:pt x="1336" y="98"/>
                    <a:pt x="1336" y="122"/>
                  </a:cubicBezTo>
                  <a:cubicBezTo>
                    <a:pt x="1360" y="195"/>
                    <a:pt x="1409" y="268"/>
                    <a:pt x="1458" y="316"/>
                  </a:cubicBezTo>
                  <a:cubicBezTo>
                    <a:pt x="1458" y="413"/>
                    <a:pt x="1433" y="511"/>
                    <a:pt x="1385" y="583"/>
                  </a:cubicBezTo>
                  <a:cubicBezTo>
                    <a:pt x="1360" y="608"/>
                    <a:pt x="1336" y="620"/>
                    <a:pt x="1309" y="620"/>
                  </a:cubicBezTo>
                  <a:cubicBezTo>
                    <a:pt x="1281" y="620"/>
                    <a:pt x="1251" y="608"/>
                    <a:pt x="1215" y="583"/>
                  </a:cubicBezTo>
                  <a:cubicBezTo>
                    <a:pt x="1142" y="559"/>
                    <a:pt x="1093" y="511"/>
                    <a:pt x="1069" y="462"/>
                  </a:cubicBezTo>
                  <a:cubicBezTo>
                    <a:pt x="1093" y="341"/>
                    <a:pt x="1069" y="195"/>
                    <a:pt x="996" y="98"/>
                  </a:cubicBezTo>
                  <a:cubicBezTo>
                    <a:pt x="979" y="80"/>
                    <a:pt x="950" y="63"/>
                    <a:pt x="925" y="63"/>
                  </a:cubicBezTo>
                  <a:cubicBezTo>
                    <a:pt x="915" y="63"/>
                    <a:pt x="906" y="66"/>
                    <a:pt x="899" y="73"/>
                  </a:cubicBezTo>
                  <a:cubicBezTo>
                    <a:pt x="850" y="73"/>
                    <a:pt x="850" y="98"/>
                    <a:pt x="850" y="146"/>
                  </a:cubicBezTo>
                  <a:cubicBezTo>
                    <a:pt x="850" y="243"/>
                    <a:pt x="875" y="365"/>
                    <a:pt x="947" y="462"/>
                  </a:cubicBezTo>
                  <a:cubicBezTo>
                    <a:pt x="947" y="535"/>
                    <a:pt x="923" y="583"/>
                    <a:pt x="899" y="632"/>
                  </a:cubicBezTo>
                  <a:cubicBezTo>
                    <a:pt x="885" y="660"/>
                    <a:pt x="862" y="672"/>
                    <a:pt x="836" y="672"/>
                  </a:cubicBezTo>
                  <a:cubicBezTo>
                    <a:pt x="818" y="672"/>
                    <a:pt x="798" y="666"/>
                    <a:pt x="777" y="656"/>
                  </a:cubicBezTo>
                  <a:cubicBezTo>
                    <a:pt x="753" y="632"/>
                    <a:pt x="729" y="608"/>
                    <a:pt x="705" y="559"/>
                  </a:cubicBezTo>
                  <a:cubicBezTo>
                    <a:pt x="729" y="462"/>
                    <a:pt x="729" y="341"/>
                    <a:pt x="632" y="243"/>
                  </a:cubicBezTo>
                  <a:cubicBezTo>
                    <a:pt x="607" y="219"/>
                    <a:pt x="559" y="219"/>
                    <a:pt x="534" y="219"/>
                  </a:cubicBezTo>
                  <a:cubicBezTo>
                    <a:pt x="510" y="219"/>
                    <a:pt x="486" y="243"/>
                    <a:pt x="486" y="292"/>
                  </a:cubicBezTo>
                  <a:cubicBezTo>
                    <a:pt x="486" y="389"/>
                    <a:pt x="510" y="486"/>
                    <a:pt x="583" y="583"/>
                  </a:cubicBezTo>
                  <a:cubicBezTo>
                    <a:pt x="534" y="656"/>
                    <a:pt x="462" y="705"/>
                    <a:pt x="389" y="705"/>
                  </a:cubicBezTo>
                  <a:cubicBezTo>
                    <a:pt x="374" y="708"/>
                    <a:pt x="360" y="710"/>
                    <a:pt x="347" y="710"/>
                  </a:cubicBezTo>
                  <a:cubicBezTo>
                    <a:pt x="161" y="710"/>
                    <a:pt x="97" y="413"/>
                    <a:pt x="97" y="413"/>
                  </a:cubicBezTo>
                  <a:cubicBezTo>
                    <a:pt x="97" y="389"/>
                    <a:pt x="73" y="365"/>
                    <a:pt x="49" y="365"/>
                  </a:cubicBezTo>
                  <a:cubicBezTo>
                    <a:pt x="24" y="389"/>
                    <a:pt x="0" y="413"/>
                    <a:pt x="0" y="438"/>
                  </a:cubicBezTo>
                  <a:cubicBezTo>
                    <a:pt x="0" y="438"/>
                    <a:pt x="97" y="826"/>
                    <a:pt x="364" y="826"/>
                  </a:cubicBezTo>
                  <a:lnTo>
                    <a:pt x="413" y="802"/>
                  </a:lnTo>
                  <a:cubicBezTo>
                    <a:pt x="510" y="802"/>
                    <a:pt x="583" y="753"/>
                    <a:pt x="656" y="656"/>
                  </a:cubicBezTo>
                  <a:cubicBezTo>
                    <a:pt x="680" y="681"/>
                    <a:pt x="705" y="729"/>
                    <a:pt x="753" y="729"/>
                  </a:cubicBezTo>
                  <a:cubicBezTo>
                    <a:pt x="784" y="760"/>
                    <a:pt x="818" y="773"/>
                    <a:pt x="852" y="773"/>
                  </a:cubicBezTo>
                  <a:cubicBezTo>
                    <a:pt x="899" y="773"/>
                    <a:pt x="943" y="747"/>
                    <a:pt x="972" y="705"/>
                  </a:cubicBezTo>
                  <a:cubicBezTo>
                    <a:pt x="996" y="656"/>
                    <a:pt x="1020" y="608"/>
                    <a:pt x="1045" y="559"/>
                  </a:cubicBezTo>
                  <a:cubicBezTo>
                    <a:pt x="1069" y="608"/>
                    <a:pt x="1117" y="632"/>
                    <a:pt x="1166" y="656"/>
                  </a:cubicBezTo>
                  <a:cubicBezTo>
                    <a:pt x="1198" y="699"/>
                    <a:pt x="1244" y="718"/>
                    <a:pt x="1292" y="718"/>
                  </a:cubicBezTo>
                  <a:cubicBezTo>
                    <a:pt x="1353" y="718"/>
                    <a:pt x="1417" y="687"/>
                    <a:pt x="1458" y="632"/>
                  </a:cubicBezTo>
                  <a:cubicBezTo>
                    <a:pt x="1506" y="559"/>
                    <a:pt x="1530" y="462"/>
                    <a:pt x="1555" y="389"/>
                  </a:cubicBezTo>
                  <a:cubicBezTo>
                    <a:pt x="1603" y="413"/>
                    <a:pt x="1652" y="438"/>
                    <a:pt x="1700" y="462"/>
                  </a:cubicBezTo>
                  <a:cubicBezTo>
                    <a:pt x="1737" y="486"/>
                    <a:pt x="1779" y="498"/>
                    <a:pt x="1822" y="498"/>
                  </a:cubicBezTo>
                  <a:cubicBezTo>
                    <a:pt x="1864" y="498"/>
                    <a:pt x="1907" y="486"/>
                    <a:pt x="1943" y="462"/>
                  </a:cubicBezTo>
                  <a:lnTo>
                    <a:pt x="1968" y="413"/>
                  </a:lnTo>
                  <a:cubicBezTo>
                    <a:pt x="1992" y="438"/>
                    <a:pt x="2016" y="438"/>
                    <a:pt x="2065" y="462"/>
                  </a:cubicBezTo>
                  <a:cubicBezTo>
                    <a:pt x="2113" y="462"/>
                    <a:pt x="2162" y="438"/>
                    <a:pt x="2211" y="413"/>
                  </a:cubicBezTo>
                  <a:cubicBezTo>
                    <a:pt x="2259" y="292"/>
                    <a:pt x="2284" y="170"/>
                    <a:pt x="2284" y="25"/>
                  </a:cubicBezTo>
                  <a:cubicBezTo>
                    <a:pt x="2259" y="0"/>
                    <a:pt x="2235" y="0"/>
                    <a:pt x="221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8" name="Google Shape;48;p2"/>
          <p:cNvGrpSpPr/>
          <p:nvPr/>
        </p:nvGrpSpPr>
        <p:grpSpPr>
          <a:xfrm rot="1386123">
            <a:off x="880040" y="3648935"/>
            <a:ext cx="1073209" cy="1808370"/>
            <a:chOff x="-653265" y="1899986"/>
            <a:chExt cx="171302" cy="288619"/>
          </a:xfrm>
        </p:grpSpPr>
        <p:sp>
          <p:nvSpPr>
            <p:cNvPr id="49" name="Google Shape;49;p2"/>
            <p:cNvSpPr/>
            <p:nvPr/>
          </p:nvSpPr>
          <p:spPr>
            <a:xfrm>
              <a:off x="-651356" y="1997166"/>
              <a:ext cx="32212" cy="26798"/>
            </a:xfrm>
            <a:custGeom>
              <a:avLst/>
              <a:gdLst/>
              <a:ahLst/>
              <a:cxnLst/>
              <a:rect l="l" t="t" r="r" b="b"/>
              <a:pathLst>
                <a:path w="827" h="688" extrusionOk="0">
                  <a:moveTo>
                    <a:pt x="462" y="80"/>
                  </a:moveTo>
                  <a:cubicBezTo>
                    <a:pt x="802" y="80"/>
                    <a:pt x="802" y="591"/>
                    <a:pt x="462" y="591"/>
                  </a:cubicBezTo>
                  <a:cubicBezTo>
                    <a:pt x="122" y="591"/>
                    <a:pt x="122" y="80"/>
                    <a:pt x="462" y="80"/>
                  </a:cubicBezTo>
                  <a:close/>
                  <a:moveTo>
                    <a:pt x="470" y="0"/>
                  </a:moveTo>
                  <a:cubicBezTo>
                    <a:pt x="381" y="0"/>
                    <a:pt x="291" y="33"/>
                    <a:pt x="219" y="105"/>
                  </a:cubicBezTo>
                  <a:cubicBezTo>
                    <a:pt x="0" y="323"/>
                    <a:pt x="146" y="688"/>
                    <a:pt x="462" y="688"/>
                  </a:cubicBezTo>
                  <a:cubicBezTo>
                    <a:pt x="656" y="688"/>
                    <a:pt x="826" y="542"/>
                    <a:pt x="826" y="348"/>
                  </a:cubicBezTo>
                  <a:cubicBezTo>
                    <a:pt x="826" y="136"/>
                    <a:pt x="651" y="0"/>
                    <a:pt x="4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-527106" y="1913930"/>
              <a:ext cx="45143" cy="47052"/>
            </a:xfrm>
            <a:custGeom>
              <a:avLst/>
              <a:gdLst/>
              <a:ahLst/>
              <a:cxnLst/>
              <a:rect l="l" t="t" r="r" b="b"/>
              <a:pathLst>
                <a:path w="1159" h="1208" extrusionOk="0">
                  <a:moveTo>
                    <a:pt x="626" y="1"/>
                  </a:moveTo>
                  <a:cubicBezTo>
                    <a:pt x="368" y="1"/>
                    <a:pt x="163" y="396"/>
                    <a:pt x="163" y="396"/>
                  </a:cubicBezTo>
                  <a:cubicBezTo>
                    <a:pt x="0" y="997"/>
                    <a:pt x="317" y="1207"/>
                    <a:pt x="551" y="1207"/>
                  </a:cubicBezTo>
                  <a:cubicBezTo>
                    <a:pt x="666" y="1207"/>
                    <a:pt x="762" y="1156"/>
                    <a:pt x="770" y="1076"/>
                  </a:cubicBezTo>
                  <a:cubicBezTo>
                    <a:pt x="794" y="833"/>
                    <a:pt x="479" y="736"/>
                    <a:pt x="479" y="736"/>
                  </a:cubicBezTo>
                  <a:cubicBezTo>
                    <a:pt x="479" y="736"/>
                    <a:pt x="1159" y="396"/>
                    <a:pt x="819" y="80"/>
                  </a:cubicBezTo>
                  <a:cubicBezTo>
                    <a:pt x="753" y="23"/>
                    <a:pt x="688" y="1"/>
                    <a:pt x="62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-564303" y="1911944"/>
              <a:ext cx="42728" cy="46273"/>
            </a:xfrm>
            <a:custGeom>
              <a:avLst/>
              <a:gdLst/>
              <a:ahLst/>
              <a:cxnLst/>
              <a:rect l="l" t="t" r="r" b="b"/>
              <a:pathLst>
                <a:path w="1097" h="1188" extrusionOk="0">
                  <a:moveTo>
                    <a:pt x="548" y="1"/>
                  </a:moveTo>
                  <a:cubicBezTo>
                    <a:pt x="491" y="1"/>
                    <a:pt x="429" y="17"/>
                    <a:pt x="365" y="58"/>
                  </a:cubicBezTo>
                  <a:cubicBezTo>
                    <a:pt x="0" y="301"/>
                    <a:pt x="680" y="738"/>
                    <a:pt x="680" y="738"/>
                  </a:cubicBezTo>
                  <a:cubicBezTo>
                    <a:pt x="680" y="738"/>
                    <a:pt x="340" y="811"/>
                    <a:pt x="340" y="1030"/>
                  </a:cubicBezTo>
                  <a:cubicBezTo>
                    <a:pt x="349" y="1120"/>
                    <a:pt x="464" y="1188"/>
                    <a:pt x="597" y="1188"/>
                  </a:cubicBezTo>
                  <a:cubicBezTo>
                    <a:pt x="821" y="1188"/>
                    <a:pt x="1097" y="1000"/>
                    <a:pt x="1021" y="422"/>
                  </a:cubicBezTo>
                  <a:cubicBezTo>
                    <a:pt x="1021" y="422"/>
                    <a:pt x="835" y="1"/>
                    <a:pt x="54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-525509" y="1900921"/>
              <a:ext cx="20838" cy="20877"/>
            </a:xfrm>
            <a:custGeom>
              <a:avLst/>
              <a:gdLst/>
              <a:ahLst/>
              <a:cxnLst/>
              <a:rect l="l" t="t" r="r" b="b"/>
              <a:pathLst>
                <a:path w="535" h="536" extrusionOk="0">
                  <a:moveTo>
                    <a:pt x="462" y="1"/>
                  </a:moveTo>
                  <a:cubicBezTo>
                    <a:pt x="292" y="25"/>
                    <a:pt x="0" y="195"/>
                    <a:pt x="49" y="487"/>
                  </a:cubicBezTo>
                  <a:cubicBezTo>
                    <a:pt x="49" y="511"/>
                    <a:pt x="73" y="535"/>
                    <a:pt x="97" y="535"/>
                  </a:cubicBezTo>
                  <a:lnTo>
                    <a:pt x="122" y="535"/>
                  </a:lnTo>
                  <a:cubicBezTo>
                    <a:pt x="146" y="535"/>
                    <a:pt x="146" y="511"/>
                    <a:pt x="146" y="487"/>
                  </a:cubicBezTo>
                  <a:cubicBezTo>
                    <a:pt x="97" y="171"/>
                    <a:pt x="462" y="98"/>
                    <a:pt x="486" y="98"/>
                  </a:cubicBezTo>
                  <a:cubicBezTo>
                    <a:pt x="510" y="74"/>
                    <a:pt x="535" y="49"/>
                    <a:pt x="510" y="25"/>
                  </a:cubicBezTo>
                  <a:cubicBezTo>
                    <a:pt x="510" y="1"/>
                    <a:pt x="486" y="1"/>
                    <a:pt x="4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-540660" y="1899986"/>
              <a:ext cx="17060" cy="20838"/>
            </a:xfrm>
            <a:custGeom>
              <a:avLst/>
              <a:gdLst/>
              <a:ahLst/>
              <a:cxnLst/>
              <a:rect l="l" t="t" r="r" b="b"/>
              <a:pathLst>
                <a:path w="438" h="535" extrusionOk="0">
                  <a:moveTo>
                    <a:pt x="49" y="1"/>
                  </a:moveTo>
                  <a:cubicBezTo>
                    <a:pt x="1" y="1"/>
                    <a:pt x="1" y="25"/>
                    <a:pt x="1" y="49"/>
                  </a:cubicBezTo>
                  <a:cubicBezTo>
                    <a:pt x="1" y="98"/>
                    <a:pt x="25" y="98"/>
                    <a:pt x="49" y="98"/>
                  </a:cubicBezTo>
                  <a:cubicBezTo>
                    <a:pt x="98" y="98"/>
                    <a:pt x="146" y="122"/>
                    <a:pt x="195" y="146"/>
                  </a:cubicBezTo>
                  <a:cubicBezTo>
                    <a:pt x="292" y="243"/>
                    <a:pt x="341" y="365"/>
                    <a:pt x="341" y="511"/>
                  </a:cubicBezTo>
                  <a:cubicBezTo>
                    <a:pt x="341" y="535"/>
                    <a:pt x="365" y="535"/>
                    <a:pt x="389" y="535"/>
                  </a:cubicBezTo>
                  <a:cubicBezTo>
                    <a:pt x="414" y="535"/>
                    <a:pt x="438" y="511"/>
                    <a:pt x="438" y="486"/>
                  </a:cubicBezTo>
                  <a:cubicBezTo>
                    <a:pt x="438" y="341"/>
                    <a:pt x="365" y="171"/>
                    <a:pt x="243" y="73"/>
                  </a:cubicBezTo>
                  <a:cubicBezTo>
                    <a:pt x="195" y="25"/>
                    <a:pt x="122" y="1"/>
                    <a:pt x="4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-653265" y="1974731"/>
              <a:ext cx="137260" cy="213874"/>
            </a:xfrm>
            <a:custGeom>
              <a:avLst/>
              <a:gdLst/>
              <a:ahLst/>
              <a:cxnLst/>
              <a:rect l="l" t="t" r="r" b="b"/>
              <a:pathLst>
                <a:path w="3524" h="5491" extrusionOk="0">
                  <a:moveTo>
                    <a:pt x="3353" y="1"/>
                  </a:moveTo>
                  <a:cubicBezTo>
                    <a:pt x="3329" y="25"/>
                    <a:pt x="3329" y="49"/>
                    <a:pt x="3329" y="73"/>
                  </a:cubicBezTo>
                  <a:cubicBezTo>
                    <a:pt x="3353" y="122"/>
                    <a:pt x="3377" y="171"/>
                    <a:pt x="3377" y="244"/>
                  </a:cubicBezTo>
                  <a:cubicBezTo>
                    <a:pt x="3377" y="268"/>
                    <a:pt x="3402" y="268"/>
                    <a:pt x="3426" y="268"/>
                  </a:cubicBezTo>
                  <a:cubicBezTo>
                    <a:pt x="3450" y="268"/>
                    <a:pt x="3475" y="244"/>
                    <a:pt x="3475" y="219"/>
                  </a:cubicBezTo>
                  <a:cubicBezTo>
                    <a:pt x="3450" y="98"/>
                    <a:pt x="3426" y="25"/>
                    <a:pt x="3426" y="25"/>
                  </a:cubicBezTo>
                  <a:cubicBezTo>
                    <a:pt x="3402" y="1"/>
                    <a:pt x="3377" y="1"/>
                    <a:pt x="3353" y="1"/>
                  </a:cubicBezTo>
                  <a:close/>
                  <a:moveTo>
                    <a:pt x="3465" y="377"/>
                  </a:moveTo>
                  <a:cubicBezTo>
                    <a:pt x="3438" y="377"/>
                    <a:pt x="3414" y="389"/>
                    <a:pt x="3426" y="414"/>
                  </a:cubicBezTo>
                  <a:cubicBezTo>
                    <a:pt x="3426" y="462"/>
                    <a:pt x="3426" y="535"/>
                    <a:pt x="3426" y="584"/>
                  </a:cubicBezTo>
                  <a:lnTo>
                    <a:pt x="3426" y="608"/>
                  </a:lnTo>
                  <a:cubicBezTo>
                    <a:pt x="3426" y="632"/>
                    <a:pt x="3450" y="656"/>
                    <a:pt x="3475" y="656"/>
                  </a:cubicBezTo>
                  <a:cubicBezTo>
                    <a:pt x="3499" y="656"/>
                    <a:pt x="3499" y="632"/>
                    <a:pt x="3523" y="632"/>
                  </a:cubicBezTo>
                  <a:lnTo>
                    <a:pt x="3523" y="584"/>
                  </a:lnTo>
                  <a:cubicBezTo>
                    <a:pt x="3523" y="535"/>
                    <a:pt x="3523" y="486"/>
                    <a:pt x="3523" y="414"/>
                  </a:cubicBezTo>
                  <a:cubicBezTo>
                    <a:pt x="3523" y="389"/>
                    <a:pt x="3493" y="377"/>
                    <a:pt x="3465" y="377"/>
                  </a:cubicBezTo>
                  <a:close/>
                  <a:moveTo>
                    <a:pt x="3450" y="754"/>
                  </a:moveTo>
                  <a:cubicBezTo>
                    <a:pt x="3426" y="754"/>
                    <a:pt x="3402" y="754"/>
                    <a:pt x="3402" y="778"/>
                  </a:cubicBezTo>
                  <a:cubicBezTo>
                    <a:pt x="3402" y="851"/>
                    <a:pt x="3377" y="899"/>
                    <a:pt x="3353" y="948"/>
                  </a:cubicBezTo>
                  <a:cubicBezTo>
                    <a:pt x="3329" y="972"/>
                    <a:pt x="3353" y="997"/>
                    <a:pt x="3377" y="1021"/>
                  </a:cubicBezTo>
                  <a:lnTo>
                    <a:pt x="3402" y="1021"/>
                  </a:lnTo>
                  <a:cubicBezTo>
                    <a:pt x="3426" y="1021"/>
                    <a:pt x="3426" y="997"/>
                    <a:pt x="3426" y="997"/>
                  </a:cubicBezTo>
                  <a:cubicBezTo>
                    <a:pt x="3450" y="924"/>
                    <a:pt x="3475" y="875"/>
                    <a:pt x="3499" y="802"/>
                  </a:cubicBezTo>
                  <a:cubicBezTo>
                    <a:pt x="3499" y="778"/>
                    <a:pt x="3475" y="754"/>
                    <a:pt x="3450" y="754"/>
                  </a:cubicBezTo>
                  <a:close/>
                  <a:moveTo>
                    <a:pt x="2576" y="899"/>
                  </a:moveTo>
                  <a:cubicBezTo>
                    <a:pt x="2503" y="924"/>
                    <a:pt x="2430" y="997"/>
                    <a:pt x="2406" y="1045"/>
                  </a:cubicBezTo>
                  <a:cubicBezTo>
                    <a:pt x="2406" y="1069"/>
                    <a:pt x="2406" y="1118"/>
                    <a:pt x="2430" y="1118"/>
                  </a:cubicBezTo>
                  <a:lnTo>
                    <a:pt x="2454" y="1118"/>
                  </a:lnTo>
                  <a:cubicBezTo>
                    <a:pt x="2479" y="1118"/>
                    <a:pt x="2479" y="1118"/>
                    <a:pt x="2503" y="1094"/>
                  </a:cubicBezTo>
                  <a:cubicBezTo>
                    <a:pt x="2503" y="1045"/>
                    <a:pt x="2551" y="1021"/>
                    <a:pt x="2600" y="997"/>
                  </a:cubicBezTo>
                  <a:cubicBezTo>
                    <a:pt x="2649" y="972"/>
                    <a:pt x="2624" y="899"/>
                    <a:pt x="2576" y="899"/>
                  </a:cubicBezTo>
                  <a:close/>
                  <a:moveTo>
                    <a:pt x="2722" y="948"/>
                  </a:moveTo>
                  <a:cubicBezTo>
                    <a:pt x="2697" y="972"/>
                    <a:pt x="2697" y="997"/>
                    <a:pt x="2722" y="1021"/>
                  </a:cubicBezTo>
                  <a:cubicBezTo>
                    <a:pt x="2770" y="1045"/>
                    <a:pt x="2794" y="1094"/>
                    <a:pt x="2819" y="1142"/>
                  </a:cubicBezTo>
                  <a:cubicBezTo>
                    <a:pt x="2843" y="1167"/>
                    <a:pt x="2843" y="1167"/>
                    <a:pt x="2867" y="1167"/>
                  </a:cubicBezTo>
                  <a:lnTo>
                    <a:pt x="2916" y="1191"/>
                  </a:lnTo>
                  <a:cubicBezTo>
                    <a:pt x="2916" y="1167"/>
                    <a:pt x="2940" y="1142"/>
                    <a:pt x="2916" y="1118"/>
                  </a:cubicBezTo>
                  <a:cubicBezTo>
                    <a:pt x="2892" y="1045"/>
                    <a:pt x="2843" y="997"/>
                    <a:pt x="2794" y="948"/>
                  </a:cubicBezTo>
                  <a:close/>
                  <a:moveTo>
                    <a:pt x="3268" y="1078"/>
                  </a:moveTo>
                  <a:cubicBezTo>
                    <a:pt x="3256" y="1078"/>
                    <a:pt x="3243" y="1082"/>
                    <a:pt x="3232" y="1094"/>
                  </a:cubicBezTo>
                  <a:cubicBezTo>
                    <a:pt x="3207" y="1142"/>
                    <a:pt x="3159" y="1167"/>
                    <a:pt x="3110" y="1215"/>
                  </a:cubicBezTo>
                  <a:cubicBezTo>
                    <a:pt x="3086" y="1215"/>
                    <a:pt x="3086" y="1239"/>
                    <a:pt x="3110" y="1264"/>
                  </a:cubicBezTo>
                  <a:cubicBezTo>
                    <a:pt x="3110" y="1288"/>
                    <a:pt x="3134" y="1288"/>
                    <a:pt x="3159" y="1288"/>
                  </a:cubicBezTo>
                  <a:cubicBezTo>
                    <a:pt x="3207" y="1264"/>
                    <a:pt x="3256" y="1215"/>
                    <a:pt x="3305" y="1167"/>
                  </a:cubicBezTo>
                  <a:cubicBezTo>
                    <a:pt x="3342" y="1129"/>
                    <a:pt x="3308" y="1078"/>
                    <a:pt x="3268" y="1078"/>
                  </a:cubicBezTo>
                  <a:close/>
                  <a:moveTo>
                    <a:pt x="2469" y="1197"/>
                  </a:moveTo>
                  <a:cubicBezTo>
                    <a:pt x="2460" y="1197"/>
                    <a:pt x="2454" y="1203"/>
                    <a:pt x="2454" y="1215"/>
                  </a:cubicBezTo>
                  <a:cubicBezTo>
                    <a:pt x="2430" y="1215"/>
                    <a:pt x="2406" y="1264"/>
                    <a:pt x="2430" y="1264"/>
                  </a:cubicBezTo>
                  <a:cubicBezTo>
                    <a:pt x="2479" y="1337"/>
                    <a:pt x="2527" y="1385"/>
                    <a:pt x="2600" y="1385"/>
                  </a:cubicBezTo>
                  <a:lnTo>
                    <a:pt x="2624" y="1410"/>
                  </a:lnTo>
                  <a:cubicBezTo>
                    <a:pt x="2649" y="1410"/>
                    <a:pt x="2673" y="1385"/>
                    <a:pt x="2673" y="1361"/>
                  </a:cubicBezTo>
                  <a:cubicBezTo>
                    <a:pt x="2673" y="1337"/>
                    <a:pt x="2649" y="1288"/>
                    <a:pt x="2624" y="1288"/>
                  </a:cubicBezTo>
                  <a:cubicBezTo>
                    <a:pt x="2576" y="1288"/>
                    <a:pt x="2527" y="1264"/>
                    <a:pt x="2503" y="1215"/>
                  </a:cubicBezTo>
                  <a:cubicBezTo>
                    <a:pt x="2491" y="1203"/>
                    <a:pt x="2479" y="1197"/>
                    <a:pt x="2469" y="1197"/>
                  </a:cubicBezTo>
                  <a:close/>
                  <a:moveTo>
                    <a:pt x="2958" y="1253"/>
                  </a:moveTo>
                  <a:cubicBezTo>
                    <a:pt x="2954" y="1253"/>
                    <a:pt x="2948" y="1256"/>
                    <a:pt x="2940" y="1264"/>
                  </a:cubicBezTo>
                  <a:cubicBezTo>
                    <a:pt x="2916" y="1264"/>
                    <a:pt x="2892" y="1264"/>
                    <a:pt x="2892" y="1288"/>
                  </a:cubicBezTo>
                  <a:lnTo>
                    <a:pt x="2794" y="1312"/>
                  </a:lnTo>
                  <a:cubicBezTo>
                    <a:pt x="2790" y="1310"/>
                    <a:pt x="2786" y="1309"/>
                    <a:pt x="2782" y="1309"/>
                  </a:cubicBezTo>
                  <a:cubicBezTo>
                    <a:pt x="2746" y="1309"/>
                    <a:pt x="2750" y="1410"/>
                    <a:pt x="2794" y="1410"/>
                  </a:cubicBezTo>
                  <a:cubicBezTo>
                    <a:pt x="2843" y="1410"/>
                    <a:pt x="2867" y="1385"/>
                    <a:pt x="2916" y="1385"/>
                  </a:cubicBezTo>
                  <a:cubicBezTo>
                    <a:pt x="2916" y="1410"/>
                    <a:pt x="2916" y="1458"/>
                    <a:pt x="2916" y="1482"/>
                  </a:cubicBezTo>
                  <a:cubicBezTo>
                    <a:pt x="2916" y="1507"/>
                    <a:pt x="2940" y="1531"/>
                    <a:pt x="2964" y="1531"/>
                  </a:cubicBezTo>
                  <a:lnTo>
                    <a:pt x="2989" y="1531"/>
                  </a:lnTo>
                  <a:cubicBezTo>
                    <a:pt x="3013" y="1531"/>
                    <a:pt x="3037" y="1507"/>
                    <a:pt x="3037" y="1482"/>
                  </a:cubicBezTo>
                  <a:cubicBezTo>
                    <a:pt x="3013" y="1434"/>
                    <a:pt x="3013" y="1410"/>
                    <a:pt x="3013" y="1361"/>
                  </a:cubicBezTo>
                  <a:cubicBezTo>
                    <a:pt x="3037" y="1361"/>
                    <a:pt x="3037" y="1337"/>
                    <a:pt x="3037" y="1312"/>
                  </a:cubicBezTo>
                  <a:cubicBezTo>
                    <a:pt x="3013" y="1288"/>
                    <a:pt x="3013" y="1264"/>
                    <a:pt x="2989" y="1264"/>
                  </a:cubicBezTo>
                  <a:cubicBezTo>
                    <a:pt x="2973" y="1264"/>
                    <a:pt x="2967" y="1253"/>
                    <a:pt x="2958" y="1253"/>
                  </a:cubicBezTo>
                  <a:close/>
                  <a:moveTo>
                    <a:pt x="2989" y="1628"/>
                  </a:moveTo>
                  <a:cubicBezTo>
                    <a:pt x="2964" y="1628"/>
                    <a:pt x="2940" y="1652"/>
                    <a:pt x="2940" y="1677"/>
                  </a:cubicBezTo>
                  <a:cubicBezTo>
                    <a:pt x="2916" y="1725"/>
                    <a:pt x="2916" y="1798"/>
                    <a:pt x="2892" y="1847"/>
                  </a:cubicBezTo>
                  <a:cubicBezTo>
                    <a:pt x="2892" y="1871"/>
                    <a:pt x="2916" y="1895"/>
                    <a:pt x="2940" y="1895"/>
                  </a:cubicBezTo>
                  <a:cubicBezTo>
                    <a:pt x="2964" y="1895"/>
                    <a:pt x="2989" y="1895"/>
                    <a:pt x="2989" y="1871"/>
                  </a:cubicBezTo>
                  <a:cubicBezTo>
                    <a:pt x="3013" y="1798"/>
                    <a:pt x="3013" y="1750"/>
                    <a:pt x="3037" y="1677"/>
                  </a:cubicBezTo>
                  <a:cubicBezTo>
                    <a:pt x="3037" y="1652"/>
                    <a:pt x="3013" y="1628"/>
                    <a:pt x="2989" y="1628"/>
                  </a:cubicBezTo>
                  <a:close/>
                  <a:moveTo>
                    <a:pt x="1628" y="1993"/>
                  </a:moveTo>
                  <a:cubicBezTo>
                    <a:pt x="1604" y="1993"/>
                    <a:pt x="1580" y="2017"/>
                    <a:pt x="1580" y="2041"/>
                  </a:cubicBezTo>
                  <a:cubicBezTo>
                    <a:pt x="1580" y="2065"/>
                    <a:pt x="1604" y="2090"/>
                    <a:pt x="1628" y="2090"/>
                  </a:cubicBezTo>
                  <a:cubicBezTo>
                    <a:pt x="1677" y="2090"/>
                    <a:pt x="1726" y="2090"/>
                    <a:pt x="1750" y="2114"/>
                  </a:cubicBezTo>
                  <a:lnTo>
                    <a:pt x="1823" y="2114"/>
                  </a:lnTo>
                  <a:cubicBezTo>
                    <a:pt x="1823" y="2114"/>
                    <a:pt x="1847" y="2114"/>
                    <a:pt x="1847" y="2090"/>
                  </a:cubicBezTo>
                  <a:cubicBezTo>
                    <a:pt x="1847" y="2065"/>
                    <a:pt x="1847" y="2041"/>
                    <a:pt x="1823" y="2017"/>
                  </a:cubicBezTo>
                  <a:lnTo>
                    <a:pt x="1798" y="2017"/>
                  </a:lnTo>
                  <a:cubicBezTo>
                    <a:pt x="1750" y="1993"/>
                    <a:pt x="1677" y="1993"/>
                    <a:pt x="1628" y="1993"/>
                  </a:cubicBezTo>
                  <a:close/>
                  <a:moveTo>
                    <a:pt x="2892" y="1993"/>
                  </a:moveTo>
                  <a:cubicBezTo>
                    <a:pt x="2867" y="1993"/>
                    <a:pt x="2843" y="1993"/>
                    <a:pt x="2819" y="2017"/>
                  </a:cubicBezTo>
                  <a:cubicBezTo>
                    <a:pt x="2794" y="2065"/>
                    <a:pt x="2770" y="2114"/>
                    <a:pt x="2722" y="2163"/>
                  </a:cubicBezTo>
                  <a:cubicBezTo>
                    <a:pt x="2722" y="2187"/>
                    <a:pt x="2722" y="2211"/>
                    <a:pt x="2722" y="2235"/>
                  </a:cubicBezTo>
                  <a:lnTo>
                    <a:pt x="2794" y="2235"/>
                  </a:lnTo>
                  <a:cubicBezTo>
                    <a:pt x="2843" y="2187"/>
                    <a:pt x="2867" y="2114"/>
                    <a:pt x="2916" y="2065"/>
                  </a:cubicBezTo>
                  <a:cubicBezTo>
                    <a:pt x="2916" y="2041"/>
                    <a:pt x="2916" y="2017"/>
                    <a:pt x="2892" y="1993"/>
                  </a:cubicBezTo>
                  <a:close/>
                  <a:moveTo>
                    <a:pt x="1968" y="2144"/>
                  </a:moveTo>
                  <a:cubicBezTo>
                    <a:pt x="1956" y="2144"/>
                    <a:pt x="1944" y="2150"/>
                    <a:pt x="1944" y="2163"/>
                  </a:cubicBezTo>
                  <a:cubicBezTo>
                    <a:pt x="1920" y="2163"/>
                    <a:pt x="1920" y="2211"/>
                    <a:pt x="1944" y="2211"/>
                  </a:cubicBezTo>
                  <a:cubicBezTo>
                    <a:pt x="1993" y="2260"/>
                    <a:pt x="2017" y="2284"/>
                    <a:pt x="2066" y="2333"/>
                  </a:cubicBezTo>
                  <a:lnTo>
                    <a:pt x="2114" y="2333"/>
                  </a:lnTo>
                  <a:cubicBezTo>
                    <a:pt x="2114" y="2357"/>
                    <a:pt x="2139" y="2357"/>
                    <a:pt x="2139" y="2357"/>
                  </a:cubicBezTo>
                  <a:cubicBezTo>
                    <a:pt x="2163" y="2333"/>
                    <a:pt x="2163" y="2308"/>
                    <a:pt x="2139" y="2284"/>
                  </a:cubicBezTo>
                  <a:cubicBezTo>
                    <a:pt x="2114" y="2235"/>
                    <a:pt x="2066" y="2187"/>
                    <a:pt x="1993" y="2163"/>
                  </a:cubicBezTo>
                  <a:cubicBezTo>
                    <a:pt x="1993" y="2150"/>
                    <a:pt x="1981" y="2144"/>
                    <a:pt x="1968" y="2144"/>
                  </a:cubicBezTo>
                  <a:close/>
                  <a:moveTo>
                    <a:pt x="1531" y="2114"/>
                  </a:moveTo>
                  <a:cubicBezTo>
                    <a:pt x="1507" y="2114"/>
                    <a:pt x="1483" y="2138"/>
                    <a:pt x="1483" y="2163"/>
                  </a:cubicBezTo>
                  <a:cubicBezTo>
                    <a:pt x="1483" y="2235"/>
                    <a:pt x="1507" y="2308"/>
                    <a:pt x="1555" y="2357"/>
                  </a:cubicBezTo>
                  <a:cubicBezTo>
                    <a:pt x="1555" y="2357"/>
                    <a:pt x="1580" y="2381"/>
                    <a:pt x="1604" y="2381"/>
                  </a:cubicBezTo>
                  <a:cubicBezTo>
                    <a:pt x="1604" y="2381"/>
                    <a:pt x="1628" y="2381"/>
                    <a:pt x="1628" y="2357"/>
                  </a:cubicBezTo>
                  <a:cubicBezTo>
                    <a:pt x="1653" y="2357"/>
                    <a:pt x="1653" y="2308"/>
                    <a:pt x="1628" y="2308"/>
                  </a:cubicBezTo>
                  <a:cubicBezTo>
                    <a:pt x="1580" y="2260"/>
                    <a:pt x="1580" y="2211"/>
                    <a:pt x="1555" y="2163"/>
                  </a:cubicBezTo>
                  <a:cubicBezTo>
                    <a:pt x="1580" y="2138"/>
                    <a:pt x="1555" y="2114"/>
                    <a:pt x="1531" y="2114"/>
                  </a:cubicBezTo>
                  <a:close/>
                  <a:moveTo>
                    <a:pt x="2637" y="2266"/>
                  </a:moveTo>
                  <a:cubicBezTo>
                    <a:pt x="2624" y="2266"/>
                    <a:pt x="2612" y="2272"/>
                    <a:pt x="2600" y="2284"/>
                  </a:cubicBezTo>
                  <a:cubicBezTo>
                    <a:pt x="2551" y="2308"/>
                    <a:pt x="2503" y="2333"/>
                    <a:pt x="2454" y="2357"/>
                  </a:cubicBezTo>
                  <a:cubicBezTo>
                    <a:pt x="2406" y="2381"/>
                    <a:pt x="2406" y="2406"/>
                    <a:pt x="2430" y="2430"/>
                  </a:cubicBezTo>
                  <a:cubicBezTo>
                    <a:pt x="2430" y="2454"/>
                    <a:pt x="2430" y="2454"/>
                    <a:pt x="2454" y="2454"/>
                  </a:cubicBezTo>
                  <a:lnTo>
                    <a:pt x="2503" y="2430"/>
                  </a:lnTo>
                  <a:cubicBezTo>
                    <a:pt x="2551" y="2406"/>
                    <a:pt x="2600" y="2381"/>
                    <a:pt x="2673" y="2333"/>
                  </a:cubicBezTo>
                  <a:cubicBezTo>
                    <a:pt x="2673" y="2333"/>
                    <a:pt x="2673" y="2284"/>
                    <a:pt x="2673" y="2284"/>
                  </a:cubicBezTo>
                  <a:cubicBezTo>
                    <a:pt x="2661" y="2272"/>
                    <a:pt x="2649" y="2266"/>
                    <a:pt x="2637" y="2266"/>
                  </a:cubicBezTo>
                  <a:close/>
                  <a:moveTo>
                    <a:pt x="1748" y="2395"/>
                  </a:moveTo>
                  <a:cubicBezTo>
                    <a:pt x="1726" y="2395"/>
                    <a:pt x="1701" y="2413"/>
                    <a:pt x="1701" y="2430"/>
                  </a:cubicBezTo>
                  <a:cubicBezTo>
                    <a:pt x="1677" y="2454"/>
                    <a:pt x="1701" y="2478"/>
                    <a:pt x="1726" y="2478"/>
                  </a:cubicBezTo>
                  <a:cubicBezTo>
                    <a:pt x="1774" y="2527"/>
                    <a:pt x="1847" y="2527"/>
                    <a:pt x="1920" y="2551"/>
                  </a:cubicBezTo>
                  <a:cubicBezTo>
                    <a:pt x="1968" y="2527"/>
                    <a:pt x="1968" y="2478"/>
                    <a:pt x="1920" y="2454"/>
                  </a:cubicBezTo>
                  <a:cubicBezTo>
                    <a:pt x="1871" y="2454"/>
                    <a:pt x="1823" y="2430"/>
                    <a:pt x="1774" y="2406"/>
                  </a:cubicBezTo>
                  <a:cubicBezTo>
                    <a:pt x="1767" y="2398"/>
                    <a:pt x="1758" y="2395"/>
                    <a:pt x="1748" y="2395"/>
                  </a:cubicBezTo>
                  <a:close/>
                  <a:moveTo>
                    <a:pt x="2208" y="2395"/>
                  </a:moveTo>
                  <a:cubicBezTo>
                    <a:pt x="2201" y="2395"/>
                    <a:pt x="2194" y="2398"/>
                    <a:pt x="2187" y="2406"/>
                  </a:cubicBezTo>
                  <a:cubicBezTo>
                    <a:pt x="2163" y="2406"/>
                    <a:pt x="2139" y="2430"/>
                    <a:pt x="2139" y="2454"/>
                  </a:cubicBezTo>
                  <a:lnTo>
                    <a:pt x="2090" y="2454"/>
                  </a:lnTo>
                  <a:cubicBezTo>
                    <a:pt x="2066" y="2454"/>
                    <a:pt x="2041" y="2478"/>
                    <a:pt x="2041" y="2503"/>
                  </a:cubicBezTo>
                  <a:cubicBezTo>
                    <a:pt x="2041" y="2527"/>
                    <a:pt x="2066" y="2551"/>
                    <a:pt x="2090" y="2551"/>
                  </a:cubicBezTo>
                  <a:lnTo>
                    <a:pt x="2187" y="2551"/>
                  </a:lnTo>
                  <a:cubicBezTo>
                    <a:pt x="2187" y="2551"/>
                    <a:pt x="2187" y="2576"/>
                    <a:pt x="2187" y="2600"/>
                  </a:cubicBezTo>
                  <a:lnTo>
                    <a:pt x="2187" y="2624"/>
                  </a:lnTo>
                  <a:cubicBezTo>
                    <a:pt x="2163" y="2648"/>
                    <a:pt x="2187" y="2673"/>
                    <a:pt x="2211" y="2673"/>
                  </a:cubicBezTo>
                  <a:lnTo>
                    <a:pt x="2236" y="2673"/>
                  </a:lnTo>
                  <a:cubicBezTo>
                    <a:pt x="2260" y="2673"/>
                    <a:pt x="2260" y="2648"/>
                    <a:pt x="2260" y="2624"/>
                  </a:cubicBezTo>
                  <a:lnTo>
                    <a:pt x="2260" y="2600"/>
                  </a:lnTo>
                  <a:cubicBezTo>
                    <a:pt x="2260" y="2576"/>
                    <a:pt x="2260" y="2551"/>
                    <a:pt x="2260" y="2527"/>
                  </a:cubicBezTo>
                  <a:lnTo>
                    <a:pt x="2284" y="2527"/>
                  </a:lnTo>
                  <a:cubicBezTo>
                    <a:pt x="2333" y="2478"/>
                    <a:pt x="2309" y="2430"/>
                    <a:pt x="2260" y="2430"/>
                  </a:cubicBezTo>
                  <a:lnTo>
                    <a:pt x="2236" y="2430"/>
                  </a:lnTo>
                  <a:cubicBezTo>
                    <a:pt x="2236" y="2413"/>
                    <a:pt x="2224" y="2395"/>
                    <a:pt x="2208" y="2395"/>
                  </a:cubicBezTo>
                  <a:close/>
                  <a:moveTo>
                    <a:pt x="2158" y="2774"/>
                  </a:moveTo>
                  <a:cubicBezTo>
                    <a:pt x="2147" y="2774"/>
                    <a:pt x="2139" y="2780"/>
                    <a:pt x="2139" y="2794"/>
                  </a:cubicBezTo>
                  <a:cubicBezTo>
                    <a:pt x="2090" y="2843"/>
                    <a:pt x="2066" y="2891"/>
                    <a:pt x="2041" y="2940"/>
                  </a:cubicBezTo>
                  <a:cubicBezTo>
                    <a:pt x="2017" y="2964"/>
                    <a:pt x="2017" y="2989"/>
                    <a:pt x="2041" y="3013"/>
                  </a:cubicBezTo>
                  <a:lnTo>
                    <a:pt x="2090" y="3013"/>
                  </a:lnTo>
                  <a:cubicBezTo>
                    <a:pt x="2139" y="2964"/>
                    <a:pt x="2187" y="2916"/>
                    <a:pt x="2211" y="2843"/>
                  </a:cubicBezTo>
                  <a:cubicBezTo>
                    <a:pt x="2229" y="2808"/>
                    <a:pt x="2185" y="2774"/>
                    <a:pt x="2158" y="2774"/>
                  </a:cubicBezTo>
                  <a:close/>
                  <a:moveTo>
                    <a:pt x="1943" y="3045"/>
                  </a:moveTo>
                  <a:cubicBezTo>
                    <a:pt x="1934" y="3045"/>
                    <a:pt x="1926" y="3050"/>
                    <a:pt x="1920" y="3061"/>
                  </a:cubicBezTo>
                  <a:cubicBezTo>
                    <a:pt x="1871" y="3086"/>
                    <a:pt x="1798" y="3134"/>
                    <a:pt x="1750" y="3183"/>
                  </a:cubicBezTo>
                  <a:cubicBezTo>
                    <a:pt x="1701" y="3207"/>
                    <a:pt x="1726" y="3256"/>
                    <a:pt x="1774" y="3256"/>
                  </a:cubicBezTo>
                  <a:lnTo>
                    <a:pt x="1798" y="3256"/>
                  </a:lnTo>
                  <a:cubicBezTo>
                    <a:pt x="1798" y="3256"/>
                    <a:pt x="1823" y="3256"/>
                    <a:pt x="1823" y="3231"/>
                  </a:cubicBezTo>
                  <a:cubicBezTo>
                    <a:pt x="1871" y="3207"/>
                    <a:pt x="1920" y="3159"/>
                    <a:pt x="1968" y="3134"/>
                  </a:cubicBezTo>
                  <a:cubicBezTo>
                    <a:pt x="2006" y="3097"/>
                    <a:pt x="1971" y="3045"/>
                    <a:pt x="1943" y="3045"/>
                  </a:cubicBezTo>
                  <a:close/>
                  <a:moveTo>
                    <a:pt x="1634" y="3269"/>
                  </a:moveTo>
                  <a:cubicBezTo>
                    <a:pt x="1623" y="3269"/>
                    <a:pt x="1612" y="3272"/>
                    <a:pt x="1604" y="3280"/>
                  </a:cubicBezTo>
                  <a:lnTo>
                    <a:pt x="1580" y="3304"/>
                  </a:lnTo>
                  <a:lnTo>
                    <a:pt x="1458" y="3377"/>
                  </a:lnTo>
                  <a:cubicBezTo>
                    <a:pt x="1434" y="3377"/>
                    <a:pt x="1434" y="3402"/>
                    <a:pt x="1434" y="3426"/>
                  </a:cubicBezTo>
                  <a:cubicBezTo>
                    <a:pt x="1434" y="3450"/>
                    <a:pt x="1458" y="3450"/>
                    <a:pt x="1483" y="3450"/>
                  </a:cubicBezTo>
                  <a:lnTo>
                    <a:pt x="1507" y="3450"/>
                  </a:lnTo>
                  <a:lnTo>
                    <a:pt x="1653" y="3377"/>
                  </a:lnTo>
                  <a:lnTo>
                    <a:pt x="1677" y="3353"/>
                  </a:lnTo>
                  <a:cubicBezTo>
                    <a:pt x="1701" y="3329"/>
                    <a:pt x="1701" y="3304"/>
                    <a:pt x="1677" y="3280"/>
                  </a:cubicBezTo>
                  <a:cubicBezTo>
                    <a:pt x="1677" y="3280"/>
                    <a:pt x="1655" y="3269"/>
                    <a:pt x="1634" y="3269"/>
                  </a:cubicBezTo>
                  <a:close/>
                  <a:moveTo>
                    <a:pt x="1303" y="3461"/>
                  </a:moveTo>
                  <a:cubicBezTo>
                    <a:pt x="1292" y="3461"/>
                    <a:pt x="1278" y="3465"/>
                    <a:pt x="1264" y="3474"/>
                  </a:cubicBezTo>
                  <a:lnTo>
                    <a:pt x="1118" y="3572"/>
                  </a:lnTo>
                  <a:cubicBezTo>
                    <a:pt x="1094" y="3572"/>
                    <a:pt x="1094" y="3620"/>
                    <a:pt x="1118" y="3620"/>
                  </a:cubicBezTo>
                  <a:cubicBezTo>
                    <a:pt x="1118" y="3644"/>
                    <a:pt x="1143" y="3644"/>
                    <a:pt x="1167" y="3644"/>
                  </a:cubicBezTo>
                  <a:lnTo>
                    <a:pt x="1337" y="3547"/>
                  </a:lnTo>
                  <a:cubicBezTo>
                    <a:pt x="1376" y="3528"/>
                    <a:pt x="1352" y="3461"/>
                    <a:pt x="1303" y="3461"/>
                  </a:cubicBezTo>
                  <a:close/>
                  <a:moveTo>
                    <a:pt x="1006" y="3651"/>
                  </a:moveTo>
                  <a:cubicBezTo>
                    <a:pt x="997" y="3651"/>
                    <a:pt x="985" y="3657"/>
                    <a:pt x="972" y="3669"/>
                  </a:cubicBezTo>
                  <a:lnTo>
                    <a:pt x="802" y="3766"/>
                  </a:lnTo>
                  <a:cubicBezTo>
                    <a:pt x="778" y="3766"/>
                    <a:pt x="778" y="3814"/>
                    <a:pt x="802" y="3839"/>
                  </a:cubicBezTo>
                  <a:lnTo>
                    <a:pt x="851" y="3839"/>
                  </a:lnTo>
                  <a:cubicBezTo>
                    <a:pt x="900" y="3814"/>
                    <a:pt x="972" y="3766"/>
                    <a:pt x="1021" y="3742"/>
                  </a:cubicBezTo>
                  <a:cubicBezTo>
                    <a:pt x="1045" y="3717"/>
                    <a:pt x="1045" y="3693"/>
                    <a:pt x="1021" y="3669"/>
                  </a:cubicBezTo>
                  <a:cubicBezTo>
                    <a:pt x="1021" y="3657"/>
                    <a:pt x="1015" y="3651"/>
                    <a:pt x="1006" y="3651"/>
                  </a:cubicBezTo>
                  <a:close/>
                  <a:moveTo>
                    <a:pt x="657" y="3863"/>
                  </a:moveTo>
                  <a:lnTo>
                    <a:pt x="487" y="3985"/>
                  </a:lnTo>
                  <a:cubicBezTo>
                    <a:pt x="487" y="4009"/>
                    <a:pt x="487" y="4033"/>
                    <a:pt x="487" y="4057"/>
                  </a:cubicBezTo>
                  <a:lnTo>
                    <a:pt x="560" y="4057"/>
                  </a:lnTo>
                  <a:lnTo>
                    <a:pt x="705" y="3936"/>
                  </a:lnTo>
                  <a:cubicBezTo>
                    <a:pt x="730" y="3912"/>
                    <a:pt x="730" y="3887"/>
                    <a:pt x="705" y="3863"/>
                  </a:cubicBezTo>
                  <a:close/>
                  <a:moveTo>
                    <a:pt x="385" y="4101"/>
                  </a:moveTo>
                  <a:cubicBezTo>
                    <a:pt x="379" y="4101"/>
                    <a:pt x="372" y="4103"/>
                    <a:pt x="365" y="4106"/>
                  </a:cubicBezTo>
                  <a:cubicBezTo>
                    <a:pt x="317" y="4155"/>
                    <a:pt x="268" y="4203"/>
                    <a:pt x="219" y="4252"/>
                  </a:cubicBezTo>
                  <a:cubicBezTo>
                    <a:pt x="219" y="4276"/>
                    <a:pt x="219" y="4300"/>
                    <a:pt x="219" y="4325"/>
                  </a:cubicBezTo>
                  <a:lnTo>
                    <a:pt x="292" y="4325"/>
                  </a:lnTo>
                  <a:cubicBezTo>
                    <a:pt x="341" y="4276"/>
                    <a:pt x="389" y="4227"/>
                    <a:pt x="438" y="4179"/>
                  </a:cubicBezTo>
                  <a:cubicBezTo>
                    <a:pt x="459" y="4158"/>
                    <a:pt x="426" y="4101"/>
                    <a:pt x="385" y="4101"/>
                  </a:cubicBezTo>
                  <a:close/>
                  <a:moveTo>
                    <a:pt x="137" y="4379"/>
                  </a:moveTo>
                  <a:cubicBezTo>
                    <a:pt x="128" y="4379"/>
                    <a:pt x="122" y="4385"/>
                    <a:pt x="122" y="4397"/>
                  </a:cubicBezTo>
                  <a:cubicBezTo>
                    <a:pt x="74" y="4470"/>
                    <a:pt x="49" y="4519"/>
                    <a:pt x="25" y="4592"/>
                  </a:cubicBezTo>
                  <a:cubicBezTo>
                    <a:pt x="25" y="4616"/>
                    <a:pt x="25" y="4640"/>
                    <a:pt x="49" y="4640"/>
                  </a:cubicBezTo>
                  <a:lnTo>
                    <a:pt x="98" y="4640"/>
                  </a:lnTo>
                  <a:cubicBezTo>
                    <a:pt x="98" y="4640"/>
                    <a:pt x="122" y="4640"/>
                    <a:pt x="122" y="4616"/>
                  </a:cubicBezTo>
                  <a:cubicBezTo>
                    <a:pt x="147" y="4568"/>
                    <a:pt x="171" y="4495"/>
                    <a:pt x="195" y="4446"/>
                  </a:cubicBezTo>
                  <a:cubicBezTo>
                    <a:pt x="195" y="4422"/>
                    <a:pt x="195" y="4397"/>
                    <a:pt x="171" y="4397"/>
                  </a:cubicBezTo>
                  <a:cubicBezTo>
                    <a:pt x="159" y="4385"/>
                    <a:pt x="147" y="4379"/>
                    <a:pt x="137" y="4379"/>
                  </a:cubicBezTo>
                  <a:close/>
                  <a:moveTo>
                    <a:pt x="49" y="4738"/>
                  </a:moveTo>
                  <a:cubicBezTo>
                    <a:pt x="25" y="4738"/>
                    <a:pt x="1" y="4762"/>
                    <a:pt x="1" y="4786"/>
                  </a:cubicBezTo>
                  <a:cubicBezTo>
                    <a:pt x="1" y="4859"/>
                    <a:pt x="25" y="4908"/>
                    <a:pt x="25" y="4981"/>
                  </a:cubicBezTo>
                  <a:cubicBezTo>
                    <a:pt x="49" y="5005"/>
                    <a:pt x="49" y="5005"/>
                    <a:pt x="74" y="5005"/>
                  </a:cubicBezTo>
                  <a:lnTo>
                    <a:pt x="98" y="5005"/>
                  </a:lnTo>
                  <a:cubicBezTo>
                    <a:pt x="122" y="5005"/>
                    <a:pt x="122" y="4981"/>
                    <a:pt x="122" y="4956"/>
                  </a:cubicBezTo>
                  <a:cubicBezTo>
                    <a:pt x="98" y="4908"/>
                    <a:pt x="98" y="4835"/>
                    <a:pt x="98" y="4786"/>
                  </a:cubicBezTo>
                  <a:cubicBezTo>
                    <a:pt x="98" y="4762"/>
                    <a:pt x="74" y="4738"/>
                    <a:pt x="49" y="4738"/>
                  </a:cubicBezTo>
                  <a:close/>
                  <a:moveTo>
                    <a:pt x="144" y="5092"/>
                  </a:moveTo>
                  <a:cubicBezTo>
                    <a:pt x="136" y="5092"/>
                    <a:pt x="129" y="5095"/>
                    <a:pt x="122" y="5102"/>
                  </a:cubicBezTo>
                  <a:cubicBezTo>
                    <a:pt x="98" y="5102"/>
                    <a:pt x="98" y="5151"/>
                    <a:pt x="98" y="5175"/>
                  </a:cubicBezTo>
                  <a:cubicBezTo>
                    <a:pt x="147" y="5223"/>
                    <a:pt x="171" y="5272"/>
                    <a:pt x="219" y="5321"/>
                  </a:cubicBezTo>
                  <a:cubicBezTo>
                    <a:pt x="219" y="5345"/>
                    <a:pt x="244" y="5345"/>
                    <a:pt x="244" y="5345"/>
                  </a:cubicBezTo>
                  <a:lnTo>
                    <a:pt x="292" y="5345"/>
                  </a:lnTo>
                  <a:cubicBezTo>
                    <a:pt x="292" y="5321"/>
                    <a:pt x="292" y="5296"/>
                    <a:pt x="292" y="5272"/>
                  </a:cubicBezTo>
                  <a:cubicBezTo>
                    <a:pt x="244" y="5223"/>
                    <a:pt x="219" y="5175"/>
                    <a:pt x="195" y="5126"/>
                  </a:cubicBezTo>
                  <a:cubicBezTo>
                    <a:pt x="178" y="5109"/>
                    <a:pt x="161" y="5092"/>
                    <a:pt x="144" y="5092"/>
                  </a:cubicBezTo>
                  <a:close/>
                  <a:moveTo>
                    <a:pt x="365" y="5400"/>
                  </a:moveTo>
                  <a:cubicBezTo>
                    <a:pt x="353" y="5400"/>
                    <a:pt x="341" y="5406"/>
                    <a:pt x="341" y="5418"/>
                  </a:cubicBezTo>
                  <a:cubicBezTo>
                    <a:pt x="317" y="5442"/>
                    <a:pt x="317" y="5466"/>
                    <a:pt x="341" y="5491"/>
                  </a:cubicBezTo>
                  <a:lnTo>
                    <a:pt x="389" y="5491"/>
                  </a:lnTo>
                  <a:cubicBezTo>
                    <a:pt x="414" y="5466"/>
                    <a:pt x="414" y="5442"/>
                    <a:pt x="389" y="5418"/>
                  </a:cubicBezTo>
                  <a:cubicBezTo>
                    <a:pt x="389" y="5406"/>
                    <a:pt x="377" y="5400"/>
                    <a:pt x="365" y="540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5" name="Google Shape;55;p2"/>
          <p:cNvGrpSpPr/>
          <p:nvPr/>
        </p:nvGrpSpPr>
        <p:grpSpPr>
          <a:xfrm rot="8903269">
            <a:off x="-62368" y="122449"/>
            <a:ext cx="1100970" cy="787622"/>
            <a:chOff x="1202177" y="4613417"/>
            <a:chExt cx="528376" cy="377938"/>
          </a:xfrm>
        </p:grpSpPr>
        <p:sp>
          <p:nvSpPr>
            <p:cNvPr id="56" name="Google Shape;56;p2"/>
            <p:cNvSpPr/>
            <p:nvPr/>
          </p:nvSpPr>
          <p:spPr>
            <a:xfrm>
              <a:off x="1564214" y="4671691"/>
              <a:ext cx="166339" cy="48340"/>
            </a:xfrm>
            <a:custGeom>
              <a:avLst/>
              <a:gdLst/>
              <a:ahLst/>
              <a:cxnLst/>
              <a:rect l="l" t="t" r="r" b="b"/>
              <a:pathLst>
                <a:path w="1507" h="438" extrusionOk="0">
                  <a:moveTo>
                    <a:pt x="1409" y="1"/>
                  </a:moveTo>
                  <a:lnTo>
                    <a:pt x="73" y="316"/>
                  </a:lnTo>
                  <a:cubicBezTo>
                    <a:pt x="25" y="316"/>
                    <a:pt x="0" y="341"/>
                    <a:pt x="25" y="389"/>
                  </a:cubicBezTo>
                  <a:cubicBezTo>
                    <a:pt x="25" y="414"/>
                    <a:pt x="49" y="438"/>
                    <a:pt x="73" y="438"/>
                  </a:cubicBezTo>
                  <a:lnTo>
                    <a:pt x="98" y="438"/>
                  </a:lnTo>
                  <a:lnTo>
                    <a:pt x="1434" y="122"/>
                  </a:lnTo>
                  <a:cubicBezTo>
                    <a:pt x="1506" y="122"/>
                    <a:pt x="1482" y="1"/>
                    <a:pt x="140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1602846" y="4613417"/>
              <a:ext cx="60708" cy="176363"/>
            </a:xfrm>
            <a:custGeom>
              <a:avLst/>
              <a:gdLst/>
              <a:ahLst/>
              <a:cxnLst/>
              <a:rect l="l" t="t" r="r" b="b"/>
              <a:pathLst>
                <a:path w="550" h="1598" extrusionOk="0">
                  <a:moveTo>
                    <a:pt x="77" y="0"/>
                  </a:moveTo>
                  <a:cubicBezTo>
                    <a:pt x="39" y="0"/>
                    <a:pt x="0" y="32"/>
                    <a:pt x="15" y="91"/>
                  </a:cubicBezTo>
                  <a:lnTo>
                    <a:pt x="403" y="1573"/>
                  </a:lnTo>
                  <a:cubicBezTo>
                    <a:pt x="428" y="1597"/>
                    <a:pt x="452" y="1597"/>
                    <a:pt x="476" y="1597"/>
                  </a:cubicBezTo>
                  <a:lnTo>
                    <a:pt x="501" y="1597"/>
                  </a:lnTo>
                  <a:cubicBezTo>
                    <a:pt x="525" y="1597"/>
                    <a:pt x="549" y="1549"/>
                    <a:pt x="525" y="1525"/>
                  </a:cubicBezTo>
                  <a:lnTo>
                    <a:pt x="136" y="43"/>
                  </a:lnTo>
                  <a:cubicBezTo>
                    <a:pt x="127" y="14"/>
                    <a:pt x="102" y="0"/>
                    <a:pt x="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1582978" y="4629421"/>
              <a:ext cx="104638" cy="138950"/>
            </a:xfrm>
            <a:custGeom>
              <a:avLst/>
              <a:gdLst/>
              <a:ahLst/>
              <a:cxnLst/>
              <a:rect l="l" t="t" r="r" b="b"/>
              <a:pathLst>
                <a:path w="948" h="1259" extrusionOk="0">
                  <a:moveTo>
                    <a:pt x="875" y="1"/>
                  </a:moveTo>
                  <a:cubicBezTo>
                    <a:pt x="857" y="1"/>
                    <a:pt x="838" y="7"/>
                    <a:pt x="826" y="19"/>
                  </a:cubicBezTo>
                  <a:lnTo>
                    <a:pt x="25" y="1161"/>
                  </a:lnTo>
                  <a:cubicBezTo>
                    <a:pt x="0" y="1185"/>
                    <a:pt x="0" y="1234"/>
                    <a:pt x="49" y="1258"/>
                  </a:cubicBezTo>
                  <a:lnTo>
                    <a:pt x="122" y="1258"/>
                  </a:lnTo>
                  <a:lnTo>
                    <a:pt x="924" y="92"/>
                  </a:lnTo>
                  <a:cubicBezTo>
                    <a:pt x="948" y="68"/>
                    <a:pt x="948" y="19"/>
                    <a:pt x="924" y="19"/>
                  </a:cubicBezTo>
                  <a:cubicBezTo>
                    <a:pt x="911" y="7"/>
                    <a:pt x="893" y="1"/>
                    <a:pt x="87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1548982" y="4644430"/>
              <a:ext cx="160158" cy="102419"/>
            </a:xfrm>
            <a:custGeom>
              <a:avLst/>
              <a:gdLst/>
              <a:ahLst/>
              <a:cxnLst/>
              <a:rect l="l" t="t" r="r" b="b"/>
              <a:pathLst>
                <a:path w="1451" h="928" extrusionOk="0">
                  <a:moveTo>
                    <a:pt x="115" y="1"/>
                  </a:moveTo>
                  <a:cubicBezTo>
                    <a:pt x="51" y="1"/>
                    <a:pt x="0" y="83"/>
                    <a:pt x="65" y="126"/>
                  </a:cubicBezTo>
                  <a:lnTo>
                    <a:pt x="1329" y="928"/>
                  </a:lnTo>
                  <a:lnTo>
                    <a:pt x="1377" y="928"/>
                  </a:lnTo>
                  <a:cubicBezTo>
                    <a:pt x="1426" y="928"/>
                    <a:pt x="1450" y="831"/>
                    <a:pt x="1402" y="806"/>
                  </a:cubicBezTo>
                  <a:lnTo>
                    <a:pt x="138" y="5"/>
                  </a:lnTo>
                  <a:cubicBezTo>
                    <a:pt x="130" y="2"/>
                    <a:pt x="123" y="1"/>
                    <a:pt x="1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2"/>
            <p:cNvSpPr/>
            <p:nvPr/>
          </p:nvSpPr>
          <p:spPr>
            <a:xfrm>
              <a:off x="1202177" y="4673346"/>
              <a:ext cx="177156" cy="151310"/>
            </a:xfrm>
            <a:custGeom>
              <a:avLst/>
              <a:gdLst/>
              <a:ahLst/>
              <a:cxnLst/>
              <a:rect l="l" t="t" r="r" b="b"/>
              <a:pathLst>
                <a:path w="1605" h="1371" extrusionOk="0">
                  <a:moveTo>
                    <a:pt x="924" y="131"/>
                  </a:moveTo>
                  <a:cubicBezTo>
                    <a:pt x="1216" y="131"/>
                    <a:pt x="1458" y="374"/>
                    <a:pt x="1483" y="690"/>
                  </a:cubicBezTo>
                  <a:cubicBezTo>
                    <a:pt x="1483" y="1019"/>
                    <a:pt x="1204" y="1248"/>
                    <a:pt x="911" y="1248"/>
                  </a:cubicBezTo>
                  <a:cubicBezTo>
                    <a:pt x="771" y="1248"/>
                    <a:pt x="629" y="1196"/>
                    <a:pt x="511" y="1079"/>
                  </a:cubicBezTo>
                  <a:cubicBezTo>
                    <a:pt x="171" y="739"/>
                    <a:pt x="414" y="131"/>
                    <a:pt x="924" y="131"/>
                  </a:cubicBezTo>
                  <a:close/>
                  <a:moveTo>
                    <a:pt x="907" y="1"/>
                  </a:moveTo>
                  <a:cubicBezTo>
                    <a:pt x="740" y="1"/>
                    <a:pt x="571" y="63"/>
                    <a:pt x="438" y="204"/>
                  </a:cubicBezTo>
                  <a:cubicBezTo>
                    <a:pt x="1" y="641"/>
                    <a:pt x="317" y="1370"/>
                    <a:pt x="924" y="1370"/>
                  </a:cubicBezTo>
                  <a:cubicBezTo>
                    <a:pt x="1288" y="1370"/>
                    <a:pt x="1604" y="1079"/>
                    <a:pt x="1604" y="690"/>
                  </a:cubicBezTo>
                  <a:cubicBezTo>
                    <a:pt x="1604" y="278"/>
                    <a:pt x="1258" y="1"/>
                    <a:pt x="9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1419143" y="4894566"/>
              <a:ext cx="115344" cy="96790"/>
            </a:xfrm>
            <a:custGeom>
              <a:avLst/>
              <a:gdLst/>
              <a:ahLst/>
              <a:cxnLst/>
              <a:rect l="l" t="t" r="r" b="b"/>
              <a:pathLst>
                <a:path w="1045" h="877" extrusionOk="0">
                  <a:moveTo>
                    <a:pt x="583" y="124"/>
                  </a:moveTo>
                  <a:cubicBezTo>
                    <a:pt x="753" y="124"/>
                    <a:pt x="899" y="269"/>
                    <a:pt x="899" y="439"/>
                  </a:cubicBezTo>
                  <a:cubicBezTo>
                    <a:pt x="899" y="622"/>
                    <a:pt x="741" y="747"/>
                    <a:pt x="587" y="747"/>
                  </a:cubicBezTo>
                  <a:cubicBezTo>
                    <a:pt x="515" y="747"/>
                    <a:pt x="443" y="720"/>
                    <a:pt x="389" y="658"/>
                  </a:cubicBezTo>
                  <a:cubicBezTo>
                    <a:pt x="195" y="464"/>
                    <a:pt x="316" y="124"/>
                    <a:pt x="583" y="124"/>
                  </a:cubicBezTo>
                  <a:close/>
                  <a:moveTo>
                    <a:pt x="584" y="0"/>
                  </a:moveTo>
                  <a:cubicBezTo>
                    <a:pt x="473" y="0"/>
                    <a:pt x="361" y="38"/>
                    <a:pt x="268" y="124"/>
                  </a:cubicBezTo>
                  <a:cubicBezTo>
                    <a:pt x="0" y="415"/>
                    <a:pt x="195" y="877"/>
                    <a:pt x="583" y="877"/>
                  </a:cubicBezTo>
                  <a:cubicBezTo>
                    <a:pt x="826" y="877"/>
                    <a:pt x="1021" y="682"/>
                    <a:pt x="1045" y="439"/>
                  </a:cubicBezTo>
                  <a:cubicBezTo>
                    <a:pt x="1045" y="175"/>
                    <a:pt x="820" y="0"/>
                    <a:pt x="5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2" name="Google Shape;62;p2"/>
          <p:cNvGrpSpPr/>
          <p:nvPr/>
        </p:nvGrpSpPr>
        <p:grpSpPr>
          <a:xfrm>
            <a:off x="7532342" y="1264395"/>
            <a:ext cx="2525833" cy="1610805"/>
            <a:chOff x="7239867" y="1514545"/>
            <a:chExt cx="2525833" cy="1610805"/>
          </a:xfrm>
        </p:grpSpPr>
        <p:grpSp>
          <p:nvGrpSpPr>
            <p:cNvPr id="63" name="Google Shape;63;p2"/>
            <p:cNvGrpSpPr/>
            <p:nvPr/>
          </p:nvGrpSpPr>
          <p:grpSpPr>
            <a:xfrm>
              <a:off x="7346663" y="1514545"/>
              <a:ext cx="2419037" cy="1551678"/>
              <a:chOff x="7410211" y="1555302"/>
              <a:chExt cx="2355440" cy="1510884"/>
            </a:xfrm>
          </p:grpSpPr>
          <p:grpSp>
            <p:nvGrpSpPr>
              <p:cNvPr id="64" name="Google Shape;64;p2"/>
              <p:cNvGrpSpPr/>
              <p:nvPr/>
            </p:nvGrpSpPr>
            <p:grpSpPr>
              <a:xfrm>
                <a:off x="7410211" y="1555302"/>
                <a:ext cx="2355440" cy="1510884"/>
                <a:chOff x="761258" y="2062480"/>
                <a:chExt cx="1646470" cy="1056119"/>
              </a:xfrm>
            </p:grpSpPr>
            <p:sp>
              <p:nvSpPr>
                <p:cNvPr id="65" name="Google Shape;65;p2"/>
                <p:cNvSpPr/>
                <p:nvPr/>
              </p:nvSpPr>
              <p:spPr>
                <a:xfrm rot="-1481318">
                  <a:off x="1087094" y="2126891"/>
                  <a:ext cx="430227" cy="556678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" name="Google Shape;66;p2"/>
                <p:cNvSpPr/>
                <p:nvPr/>
              </p:nvSpPr>
              <p:spPr>
                <a:xfrm>
                  <a:off x="1415418" y="2201127"/>
                  <a:ext cx="5577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" name="Google Shape;67;p2"/>
                <p:cNvSpPr/>
                <p:nvPr/>
              </p:nvSpPr>
              <p:spPr>
                <a:xfrm>
                  <a:off x="761258" y="2379293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8" name="Google Shape;68;p2"/>
                <p:cNvSpPr/>
                <p:nvPr/>
              </p:nvSpPr>
              <p:spPr>
                <a:xfrm>
                  <a:off x="899445" y="2606080"/>
                  <a:ext cx="469500" cy="4695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9" name="Google Shape;69;p2"/>
                <p:cNvSpPr/>
                <p:nvPr/>
              </p:nvSpPr>
              <p:spPr>
                <a:xfrm>
                  <a:off x="1250808" y="2594534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" name="Google Shape;70;p2"/>
                <p:cNvSpPr/>
                <p:nvPr/>
              </p:nvSpPr>
              <p:spPr>
                <a:xfrm rot="-2967336">
                  <a:off x="1706888" y="2475460"/>
                  <a:ext cx="622580" cy="492779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71" name="Google Shape;71;p2"/>
              <p:cNvSpPr/>
              <p:nvPr/>
            </p:nvSpPr>
            <p:spPr>
              <a:xfrm>
                <a:off x="7933212" y="2119383"/>
                <a:ext cx="704700" cy="7047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" name="Google Shape;72;p2"/>
              <p:cNvSpPr/>
              <p:nvPr/>
            </p:nvSpPr>
            <p:spPr>
              <a:xfrm>
                <a:off x="8386462" y="2119383"/>
                <a:ext cx="704700" cy="7047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3" name="Google Shape;73;p2"/>
            <p:cNvSpPr/>
            <p:nvPr/>
          </p:nvSpPr>
          <p:spPr>
            <a:xfrm>
              <a:off x="7239867" y="1792171"/>
              <a:ext cx="2256600" cy="1333178"/>
            </a:xfrm>
            <a:custGeom>
              <a:avLst/>
              <a:gdLst/>
              <a:ahLst/>
              <a:cxnLst/>
              <a:rect l="l" t="t" r="r" b="b"/>
              <a:pathLst>
                <a:path w="4957" h="2929" extrusionOk="0">
                  <a:moveTo>
                    <a:pt x="1215" y="718"/>
                  </a:moveTo>
                  <a:cubicBezTo>
                    <a:pt x="1312" y="743"/>
                    <a:pt x="1337" y="767"/>
                    <a:pt x="1361" y="815"/>
                  </a:cubicBezTo>
                  <a:cubicBezTo>
                    <a:pt x="1361" y="840"/>
                    <a:pt x="1312" y="888"/>
                    <a:pt x="1288" y="913"/>
                  </a:cubicBezTo>
                  <a:cubicBezTo>
                    <a:pt x="1264" y="913"/>
                    <a:pt x="1264" y="937"/>
                    <a:pt x="1215" y="937"/>
                  </a:cubicBezTo>
                  <a:cubicBezTo>
                    <a:pt x="1215" y="864"/>
                    <a:pt x="1215" y="815"/>
                    <a:pt x="1215" y="743"/>
                  </a:cubicBezTo>
                  <a:lnTo>
                    <a:pt x="1215" y="718"/>
                  </a:lnTo>
                  <a:close/>
                  <a:moveTo>
                    <a:pt x="2527" y="475"/>
                  </a:moveTo>
                  <a:cubicBezTo>
                    <a:pt x="2624" y="597"/>
                    <a:pt x="2673" y="767"/>
                    <a:pt x="2624" y="937"/>
                  </a:cubicBezTo>
                  <a:cubicBezTo>
                    <a:pt x="2601" y="983"/>
                    <a:pt x="2567" y="1007"/>
                    <a:pt x="2530" y="1007"/>
                  </a:cubicBezTo>
                  <a:cubicBezTo>
                    <a:pt x="2489" y="1007"/>
                    <a:pt x="2444" y="977"/>
                    <a:pt x="2405" y="913"/>
                  </a:cubicBezTo>
                  <a:cubicBezTo>
                    <a:pt x="2333" y="767"/>
                    <a:pt x="2381" y="573"/>
                    <a:pt x="2527" y="475"/>
                  </a:cubicBezTo>
                  <a:close/>
                  <a:moveTo>
                    <a:pt x="3984" y="1010"/>
                  </a:moveTo>
                  <a:lnTo>
                    <a:pt x="3984" y="1010"/>
                  </a:lnTo>
                  <a:cubicBezTo>
                    <a:pt x="4009" y="1107"/>
                    <a:pt x="3984" y="1228"/>
                    <a:pt x="3936" y="1326"/>
                  </a:cubicBezTo>
                  <a:cubicBezTo>
                    <a:pt x="3912" y="1350"/>
                    <a:pt x="3912" y="1350"/>
                    <a:pt x="3887" y="1350"/>
                  </a:cubicBezTo>
                  <a:cubicBezTo>
                    <a:pt x="3863" y="1350"/>
                    <a:pt x="3839" y="1326"/>
                    <a:pt x="3814" y="1326"/>
                  </a:cubicBezTo>
                  <a:cubicBezTo>
                    <a:pt x="3766" y="1277"/>
                    <a:pt x="3766" y="1277"/>
                    <a:pt x="3766" y="1204"/>
                  </a:cubicBezTo>
                  <a:cubicBezTo>
                    <a:pt x="3790" y="1131"/>
                    <a:pt x="3863" y="1058"/>
                    <a:pt x="3984" y="1010"/>
                  </a:cubicBezTo>
                  <a:close/>
                  <a:moveTo>
                    <a:pt x="1045" y="1860"/>
                  </a:moveTo>
                  <a:cubicBezTo>
                    <a:pt x="948" y="1957"/>
                    <a:pt x="851" y="2030"/>
                    <a:pt x="754" y="2079"/>
                  </a:cubicBezTo>
                  <a:cubicBezTo>
                    <a:pt x="778" y="1982"/>
                    <a:pt x="875" y="1909"/>
                    <a:pt x="972" y="1860"/>
                  </a:cubicBezTo>
                  <a:close/>
                  <a:moveTo>
                    <a:pt x="3159" y="1957"/>
                  </a:moveTo>
                  <a:cubicBezTo>
                    <a:pt x="3159" y="1957"/>
                    <a:pt x="3183" y="1957"/>
                    <a:pt x="3231" y="2006"/>
                  </a:cubicBezTo>
                  <a:cubicBezTo>
                    <a:pt x="3280" y="2054"/>
                    <a:pt x="3304" y="2152"/>
                    <a:pt x="3280" y="2224"/>
                  </a:cubicBezTo>
                  <a:cubicBezTo>
                    <a:pt x="3159" y="2127"/>
                    <a:pt x="3159" y="2006"/>
                    <a:pt x="3159" y="1957"/>
                  </a:cubicBezTo>
                  <a:close/>
                  <a:moveTo>
                    <a:pt x="1701" y="2030"/>
                  </a:moveTo>
                  <a:cubicBezTo>
                    <a:pt x="1750" y="2054"/>
                    <a:pt x="1798" y="2079"/>
                    <a:pt x="1822" y="2127"/>
                  </a:cubicBezTo>
                  <a:cubicBezTo>
                    <a:pt x="1847" y="2249"/>
                    <a:pt x="1822" y="2346"/>
                    <a:pt x="1774" y="2443"/>
                  </a:cubicBezTo>
                  <a:cubicBezTo>
                    <a:pt x="1677" y="2346"/>
                    <a:pt x="1628" y="2200"/>
                    <a:pt x="1652" y="2054"/>
                  </a:cubicBezTo>
                  <a:cubicBezTo>
                    <a:pt x="1652" y="2030"/>
                    <a:pt x="1677" y="2030"/>
                    <a:pt x="1677" y="2030"/>
                  </a:cubicBezTo>
                  <a:close/>
                  <a:moveTo>
                    <a:pt x="1688" y="116"/>
                  </a:moveTo>
                  <a:cubicBezTo>
                    <a:pt x="1796" y="116"/>
                    <a:pt x="1923" y="140"/>
                    <a:pt x="2065" y="184"/>
                  </a:cubicBezTo>
                  <a:cubicBezTo>
                    <a:pt x="2211" y="232"/>
                    <a:pt x="2333" y="305"/>
                    <a:pt x="2454" y="427"/>
                  </a:cubicBezTo>
                  <a:cubicBezTo>
                    <a:pt x="2284" y="548"/>
                    <a:pt x="2235" y="791"/>
                    <a:pt x="2333" y="961"/>
                  </a:cubicBezTo>
                  <a:cubicBezTo>
                    <a:pt x="2430" y="1083"/>
                    <a:pt x="2503" y="1131"/>
                    <a:pt x="2551" y="1131"/>
                  </a:cubicBezTo>
                  <a:cubicBezTo>
                    <a:pt x="2648" y="1107"/>
                    <a:pt x="2721" y="1058"/>
                    <a:pt x="2746" y="986"/>
                  </a:cubicBezTo>
                  <a:cubicBezTo>
                    <a:pt x="2794" y="791"/>
                    <a:pt x="2746" y="573"/>
                    <a:pt x="2624" y="427"/>
                  </a:cubicBezTo>
                  <a:cubicBezTo>
                    <a:pt x="2818" y="305"/>
                    <a:pt x="3061" y="232"/>
                    <a:pt x="3304" y="232"/>
                  </a:cubicBezTo>
                  <a:lnTo>
                    <a:pt x="3450" y="232"/>
                  </a:lnTo>
                  <a:cubicBezTo>
                    <a:pt x="3742" y="330"/>
                    <a:pt x="3960" y="597"/>
                    <a:pt x="3984" y="888"/>
                  </a:cubicBezTo>
                  <a:cubicBezTo>
                    <a:pt x="3839" y="937"/>
                    <a:pt x="3717" y="1034"/>
                    <a:pt x="3693" y="1180"/>
                  </a:cubicBezTo>
                  <a:cubicBezTo>
                    <a:pt x="3669" y="1277"/>
                    <a:pt x="3693" y="1350"/>
                    <a:pt x="3766" y="1423"/>
                  </a:cubicBezTo>
                  <a:cubicBezTo>
                    <a:pt x="3802" y="1459"/>
                    <a:pt x="3845" y="1477"/>
                    <a:pt x="3887" y="1477"/>
                  </a:cubicBezTo>
                  <a:cubicBezTo>
                    <a:pt x="3930" y="1477"/>
                    <a:pt x="3972" y="1459"/>
                    <a:pt x="4009" y="1423"/>
                  </a:cubicBezTo>
                  <a:cubicBezTo>
                    <a:pt x="4082" y="1277"/>
                    <a:pt x="4106" y="1131"/>
                    <a:pt x="4082" y="986"/>
                  </a:cubicBezTo>
                  <a:cubicBezTo>
                    <a:pt x="4130" y="986"/>
                    <a:pt x="4203" y="961"/>
                    <a:pt x="4252" y="961"/>
                  </a:cubicBezTo>
                  <a:cubicBezTo>
                    <a:pt x="4470" y="961"/>
                    <a:pt x="4640" y="1083"/>
                    <a:pt x="4738" y="1277"/>
                  </a:cubicBezTo>
                  <a:cubicBezTo>
                    <a:pt x="4835" y="1544"/>
                    <a:pt x="4810" y="1836"/>
                    <a:pt x="4665" y="2079"/>
                  </a:cubicBezTo>
                  <a:cubicBezTo>
                    <a:pt x="4483" y="2341"/>
                    <a:pt x="4201" y="2486"/>
                    <a:pt x="3902" y="2486"/>
                  </a:cubicBezTo>
                  <a:cubicBezTo>
                    <a:pt x="3841" y="2486"/>
                    <a:pt x="3779" y="2480"/>
                    <a:pt x="3717" y="2467"/>
                  </a:cubicBezTo>
                  <a:cubicBezTo>
                    <a:pt x="3572" y="2443"/>
                    <a:pt x="3450" y="2370"/>
                    <a:pt x="3353" y="2297"/>
                  </a:cubicBezTo>
                  <a:cubicBezTo>
                    <a:pt x="3401" y="2176"/>
                    <a:pt x="3377" y="2030"/>
                    <a:pt x="3304" y="1933"/>
                  </a:cubicBezTo>
                  <a:cubicBezTo>
                    <a:pt x="3244" y="1884"/>
                    <a:pt x="3189" y="1860"/>
                    <a:pt x="3143" y="1860"/>
                  </a:cubicBezTo>
                  <a:cubicBezTo>
                    <a:pt x="3098" y="1860"/>
                    <a:pt x="3061" y="1884"/>
                    <a:pt x="3037" y="1933"/>
                  </a:cubicBezTo>
                  <a:cubicBezTo>
                    <a:pt x="3037" y="2103"/>
                    <a:pt x="3086" y="2249"/>
                    <a:pt x="3231" y="2322"/>
                  </a:cubicBezTo>
                  <a:cubicBezTo>
                    <a:pt x="3071" y="2620"/>
                    <a:pt x="2781" y="2809"/>
                    <a:pt x="2442" y="2809"/>
                  </a:cubicBezTo>
                  <a:cubicBezTo>
                    <a:pt x="2422" y="2809"/>
                    <a:pt x="2402" y="2809"/>
                    <a:pt x="2381" y="2807"/>
                  </a:cubicBezTo>
                  <a:cubicBezTo>
                    <a:pt x="2187" y="2807"/>
                    <a:pt x="1968" y="2686"/>
                    <a:pt x="1847" y="2516"/>
                  </a:cubicBezTo>
                  <a:cubicBezTo>
                    <a:pt x="1920" y="2394"/>
                    <a:pt x="1968" y="2249"/>
                    <a:pt x="1920" y="2103"/>
                  </a:cubicBezTo>
                  <a:cubicBezTo>
                    <a:pt x="1895" y="2030"/>
                    <a:pt x="1822" y="1957"/>
                    <a:pt x="1725" y="1933"/>
                  </a:cubicBezTo>
                  <a:cubicBezTo>
                    <a:pt x="1712" y="1928"/>
                    <a:pt x="1699" y="1926"/>
                    <a:pt x="1685" y="1926"/>
                  </a:cubicBezTo>
                  <a:cubicBezTo>
                    <a:pt x="1627" y="1926"/>
                    <a:pt x="1575" y="1966"/>
                    <a:pt x="1555" y="2006"/>
                  </a:cubicBezTo>
                  <a:cubicBezTo>
                    <a:pt x="1531" y="2200"/>
                    <a:pt x="1580" y="2394"/>
                    <a:pt x="1725" y="2540"/>
                  </a:cubicBezTo>
                  <a:cubicBezTo>
                    <a:pt x="1604" y="2662"/>
                    <a:pt x="1434" y="2735"/>
                    <a:pt x="1264" y="2759"/>
                  </a:cubicBezTo>
                  <a:lnTo>
                    <a:pt x="1191" y="2759"/>
                  </a:lnTo>
                  <a:cubicBezTo>
                    <a:pt x="1045" y="2759"/>
                    <a:pt x="924" y="2686"/>
                    <a:pt x="826" y="2589"/>
                  </a:cubicBezTo>
                  <a:cubicBezTo>
                    <a:pt x="729" y="2467"/>
                    <a:pt x="705" y="2346"/>
                    <a:pt x="729" y="2224"/>
                  </a:cubicBezTo>
                  <a:cubicBezTo>
                    <a:pt x="924" y="2152"/>
                    <a:pt x="1167" y="1957"/>
                    <a:pt x="1142" y="1836"/>
                  </a:cubicBezTo>
                  <a:cubicBezTo>
                    <a:pt x="1142" y="1801"/>
                    <a:pt x="1118" y="1767"/>
                    <a:pt x="1052" y="1767"/>
                  </a:cubicBezTo>
                  <a:cubicBezTo>
                    <a:pt x="1025" y="1767"/>
                    <a:pt x="991" y="1773"/>
                    <a:pt x="948" y="1787"/>
                  </a:cubicBezTo>
                  <a:cubicBezTo>
                    <a:pt x="802" y="1836"/>
                    <a:pt x="681" y="1982"/>
                    <a:pt x="656" y="2152"/>
                  </a:cubicBezTo>
                  <a:cubicBezTo>
                    <a:pt x="638" y="2154"/>
                    <a:pt x="621" y="2155"/>
                    <a:pt x="603" y="2155"/>
                  </a:cubicBezTo>
                  <a:cubicBezTo>
                    <a:pt x="414" y="2155"/>
                    <a:pt x="286" y="2032"/>
                    <a:pt x="219" y="1787"/>
                  </a:cubicBezTo>
                  <a:cubicBezTo>
                    <a:pt x="98" y="1520"/>
                    <a:pt x="122" y="1228"/>
                    <a:pt x="243" y="961"/>
                  </a:cubicBezTo>
                  <a:cubicBezTo>
                    <a:pt x="389" y="791"/>
                    <a:pt x="608" y="694"/>
                    <a:pt x="851" y="694"/>
                  </a:cubicBezTo>
                  <a:lnTo>
                    <a:pt x="1142" y="694"/>
                  </a:lnTo>
                  <a:lnTo>
                    <a:pt x="1142" y="743"/>
                  </a:lnTo>
                  <a:cubicBezTo>
                    <a:pt x="1118" y="840"/>
                    <a:pt x="1142" y="937"/>
                    <a:pt x="1191" y="1010"/>
                  </a:cubicBezTo>
                  <a:cubicBezTo>
                    <a:pt x="1204" y="1036"/>
                    <a:pt x="1232" y="1056"/>
                    <a:pt x="1271" y="1056"/>
                  </a:cubicBezTo>
                  <a:cubicBezTo>
                    <a:pt x="1302" y="1056"/>
                    <a:pt x="1341" y="1043"/>
                    <a:pt x="1385" y="1010"/>
                  </a:cubicBezTo>
                  <a:cubicBezTo>
                    <a:pt x="1482" y="913"/>
                    <a:pt x="1507" y="888"/>
                    <a:pt x="1482" y="791"/>
                  </a:cubicBezTo>
                  <a:cubicBezTo>
                    <a:pt x="1458" y="718"/>
                    <a:pt x="1385" y="645"/>
                    <a:pt x="1239" y="621"/>
                  </a:cubicBezTo>
                  <a:cubicBezTo>
                    <a:pt x="1239" y="475"/>
                    <a:pt x="1288" y="330"/>
                    <a:pt x="1385" y="232"/>
                  </a:cubicBezTo>
                  <a:cubicBezTo>
                    <a:pt x="1452" y="152"/>
                    <a:pt x="1556" y="116"/>
                    <a:pt x="1688" y="116"/>
                  </a:cubicBezTo>
                  <a:close/>
                  <a:moveTo>
                    <a:pt x="1650" y="1"/>
                  </a:moveTo>
                  <a:cubicBezTo>
                    <a:pt x="1501" y="1"/>
                    <a:pt x="1380" y="43"/>
                    <a:pt x="1288" y="135"/>
                  </a:cubicBezTo>
                  <a:cubicBezTo>
                    <a:pt x="1191" y="257"/>
                    <a:pt x="1118" y="427"/>
                    <a:pt x="1118" y="597"/>
                  </a:cubicBezTo>
                  <a:cubicBezTo>
                    <a:pt x="1069" y="585"/>
                    <a:pt x="1021" y="579"/>
                    <a:pt x="972" y="579"/>
                  </a:cubicBezTo>
                  <a:cubicBezTo>
                    <a:pt x="924" y="579"/>
                    <a:pt x="875" y="585"/>
                    <a:pt x="826" y="597"/>
                  </a:cubicBezTo>
                  <a:cubicBezTo>
                    <a:pt x="559" y="597"/>
                    <a:pt x="316" y="694"/>
                    <a:pt x="146" y="888"/>
                  </a:cubicBezTo>
                  <a:cubicBezTo>
                    <a:pt x="1" y="1180"/>
                    <a:pt x="1" y="1520"/>
                    <a:pt x="122" y="1811"/>
                  </a:cubicBezTo>
                  <a:cubicBezTo>
                    <a:pt x="219" y="2152"/>
                    <a:pt x="414" y="2224"/>
                    <a:pt x="559" y="2224"/>
                  </a:cubicBezTo>
                  <a:lnTo>
                    <a:pt x="608" y="2224"/>
                  </a:lnTo>
                  <a:cubicBezTo>
                    <a:pt x="608" y="2394"/>
                    <a:pt x="656" y="2540"/>
                    <a:pt x="754" y="2637"/>
                  </a:cubicBezTo>
                  <a:cubicBezTo>
                    <a:pt x="851" y="2783"/>
                    <a:pt x="1021" y="2856"/>
                    <a:pt x="1191" y="2856"/>
                  </a:cubicBezTo>
                  <a:lnTo>
                    <a:pt x="1264" y="2856"/>
                  </a:lnTo>
                  <a:cubicBezTo>
                    <a:pt x="1458" y="2832"/>
                    <a:pt x="1652" y="2759"/>
                    <a:pt x="1774" y="2613"/>
                  </a:cubicBezTo>
                  <a:cubicBezTo>
                    <a:pt x="1944" y="2783"/>
                    <a:pt x="2163" y="2905"/>
                    <a:pt x="2381" y="2929"/>
                  </a:cubicBezTo>
                  <a:lnTo>
                    <a:pt x="2430" y="2929"/>
                  </a:lnTo>
                  <a:cubicBezTo>
                    <a:pt x="2794" y="2905"/>
                    <a:pt x="3134" y="2710"/>
                    <a:pt x="3304" y="2394"/>
                  </a:cubicBezTo>
                  <a:cubicBezTo>
                    <a:pt x="3426" y="2467"/>
                    <a:pt x="3547" y="2516"/>
                    <a:pt x="3693" y="2540"/>
                  </a:cubicBezTo>
                  <a:cubicBezTo>
                    <a:pt x="3766" y="2559"/>
                    <a:pt x="3841" y="2567"/>
                    <a:pt x="3916" y="2567"/>
                  </a:cubicBezTo>
                  <a:cubicBezTo>
                    <a:pt x="4239" y="2567"/>
                    <a:pt x="4560" y="2403"/>
                    <a:pt x="4738" y="2127"/>
                  </a:cubicBezTo>
                  <a:cubicBezTo>
                    <a:pt x="4932" y="1860"/>
                    <a:pt x="4956" y="1496"/>
                    <a:pt x="4835" y="1204"/>
                  </a:cubicBezTo>
                  <a:cubicBezTo>
                    <a:pt x="4738" y="986"/>
                    <a:pt x="4495" y="840"/>
                    <a:pt x="4252" y="840"/>
                  </a:cubicBezTo>
                  <a:cubicBezTo>
                    <a:pt x="4203" y="840"/>
                    <a:pt x="4130" y="840"/>
                    <a:pt x="4057" y="864"/>
                  </a:cubicBezTo>
                  <a:cubicBezTo>
                    <a:pt x="4033" y="500"/>
                    <a:pt x="3790" y="232"/>
                    <a:pt x="3450" y="135"/>
                  </a:cubicBezTo>
                  <a:cubicBezTo>
                    <a:pt x="3426" y="123"/>
                    <a:pt x="3395" y="117"/>
                    <a:pt x="3365" y="117"/>
                  </a:cubicBezTo>
                  <a:cubicBezTo>
                    <a:pt x="3335" y="117"/>
                    <a:pt x="3304" y="123"/>
                    <a:pt x="3280" y="135"/>
                  </a:cubicBezTo>
                  <a:cubicBezTo>
                    <a:pt x="3013" y="135"/>
                    <a:pt x="2746" y="208"/>
                    <a:pt x="2527" y="330"/>
                  </a:cubicBezTo>
                  <a:cubicBezTo>
                    <a:pt x="2405" y="232"/>
                    <a:pt x="2235" y="135"/>
                    <a:pt x="2090" y="87"/>
                  </a:cubicBezTo>
                  <a:cubicBezTo>
                    <a:pt x="1923" y="31"/>
                    <a:pt x="1776" y="1"/>
                    <a:pt x="1650" y="1"/>
                  </a:cubicBezTo>
                  <a:close/>
                </a:path>
              </a:pathLst>
            </a:custGeom>
            <a:solidFill>
              <a:srgbClr val="261C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4" name="Google Shape;74;p2"/>
          <p:cNvSpPr/>
          <p:nvPr/>
        </p:nvSpPr>
        <p:spPr>
          <a:xfrm>
            <a:off x="-49275" y="4823551"/>
            <a:ext cx="1603944" cy="369024"/>
          </a:xfrm>
          <a:custGeom>
            <a:avLst/>
            <a:gdLst/>
            <a:ahLst/>
            <a:cxnLst/>
            <a:rect l="l" t="t" r="r" b="b"/>
            <a:pathLst>
              <a:path w="7289" h="1677" extrusionOk="0">
                <a:moveTo>
                  <a:pt x="2819" y="1"/>
                </a:moveTo>
                <a:lnTo>
                  <a:pt x="2114" y="1191"/>
                </a:lnTo>
                <a:lnTo>
                  <a:pt x="1604" y="268"/>
                </a:lnTo>
                <a:lnTo>
                  <a:pt x="1118" y="1361"/>
                </a:lnTo>
                <a:lnTo>
                  <a:pt x="584" y="754"/>
                </a:lnTo>
                <a:lnTo>
                  <a:pt x="1" y="1677"/>
                </a:lnTo>
                <a:lnTo>
                  <a:pt x="7289" y="1677"/>
                </a:lnTo>
                <a:lnTo>
                  <a:pt x="6657" y="559"/>
                </a:lnTo>
                <a:lnTo>
                  <a:pt x="6001" y="1191"/>
                </a:lnTo>
                <a:lnTo>
                  <a:pt x="5394" y="268"/>
                </a:lnTo>
                <a:lnTo>
                  <a:pt x="4738" y="1191"/>
                </a:lnTo>
                <a:lnTo>
                  <a:pt x="4252" y="1"/>
                </a:lnTo>
                <a:lnTo>
                  <a:pt x="3353" y="1118"/>
                </a:lnTo>
                <a:lnTo>
                  <a:pt x="2819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75;p2"/>
          <p:cNvSpPr/>
          <p:nvPr/>
        </p:nvSpPr>
        <p:spPr>
          <a:xfrm>
            <a:off x="1506177" y="4960727"/>
            <a:ext cx="1065936" cy="231849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76;p2"/>
          <p:cNvSpPr/>
          <p:nvPr/>
        </p:nvSpPr>
        <p:spPr>
          <a:xfrm>
            <a:off x="6003929" y="4843706"/>
            <a:ext cx="1603952" cy="348870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77;p2"/>
          <p:cNvSpPr/>
          <p:nvPr/>
        </p:nvSpPr>
        <p:spPr>
          <a:xfrm>
            <a:off x="7532351" y="4823550"/>
            <a:ext cx="1696695" cy="369025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2"/>
          <p:cNvSpPr/>
          <p:nvPr/>
        </p:nvSpPr>
        <p:spPr>
          <a:xfrm>
            <a:off x="3145661" y="4843706"/>
            <a:ext cx="1603952" cy="348870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2"/>
          <p:cNvSpPr/>
          <p:nvPr/>
        </p:nvSpPr>
        <p:spPr>
          <a:xfrm>
            <a:off x="4669614" y="4886410"/>
            <a:ext cx="1407648" cy="306163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80;p2"/>
          <p:cNvSpPr/>
          <p:nvPr/>
        </p:nvSpPr>
        <p:spPr>
          <a:xfrm>
            <a:off x="2368255" y="4960727"/>
            <a:ext cx="1065936" cy="231849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 1">
  <p:cSld name="TITLE_ONLY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7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" name="Google Shape;753;p18"/>
          <p:cNvSpPr txBox="1">
            <a:spLocks noGrp="1"/>
          </p:cNvSpPr>
          <p:nvPr>
            <p:ph type="title"/>
          </p:nvPr>
        </p:nvSpPr>
        <p:spPr>
          <a:xfrm>
            <a:off x="753825" y="420100"/>
            <a:ext cx="7444800" cy="64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754" name="Google Shape;754;p18"/>
          <p:cNvGrpSpPr/>
          <p:nvPr/>
        </p:nvGrpSpPr>
        <p:grpSpPr>
          <a:xfrm rot="-2064066" flipH="1">
            <a:off x="-384575" y="3990582"/>
            <a:ext cx="1127055" cy="1010251"/>
            <a:chOff x="6787377" y="436188"/>
            <a:chExt cx="235647" cy="211226"/>
          </a:xfrm>
        </p:grpSpPr>
        <p:sp>
          <p:nvSpPr>
            <p:cNvPr id="755" name="Google Shape;755;p18"/>
            <p:cNvSpPr/>
            <p:nvPr/>
          </p:nvSpPr>
          <p:spPr>
            <a:xfrm>
              <a:off x="6856435" y="522657"/>
              <a:ext cx="166589" cy="109566"/>
            </a:xfrm>
            <a:custGeom>
              <a:avLst/>
              <a:gdLst/>
              <a:ahLst/>
              <a:cxnLst/>
              <a:rect l="l" t="t" r="r" b="b"/>
              <a:pathLst>
                <a:path w="4277" h="2813" extrusionOk="0">
                  <a:moveTo>
                    <a:pt x="2187" y="626"/>
                  </a:moveTo>
                  <a:cubicBezTo>
                    <a:pt x="2236" y="651"/>
                    <a:pt x="2284" y="699"/>
                    <a:pt x="2284" y="723"/>
                  </a:cubicBezTo>
                  <a:cubicBezTo>
                    <a:pt x="2333" y="966"/>
                    <a:pt x="2260" y="1234"/>
                    <a:pt x="2090" y="1428"/>
                  </a:cubicBezTo>
                  <a:lnTo>
                    <a:pt x="2066" y="1428"/>
                  </a:lnTo>
                  <a:cubicBezTo>
                    <a:pt x="1896" y="1161"/>
                    <a:pt x="1847" y="942"/>
                    <a:pt x="1944" y="821"/>
                  </a:cubicBezTo>
                  <a:cubicBezTo>
                    <a:pt x="2017" y="699"/>
                    <a:pt x="2114" y="626"/>
                    <a:pt x="2187" y="626"/>
                  </a:cubicBezTo>
                  <a:close/>
                  <a:moveTo>
                    <a:pt x="62" y="1"/>
                  </a:moveTo>
                  <a:cubicBezTo>
                    <a:pt x="49" y="1"/>
                    <a:pt x="37" y="7"/>
                    <a:pt x="25" y="19"/>
                  </a:cubicBezTo>
                  <a:cubicBezTo>
                    <a:pt x="1" y="43"/>
                    <a:pt x="1" y="92"/>
                    <a:pt x="25" y="116"/>
                  </a:cubicBezTo>
                  <a:cubicBezTo>
                    <a:pt x="74" y="165"/>
                    <a:pt x="1337" y="1574"/>
                    <a:pt x="1944" y="1574"/>
                  </a:cubicBezTo>
                  <a:lnTo>
                    <a:pt x="2041" y="1574"/>
                  </a:lnTo>
                  <a:cubicBezTo>
                    <a:pt x="2090" y="1622"/>
                    <a:pt x="2114" y="1671"/>
                    <a:pt x="2163" y="1744"/>
                  </a:cubicBezTo>
                  <a:cubicBezTo>
                    <a:pt x="2600" y="2230"/>
                    <a:pt x="3402" y="2813"/>
                    <a:pt x="3961" y="2813"/>
                  </a:cubicBezTo>
                  <a:cubicBezTo>
                    <a:pt x="4058" y="2813"/>
                    <a:pt x="4155" y="2788"/>
                    <a:pt x="4228" y="2740"/>
                  </a:cubicBezTo>
                  <a:cubicBezTo>
                    <a:pt x="4252" y="2715"/>
                    <a:pt x="4276" y="2691"/>
                    <a:pt x="4252" y="2667"/>
                  </a:cubicBezTo>
                  <a:cubicBezTo>
                    <a:pt x="4252" y="2638"/>
                    <a:pt x="4235" y="2627"/>
                    <a:pt x="4217" y="2627"/>
                  </a:cubicBezTo>
                  <a:cubicBezTo>
                    <a:pt x="4203" y="2627"/>
                    <a:pt x="4189" y="2632"/>
                    <a:pt x="4179" y="2642"/>
                  </a:cubicBezTo>
                  <a:cubicBezTo>
                    <a:pt x="4119" y="2674"/>
                    <a:pt x="4046" y="2689"/>
                    <a:pt x="3965" y="2689"/>
                  </a:cubicBezTo>
                  <a:cubicBezTo>
                    <a:pt x="3490" y="2689"/>
                    <a:pt x="2713" y="2186"/>
                    <a:pt x="2236" y="1646"/>
                  </a:cubicBezTo>
                  <a:lnTo>
                    <a:pt x="2139" y="1501"/>
                  </a:lnTo>
                  <a:lnTo>
                    <a:pt x="2163" y="1476"/>
                  </a:lnTo>
                  <a:cubicBezTo>
                    <a:pt x="2382" y="1258"/>
                    <a:pt x="2454" y="966"/>
                    <a:pt x="2382" y="675"/>
                  </a:cubicBezTo>
                  <a:cubicBezTo>
                    <a:pt x="2357" y="578"/>
                    <a:pt x="2284" y="505"/>
                    <a:pt x="2187" y="505"/>
                  </a:cubicBezTo>
                  <a:cubicBezTo>
                    <a:pt x="2178" y="502"/>
                    <a:pt x="2168" y="500"/>
                    <a:pt x="2157" y="500"/>
                  </a:cubicBezTo>
                  <a:cubicBezTo>
                    <a:pt x="2078" y="500"/>
                    <a:pt x="1953" y="575"/>
                    <a:pt x="1847" y="723"/>
                  </a:cubicBezTo>
                  <a:cubicBezTo>
                    <a:pt x="1726" y="893"/>
                    <a:pt x="1750" y="1161"/>
                    <a:pt x="1969" y="1452"/>
                  </a:cubicBezTo>
                  <a:lnTo>
                    <a:pt x="1920" y="1452"/>
                  </a:lnTo>
                  <a:cubicBezTo>
                    <a:pt x="1361" y="1452"/>
                    <a:pt x="98" y="43"/>
                    <a:pt x="98" y="19"/>
                  </a:cubicBezTo>
                  <a:cubicBezTo>
                    <a:pt x="86" y="7"/>
                    <a:pt x="74" y="1"/>
                    <a:pt x="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" name="Google Shape;756;p18"/>
            <p:cNvSpPr/>
            <p:nvPr/>
          </p:nvSpPr>
          <p:spPr>
            <a:xfrm>
              <a:off x="6789675" y="438253"/>
              <a:ext cx="109683" cy="116928"/>
            </a:xfrm>
            <a:custGeom>
              <a:avLst/>
              <a:gdLst/>
              <a:ahLst/>
              <a:cxnLst/>
              <a:rect l="l" t="t" r="r" b="b"/>
              <a:pathLst>
                <a:path w="2816" h="3002" extrusionOk="0">
                  <a:moveTo>
                    <a:pt x="1343" y="1"/>
                  </a:moveTo>
                  <a:cubicBezTo>
                    <a:pt x="1080" y="1"/>
                    <a:pt x="833" y="78"/>
                    <a:pt x="719" y="218"/>
                  </a:cubicBezTo>
                  <a:cubicBezTo>
                    <a:pt x="655" y="309"/>
                    <a:pt x="634" y="396"/>
                    <a:pt x="641" y="474"/>
                  </a:cubicBezTo>
                  <a:lnTo>
                    <a:pt x="641" y="474"/>
                  </a:lnTo>
                  <a:cubicBezTo>
                    <a:pt x="348" y="532"/>
                    <a:pt x="0" y="782"/>
                    <a:pt x="14" y="1263"/>
                  </a:cubicBezTo>
                  <a:cubicBezTo>
                    <a:pt x="22" y="1525"/>
                    <a:pt x="84" y="1690"/>
                    <a:pt x="168" y="1781"/>
                  </a:cubicBezTo>
                  <a:lnTo>
                    <a:pt x="168" y="1781"/>
                  </a:lnTo>
                  <a:cubicBezTo>
                    <a:pt x="126" y="1901"/>
                    <a:pt x="96" y="2051"/>
                    <a:pt x="87" y="2234"/>
                  </a:cubicBezTo>
                  <a:cubicBezTo>
                    <a:pt x="74" y="2792"/>
                    <a:pt x="365" y="3001"/>
                    <a:pt x="700" y="3001"/>
                  </a:cubicBezTo>
                  <a:cubicBezTo>
                    <a:pt x="852" y="3001"/>
                    <a:pt x="1014" y="2958"/>
                    <a:pt x="1160" y="2884"/>
                  </a:cubicBezTo>
                  <a:lnTo>
                    <a:pt x="1160" y="2884"/>
                  </a:lnTo>
                  <a:cubicBezTo>
                    <a:pt x="1247" y="2911"/>
                    <a:pt x="1357" y="2925"/>
                    <a:pt x="1477" y="2925"/>
                  </a:cubicBezTo>
                  <a:cubicBezTo>
                    <a:pt x="1765" y="2925"/>
                    <a:pt x="2105" y="2843"/>
                    <a:pt x="2298" y="2672"/>
                  </a:cubicBezTo>
                  <a:cubicBezTo>
                    <a:pt x="2532" y="2463"/>
                    <a:pt x="2535" y="2247"/>
                    <a:pt x="2428" y="2086"/>
                  </a:cubicBezTo>
                  <a:lnTo>
                    <a:pt x="2428" y="2086"/>
                  </a:lnTo>
                  <a:cubicBezTo>
                    <a:pt x="2505" y="2034"/>
                    <a:pt x="2571" y="1943"/>
                    <a:pt x="2614" y="1797"/>
                  </a:cubicBezTo>
                  <a:cubicBezTo>
                    <a:pt x="2816" y="1130"/>
                    <a:pt x="2481" y="998"/>
                    <a:pt x="2214" y="990"/>
                  </a:cubicBezTo>
                  <a:lnTo>
                    <a:pt x="2214" y="990"/>
                  </a:lnTo>
                  <a:cubicBezTo>
                    <a:pt x="2227" y="937"/>
                    <a:pt x="2239" y="875"/>
                    <a:pt x="2249" y="801"/>
                  </a:cubicBezTo>
                  <a:cubicBezTo>
                    <a:pt x="2327" y="242"/>
                    <a:pt x="1809" y="1"/>
                    <a:pt x="134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" name="Google Shape;757;p18"/>
            <p:cNvSpPr/>
            <p:nvPr/>
          </p:nvSpPr>
          <p:spPr>
            <a:xfrm>
              <a:off x="6787377" y="436188"/>
              <a:ext cx="109800" cy="121290"/>
            </a:xfrm>
            <a:custGeom>
              <a:avLst/>
              <a:gdLst/>
              <a:ahLst/>
              <a:cxnLst/>
              <a:rect l="l" t="t" r="r" b="b"/>
              <a:pathLst>
                <a:path w="2819" h="3114" extrusionOk="0">
                  <a:moveTo>
                    <a:pt x="851" y="587"/>
                  </a:moveTo>
                  <a:cubicBezTo>
                    <a:pt x="948" y="587"/>
                    <a:pt x="1045" y="611"/>
                    <a:pt x="1045" y="708"/>
                  </a:cubicBezTo>
                  <a:cubicBezTo>
                    <a:pt x="1045" y="733"/>
                    <a:pt x="1045" y="757"/>
                    <a:pt x="1045" y="781"/>
                  </a:cubicBezTo>
                  <a:lnTo>
                    <a:pt x="997" y="781"/>
                  </a:lnTo>
                  <a:cubicBezTo>
                    <a:pt x="899" y="757"/>
                    <a:pt x="826" y="684"/>
                    <a:pt x="802" y="587"/>
                  </a:cubicBezTo>
                  <a:close/>
                  <a:moveTo>
                    <a:pt x="2211" y="1097"/>
                  </a:moveTo>
                  <a:cubicBezTo>
                    <a:pt x="2187" y="1219"/>
                    <a:pt x="2138" y="1243"/>
                    <a:pt x="2114" y="1243"/>
                  </a:cubicBezTo>
                  <a:cubicBezTo>
                    <a:pt x="2090" y="1243"/>
                    <a:pt x="2065" y="1219"/>
                    <a:pt x="2041" y="1219"/>
                  </a:cubicBezTo>
                  <a:cubicBezTo>
                    <a:pt x="2017" y="1170"/>
                    <a:pt x="2017" y="1146"/>
                    <a:pt x="2017" y="1121"/>
                  </a:cubicBezTo>
                  <a:cubicBezTo>
                    <a:pt x="2065" y="1097"/>
                    <a:pt x="2138" y="1097"/>
                    <a:pt x="2211" y="1097"/>
                  </a:cubicBezTo>
                  <a:close/>
                  <a:moveTo>
                    <a:pt x="632" y="1486"/>
                  </a:moveTo>
                  <a:cubicBezTo>
                    <a:pt x="656" y="1486"/>
                    <a:pt x="681" y="1510"/>
                    <a:pt x="705" y="1534"/>
                  </a:cubicBezTo>
                  <a:cubicBezTo>
                    <a:pt x="729" y="1559"/>
                    <a:pt x="729" y="1607"/>
                    <a:pt x="705" y="1632"/>
                  </a:cubicBezTo>
                  <a:cubicBezTo>
                    <a:pt x="681" y="1753"/>
                    <a:pt x="559" y="1850"/>
                    <a:pt x="438" y="1850"/>
                  </a:cubicBezTo>
                  <a:cubicBezTo>
                    <a:pt x="389" y="1850"/>
                    <a:pt x="341" y="1850"/>
                    <a:pt x="292" y="1802"/>
                  </a:cubicBezTo>
                  <a:cubicBezTo>
                    <a:pt x="389" y="1583"/>
                    <a:pt x="535" y="1486"/>
                    <a:pt x="632" y="1486"/>
                  </a:cubicBezTo>
                  <a:close/>
                  <a:moveTo>
                    <a:pt x="2017" y="1947"/>
                  </a:moveTo>
                  <a:cubicBezTo>
                    <a:pt x="2163" y="1947"/>
                    <a:pt x="2308" y="1996"/>
                    <a:pt x="2405" y="2117"/>
                  </a:cubicBezTo>
                  <a:cubicBezTo>
                    <a:pt x="2357" y="2117"/>
                    <a:pt x="2333" y="2142"/>
                    <a:pt x="2284" y="2142"/>
                  </a:cubicBezTo>
                  <a:cubicBezTo>
                    <a:pt x="2163" y="2117"/>
                    <a:pt x="2041" y="2069"/>
                    <a:pt x="1944" y="1996"/>
                  </a:cubicBezTo>
                  <a:cubicBezTo>
                    <a:pt x="1944" y="1972"/>
                    <a:pt x="1920" y="1947"/>
                    <a:pt x="1920" y="1947"/>
                  </a:cubicBezTo>
                  <a:close/>
                  <a:moveTo>
                    <a:pt x="1589" y="2354"/>
                  </a:moveTo>
                  <a:cubicBezTo>
                    <a:pt x="1598" y="2354"/>
                    <a:pt x="1604" y="2360"/>
                    <a:pt x="1604" y="2385"/>
                  </a:cubicBezTo>
                  <a:cubicBezTo>
                    <a:pt x="1628" y="2409"/>
                    <a:pt x="1604" y="2506"/>
                    <a:pt x="1482" y="2652"/>
                  </a:cubicBezTo>
                  <a:cubicBezTo>
                    <a:pt x="1410" y="2749"/>
                    <a:pt x="1312" y="2822"/>
                    <a:pt x="1215" y="2871"/>
                  </a:cubicBezTo>
                  <a:cubicBezTo>
                    <a:pt x="1142" y="2846"/>
                    <a:pt x="1094" y="2798"/>
                    <a:pt x="1069" y="2773"/>
                  </a:cubicBezTo>
                  <a:cubicBezTo>
                    <a:pt x="1069" y="2725"/>
                    <a:pt x="1069" y="2676"/>
                    <a:pt x="1118" y="2628"/>
                  </a:cubicBezTo>
                  <a:cubicBezTo>
                    <a:pt x="1215" y="2482"/>
                    <a:pt x="1385" y="2385"/>
                    <a:pt x="1555" y="2360"/>
                  </a:cubicBezTo>
                  <a:cubicBezTo>
                    <a:pt x="1567" y="2360"/>
                    <a:pt x="1580" y="2354"/>
                    <a:pt x="1589" y="2354"/>
                  </a:cubicBezTo>
                  <a:close/>
                  <a:moveTo>
                    <a:pt x="1327" y="121"/>
                  </a:moveTo>
                  <a:cubicBezTo>
                    <a:pt x="1354" y="121"/>
                    <a:pt x="1382" y="122"/>
                    <a:pt x="1410" y="125"/>
                  </a:cubicBezTo>
                  <a:cubicBezTo>
                    <a:pt x="1436" y="123"/>
                    <a:pt x="1463" y="122"/>
                    <a:pt x="1490" y="122"/>
                  </a:cubicBezTo>
                  <a:cubicBezTo>
                    <a:pt x="1730" y="122"/>
                    <a:pt x="1961" y="218"/>
                    <a:pt x="2114" y="393"/>
                  </a:cubicBezTo>
                  <a:cubicBezTo>
                    <a:pt x="2235" y="514"/>
                    <a:pt x="2284" y="684"/>
                    <a:pt x="2260" y="854"/>
                  </a:cubicBezTo>
                  <a:cubicBezTo>
                    <a:pt x="2235" y="903"/>
                    <a:pt x="2235" y="951"/>
                    <a:pt x="2235" y="1000"/>
                  </a:cubicBezTo>
                  <a:cubicBezTo>
                    <a:pt x="2163" y="1000"/>
                    <a:pt x="2065" y="1000"/>
                    <a:pt x="1993" y="1024"/>
                  </a:cubicBezTo>
                  <a:cubicBezTo>
                    <a:pt x="1944" y="1024"/>
                    <a:pt x="1920" y="1024"/>
                    <a:pt x="1920" y="1049"/>
                  </a:cubicBezTo>
                  <a:cubicBezTo>
                    <a:pt x="1895" y="1073"/>
                    <a:pt x="1895" y="1097"/>
                    <a:pt x="1895" y="1121"/>
                  </a:cubicBezTo>
                  <a:cubicBezTo>
                    <a:pt x="1895" y="1219"/>
                    <a:pt x="2017" y="1364"/>
                    <a:pt x="2114" y="1364"/>
                  </a:cubicBezTo>
                  <a:cubicBezTo>
                    <a:pt x="2211" y="1364"/>
                    <a:pt x="2284" y="1292"/>
                    <a:pt x="2333" y="1121"/>
                  </a:cubicBezTo>
                  <a:cubicBezTo>
                    <a:pt x="2349" y="1117"/>
                    <a:pt x="2367" y="1115"/>
                    <a:pt x="2384" y="1115"/>
                  </a:cubicBezTo>
                  <a:cubicBezTo>
                    <a:pt x="2470" y="1115"/>
                    <a:pt x="2564" y="1162"/>
                    <a:pt x="2624" y="1243"/>
                  </a:cubicBezTo>
                  <a:cubicBezTo>
                    <a:pt x="2697" y="1413"/>
                    <a:pt x="2697" y="1632"/>
                    <a:pt x="2624" y="1802"/>
                  </a:cubicBezTo>
                  <a:cubicBezTo>
                    <a:pt x="2600" y="1899"/>
                    <a:pt x="2551" y="1972"/>
                    <a:pt x="2503" y="2045"/>
                  </a:cubicBezTo>
                  <a:cubicBezTo>
                    <a:pt x="2357" y="1875"/>
                    <a:pt x="2163" y="1802"/>
                    <a:pt x="1968" y="1802"/>
                  </a:cubicBezTo>
                  <a:cubicBezTo>
                    <a:pt x="1798" y="1826"/>
                    <a:pt x="1798" y="1899"/>
                    <a:pt x="1798" y="1947"/>
                  </a:cubicBezTo>
                  <a:cubicBezTo>
                    <a:pt x="1822" y="2069"/>
                    <a:pt x="2041" y="2239"/>
                    <a:pt x="2284" y="2239"/>
                  </a:cubicBezTo>
                  <a:cubicBezTo>
                    <a:pt x="2333" y="2239"/>
                    <a:pt x="2405" y="2239"/>
                    <a:pt x="2454" y="2190"/>
                  </a:cubicBezTo>
                  <a:lnTo>
                    <a:pt x="2454" y="2190"/>
                  </a:lnTo>
                  <a:cubicBezTo>
                    <a:pt x="2527" y="2360"/>
                    <a:pt x="2478" y="2555"/>
                    <a:pt x="2333" y="2652"/>
                  </a:cubicBezTo>
                  <a:cubicBezTo>
                    <a:pt x="2114" y="2805"/>
                    <a:pt x="1877" y="2898"/>
                    <a:pt x="1619" y="2898"/>
                  </a:cubicBezTo>
                  <a:cubicBezTo>
                    <a:pt x="1590" y="2898"/>
                    <a:pt x="1561" y="2897"/>
                    <a:pt x="1531" y="2895"/>
                  </a:cubicBezTo>
                  <a:cubicBezTo>
                    <a:pt x="1507" y="2907"/>
                    <a:pt x="1482" y="2913"/>
                    <a:pt x="1455" y="2913"/>
                  </a:cubicBezTo>
                  <a:cubicBezTo>
                    <a:pt x="1428" y="2913"/>
                    <a:pt x="1397" y="2907"/>
                    <a:pt x="1361" y="2895"/>
                  </a:cubicBezTo>
                  <a:cubicBezTo>
                    <a:pt x="1434" y="2846"/>
                    <a:pt x="1507" y="2798"/>
                    <a:pt x="1580" y="2725"/>
                  </a:cubicBezTo>
                  <a:cubicBezTo>
                    <a:pt x="1750" y="2530"/>
                    <a:pt x="1750" y="2385"/>
                    <a:pt x="1725" y="2336"/>
                  </a:cubicBezTo>
                  <a:cubicBezTo>
                    <a:pt x="1677" y="2263"/>
                    <a:pt x="1628" y="2239"/>
                    <a:pt x="1555" y="2239"/>
                  </a:cubicBezTo>
                  <a:cubicBezTo>
                    <a:pt x="1337" y="2263"/>
                    <a:pt x="1142" y="2385"/>
                    <a:pt x="1021" y="2555"/>
                  </a:cubicBezTo>
                  <a:cubicBezTo>
                    <a:pt x="972" y="2628"/>
                    <a:pt x="948" y="2725"/>
                    <a:pt x="972" y="2798"/>
                  </a:cubicBezTo>
                  <a:cubicBezTo>
                    <a:pt x="972" y="2871"/>
                    <a:pt x="1021" y="2895"/>
                    <a:pt x="1069" y="2943"/>
                  </a:cubicBezTo>
                  <a:cubicBezTo>
                    <a:pt x="972" y="2968"/>
                    <a:pt x="875" y="2992"/>
                    <a:pt x="778" y="2992"/>
                  </a:cubicBezTo>
                  <a:cubicBezTo>
                    <a:pt x="608" y="2992"/>
                    <a:pt x="486" y="2943"/>
                    <a:pt x="365" y="2846"/>
                  </a:cubicBezTo>
                  <a:cubicBezTo>
                    <a:pt x="243" y="2700"/>
                    <a:pt x="195" y="2482"/>
                    <a:pt x="219" y="2287"/>
                  </a:cubicBezTo>
                  <a:cubicBezTo>
                    <a:pt x="219" y="2166"/>
                    <a:pt x="219" y="2045"/>
                    <a:pt x="268" y="1923"/>
                  </a:cubicBezTo>
                  <a:cubicBezTo>
                    <a:pt x="316" y="1947"/>
                    <a:pt x="389" y="1972"/>
                    <a:pt x="462" y="1972"/>
                  </a:cubicBezTo>
                  <a:cubicBezTo>
                    <a:pt x="632" y="1972"/>
                    <a:pt x="778" y="1826"/>
                    <a:pt x="826" y="1656"/>
                  </a:cubicBezTo>
                  <a:cubicBezTo>
                    <a:pt x="851" y="1607"/>
                    <a:pt x="851" y="1534"/>
                    <a:pt x="802" y="1462"/>
                  </a:cubicBezTo>
                  <a:cubicBezTo>
                    <a:pt x="778" y="1413"/>
                    <a:pt x="705" y="1389"/>
                    <a:pt x="632" y="1389"/>
                  </a:cubicBezTo>
                  <a:cubicBezTo>
                    <a:pt x="462" y="1413"/>
                    <a:pt x="292" y="1534"/>
                    <a:pt x="243" y="1704"/>
                  </a:cubicBezTo>
                  <a:cubicBezTo>
                    <a:pt x="171" y="1583"/>
                    <a:pt x="146" y="1462"/>
                    <a:pt x="146" y="1316"/>
                  </a:cubicBezTo>
                  <a:cubicBezTo>
                    <a:pt x="146" y="976"/>
                    <a:pt x="365" y="684"/>
                    <a:pt x="681" y="611"/>
                  </a:cubicBezTo>
                  <a:cubicBezTo>
                    <a:pt x="705" y="757"/>
                    <a:pt x="826" y="879"/>
                    <a:pt x="972" y="903"/>
                  </a:cubicBezTo>
                  <a:cubicBezTo>
                    <a:pt x="1021" y="903"/>
                    <a:pt x="1069" y="879"/>
                    <a:pt x="1094" y="854"/>
                  </a:cubicBezTo>
                  <a:cubicBezTo>
                    <a:pt x="1142" y="806"/>
                    <a:pt x="1142" y="757"/>
                    <a:pt x="1142" y="708"/>
                  </a:cubicBezTo>
                  <a:cubicBezTo>
                    <a:pt x="1142" y="538"/>
                    <a:pt x="997" y="466"/>
                    <a:pt x="778" y="466"/>
                  </a:cubicBezTo>
                  <a:cubicBezTo>
                    <a:pt x="778" y="417"/>
                    <a:pt x="802" y="368"/>
                    <a:pt x="826" y="320"/>
                  </a:cubicBezTo>
                  <a:cubicBezTo>
                    <a:pt x="975" y="193"/>
                    <a:pt x="1142" y="121"/>
                    <a:pt x="1327" y="121"/>
                  </a:cubicBezTo>
                  <a:close/>
                  <a:moveTo>
                    <a:pt x="1335" y="0"/>
                  </a:moveTo>
                  <a:cubicBezTo>
                    <a:pt x="1118" y="0"/>
                    <a:pt x="906" y="94"/>
                    <a:pt x="754" y="247"/>
                  </a:cubicBezTo>
                  <a:cubicBezTo>
                    <a:pt x="681" y="320"/>
                    <a:pt x="656" y="393"/>
                    <a:pt x="656" y="490"/>
                  </a:cubicBezTo>
                  <a:cubicBezTo>
                    <a:pt x="268" y="563"/>
                    <a:pt x="1" y="927"/>
                    <a:pt x="25" y="1316"/>
                  </a:cubicBezTo>
                  <a:cubicBezTo>
                    <a:pt x="25" y="1486"/>
                    <a:pt x="73" y="1680"/>
                    <a:pt x="171" y="1826"/>
                  </a:cubicBezTo>
                  <a:cubicBezTo>
                    <a:pt x="122" y="1972"/>
                    <a:pt x="98" y="2142"/>
                    <a:pt x="98" y="2287"/>
                  </a:cubicBezTo>
                  <a:cubicBezTo>
                    <a:pt x="73" y="2530"/>
                    <a:pt x="146" y="2749"/>
                    <a:pt x="292" y="2919"/>
                  </a:cubicBezTo>
                  <a:cubicBezTo>
                    <a:pt x="414" y="3041"/>
                    <a:pt x="584" y="3113"/>
                    <a:pt x="778" y="3113"/>
                  </a:cubicBezTo>
                  <a:cubicBezTo>
                    <a:pt x="948" y="3113"/>
                    <a:pt x="1094" y="3065"/>
                    <a:pt x="1239" y="2992"/>
                  </a:cubicBezTo>
                  <a:cubicBezTo>
                    <a:pt x="1337" y="3016"/>
                    <a:pt x="1434" y="3041"/>
                    <a:pt x="1531" y="3041"/>
                  </a:cubicBezTo>
                  <a:cubicBezTo>
                    <a:pt x="1847" y="3041"/>
                    <a:pt x="2163" y="2943"/>
                    <a:pt x="2405" y="2773"/>
                  </a:cubicBezTo>
                  <a:cubicBezTo>
                    <a:pt x="2600" y="2628"/>
                    <a:pt x="2673" y="2360"/>
                    <a:pt x="2551" y="2166"/>
                  </a:cubicBezTo>
                  <a:cubicBezTo>
                    <a:pt x="2648" y="2069"/>
                    <a:pt x="2697" y="1972"/>
                    <a:pt x="2746" y="1850"/>
                  </a:cubicBezTo>
                  <a:cubicBezTo>
                    <a:pt x="2818" y="1632"/>
                    <a:pt x="2818" y="1389"/>
                    <a:pt x="2721" y="1170"/>
                  </a:cubicBezTo>
                  <a:cubicBezTo>
                    <a:pt x="2624" y="1073"/>
                    <a:pt x="2503" y="1000"/>
                    <a:pt x="2357" y="976"/>
                  </a:cubicBezTo>
                  <a:cubicBezTo>
                    <a:pt x="2357" y="951"/>
                    <a:pt x="2381" y="903"/>
                    <a:pt x="2381" y="854"/>
                  </a:cubicBezTo>
                  <a:cubicBezTo>
                    <a:pt x="2405" y="660"/>
                    <a:pt x="2357" y="441"/>
                    <a:pt x="2211" y="296"/>
                  </a:cubicBezTo>
                  <a:cubicBezTo>
                    <a:pt x="2011" y="118"/>
                    <a:pt x="1750" y="1"/>
                    <a:pt x="1484" y="1"/>
                  </a:cubicBezTo>
                  <a:cubicBezTo>
                    <a:pt x="1459" y="1"/>
                    <a:pt x="1434" y="2"/>
                    <a:pt x="1410" y="4"/>
                  </a:cubicBezTo>
                  <a:cubicBezTo>
                    <a:pt x="1385" y="2"/>
                    <a:pt x="1360" y="0"/>
                    <a:pt x="13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" name="Google Shape;758;p18"/>
            <p:cNvSpPr/>
            <p:nvPr/>
          </p:nvSpPr>
          <p:spPr>
            <a:xfrm>
              <a:off x="6824262" y="479851"/>
              <a:ext cx="34120" cy="35055"/>
            </a:xfrm>
            <a:custGeom>
              <a:avLst/>
              <a:gdLst/>
              <a:ahLst/>
              <a:cxnLst/>
              <a:rect l="l" t="t" r="r" b="b"/>
              <a:pathLst>
                <a:path w="876" h="900" extrusionOk="0">
                  <a:moveTo>
                    <a:pt x="438" y="0"/>
                  </a:moveTo>
                  <a:cubicBezTo>
                    <a:pt x="195" y="0"/>
                    <a:pt x="1" y="195"/>
                    <a:pt x="1" y="438"/>
                  </a:cubicBezTo>
                  <a:cubicBezTo>
                    <a:pt x="1" y="681"/>
                    <a:pt x="195" y="899"/>
                    <a:pt x="438" y="899"/>
                  </a:cubicBezTo>
                  <a:cubicBezTo>
                    <a:pt x="681" y="899"/>
                    <a:pt x="875" y="681"/>
                    <a:pt x="875" y="438"/>
                  </a:cubicBezTo>
                  <a:cubicBezTo>
                    <a:pt x="875" y="195"/>
                    <a:pt x="681" y="0"/>
                    <a:pt x="43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" name="Google Shape;759;p18"/>
            <p:cNvSpPr/>
            <p:nvPr/>
          </p:nvSpPr>
          <p:spPr>
            <a:xfrm>
              <a:off x="6851527" y="561919"/>
              <a:ext cx="46117" cy="34120"/>
            </a:xfrm>
            <a:custGeom>
              <a:avLst/>
              <a:gdLst/>
              <a:ahLst/>
              <a:cxnLst/>
              <a:rect l="l" t="t" r="r" b="b"/>
              <a:pathLst>
                <a:path w="1184" h="876" extrusionOk="0">
                  <a:moveTo>
                    <a:pt x="974" y="1"/>
                  </a:moveTo>
                  <a:cubicBezTo>
                    <a:pt x="745" y="1"/>
                    <a:pt x="267" y="55"/>
                    <a:pt x="103" y="493"/>
                  </a:cubicBezTo>
                  <a:cubicBezTo>
                    <a:pt x="1" y="738"/>
                    <a:pt x="186" y="875"/>
                    <a:pt x="424" y="875"/>
                  </a:cubicBezTo>
                  <a:cubicBezTo>
                    <a:pt x="753" y="875"/>
                    <a:pt x="1183" y="613"/>
                    <a:pt x="1099" y="7"/>
                  </a:cubicBezTo>
                  <a:cubicBezTo>
                    <a:pt x="1099" y="7"/>
                    <a:pt x="1050" y="1"/>
                    <a:pt x="97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0" name="Google Shape;760;p18"/>
            <p:cNvSpPr/>
            <p:nvPr/>
          </p:nvSpPr>
          <p:spPr>
            <a:xfrm>
              <a:off x="6870652" y="559894"/>
              <a:ext cx="25590" cy="24071"/>
            </a:xfrm>
            <a:custGeom>
              <a:avLst/>
              <a:gdLst/>
              <a:ahLst/>
              <a:cxnLst/>
              <a:rect l="l" t="t" r="r" b="b"/>
              <a:pathLst>
                <a:path w="657" h="618" extrusionOk="0">
                  <a:moveTo>
                    <a:pt x="586" y="0"/>
                  </a:moveTo>
                  <a:cubicBezTo>
                    <a:pt x="569" y="0"/>
                    <a:pt x="552" y="17"/>
                    <a:pt x="535" y="35"/>
                  </a:cubicBezTo>
                  <a:cubicBezTo>
                    <a:pt x="413" y="229"/>
                    <a:pt x="243" y="375"/>
                    <a:pt x="49" y="496"/>
                  </a:cubicBezTo>
                  <a:cubicBezTo>
                    <a:pt x="25" y="520"/>
                    <a:pt x="0" y="545"/>
                    <a:pt x="25" y="569"/>
                  </a:cubicBezTo>
                  <a:cubicBezTo>
                    <a:pt x="25" y="593"/>
                    <a:pt x="49" y="593"/>
                    <a:pt x="73" y="618"/>
                  </a:cubicBezTo>
                  <a:cubicBezTo>
                    <a:pt x="73" y="593"/>
                    <a:pt x="97" y="593"/>
                    <a:pt x="97" y="593"/>
                  </a:cubicBezTo>
                  <a:cubicBezTo>
                    <a:pt x="316" y="472"/>
                    <a:pt x="510" y="278"/>
                    <a:pt x="656" y="83"/>
                  </a:cubicBezTo>
                  <a:cubicBezTo>
                    <a:pt x="656" y="35"/>
                    <a:pt x="656" y="10"/>
                    <a:pt x="608" y="10"/>
                  </a:cubicBezTo>
                  <a:cubicBezTo>
                    <a:pt x="600" y="3"/>
                    <a:pt x="593" y="0"/>
                    <a:pt x="5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" name="Google Shape;761;p18"/>
            <p:cNvSpPr/>
            <p:nvPr/>
          </p:nvSpPr>
          <p:spPr>
            <a:xfrm>
              <a:off x="6924325" y="613021"/>
              <a:ext cx="46117" cy="34393"/>
            </a:xfrm>
            <a:custGeom>
              <a:avLst/>
              <a:gdLst/>
              <a:ahLst/>
              <a:cxnLst/>
              <a:rect l="l" t="t" r="r" b="b"/>
              <a:pathLst>
                <a:path w="1184" h="883" extrusionOk="0">
                  <a:moveTo>
                    <a:pt x="979" y="1"/>
                  </a:moveTo>
                  <a:cubicBezTo>
                    <a:pt x="755" y="1"/>
                    <a:pt x="286" y="55"/>
                    <a:pt x="104" y="493"/>
                  </a:cubicBezTo>
                  <a:cubicBezTo>
                    <a:pt x="1" y="740"/>
                    <a:pt x="191" y="883"/>
                    <a:pt x="434" y="883"/>
                  </a:cubicBezTo>
                  <a:cubicBezTo>
                    <a:pt x="761" y="883"/>
                    <a:pt x="1184" y="621"/>
                    <a:pt x="1100" y="7"/>
                  </a:cubicBezTo>
                  <a:cubicBezTo>
                    <a:pt x="1100" y="7"/>
                    <a:pt x="1053" y="1"/>
                    <a:pt x="97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" name="Google Shape;762;p18"/>
            <p:cNvSpPr/>
            <p:nvPr/>
          </p:nvSpPr>
          <p:spPr>
            <a:xfrm>
              <a:off x="6943488" y="610996"/>
              <a:ext cx="25590" cy="24071"/>
            </a:xfrm>
            <a:custGeom>
              <a:avLst/>
              <a:gdLst/>
              <a:ahLst/>
              <a:cxnLst/>
              <a:rect l="l" t="t" r="r" b="b"/>
              <a:pathLst>
                <a:path w="657" h="618" extrusionOk="0">
                  <a:moveTo>
                    <a:pt x="596" y="0"/>
                  </a:moveTo>
                  <a:cubicBezTo>
                    <a:pt x="572" y="0"/>
                    <a:pt x="559" y="17"/>
                    <a:pt x="559" y="34"/>
                  </a:cubicBezTo>
                  <a:cubicBezTo>
                    <a:pt x="414" y="229"/>
                    <a:pt x="244" y="399"/>
                    <a:pt x="49" y="520"/>
                  </a:cubicBezTo>
                  <a:cubicBezTo>
                    <a:pt x="25" y="520"/>
                    <a:pt x="1" y="569"/>
                    <a:pt x="25" y="593"/>
                  </a:cubicBezTo>
                  <a:cubicBezTo>
                    <a:pt x="49" y="593"/>
                    <a:pt x="49" y="617"/>
                    <a:pt x="74" y="617"/>
                  </a:cubicBezTo>
                  <a:lnTo>
                    <a:pt x="98" y="617"/>
                  </a:lnTo>
                  <a:cubicBezTo>
                    <a:pt x="317" y="472"/>
                    <a:pt x="511" y="302"/>
                    <a:pt x="657" y="83"/>
                  </a:cubicBezTo>
                  <a:cubicBezTo>
                    <a:pt x="657" y="59"/>
                    <a:pt x="657" y="34"/>
                    <a:pt x="632" y="10"/>
                  </a:cubicBezTo>
                  <a:cubicBezTo>
                    <a:pt x="618" y="3"/>
                    <a:pt x="606" y="0"/>
                    <a:pt x="59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" name="Google Shape;763;p18"/>
            <p:cNvSpPr/>
            <p:nvPr/>
          </p:nvSpPr>
          <p:spPr>
            <a:xfrm>
              <a:off x="6898073" y="510778"/>
              <a:ext cx="46740" cy="38171"/>
            </a:xfrm>
            <a:custGeom>
              <a:avLst/>
              <a:gdLst/>
              <a:ahLst/>
              <a:cxnLst/>
              <a:rect l="l" t="t" r="r" b="b"/>
              <a:pathLst>
                <a:path w="1200" h="980" extrusionOk="0">
                  <a:moveTo>
                    <a:pt x="630" y="1"/>
                  </a:moveTo>
                  <a:cubicBezTo>
                    <a:pt x="560" y="1"/>
                    <a:pt x="487" y="25"/>
                    <a:pt x="414" y="81"/>
                  </a:cubicBezTo>
                  <a:cubicBezTo>
                    <a:pt x="1" y="372"/>
                    <a:pt x="900" y="980"/>
                    <a:pt x="900" y="980"/>
                  </a:cubicBezTo>
                  <a:cubicBezTo>
                    <a:pt x="1200" y="540"/>
                    <a:pt x="956" y="1"/>
                    <a:pt x="63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" name="Google Shape;764;p18"/>
            <p:cNvSpPr/>
            <p:nvPr/>
          </p:nvSpPr>
          <p:spPr>
            <a:xfrm>
              <a:off x="6922689" y="524878"/>
              <a:ext cx="13282" cy="26914"/>
            </a:xfrm>
            <a:custGeom>
              <a:avLst/>
              <a:gdLst/>
              <a:ahLst/>
              <a:cxnLst/>
              <a:rect l="l" t="t" r="r" b="b"/>
              <a:pathLst>
                <a:path w="341" h="691" extrusionOk="0">
                  <a:moveTo>
                    <a:pt x="75" y="0"/>
                  </a:moveTo>
                  <a:cubicBezTo>
                    <a:pt x="65" y="0"/>
                    <a:pt x="56" y="3"/>
                    <a:pt x="49" y="10"/>
                  </a:cubicBezTo>
                  <a:cubicBezTo>
                    <a:pt x="25" y="10"/>
                    <a:pt x="0" y="59"/>
                    <a:pt x="25" y="83"/>
                  </a:cubicBezTo>
                  <a:cubicBezTo>
                    <a:pt x="122" y="253"/>
                    <a:pt x="195" y="423"/>
                    <a:pt x="219" y="618"/>
                  </a:cubicBezTo>
                  <a:cubicBezTo>
                    <a:pt x="219" y="642"/>
                    <a:pt x="243" y="666"/>
                    <a:pt x="268" y="691"/>
                  </a:cubicBezTo>
                  <a:cubicBezTo>
                    <a:pt x="316" y="691"/>
                    <a:pt x="340" y="666"/>
                    <a:pt x="340" y="642"/>
                  </a:cubicBezTo>
                  <a:cubicBezTo>
                    <a:pt x="316" y="423"/>
                    <a:pt x="243" y="205"/>
                    <a:pt x="122" y="35"/>
                  </a:cubicBezTo>
                  <a:cubicBezTo>
                    <a:pt x="122" y="18"/>
                    <a:pt x="98" y="0"/>
                    <a:pt x="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" name="Google Shape;765;p18"/>
            <p:cNvSpPr/>
            <p:nvPr/>
          </p:nvSpPr>
          <p:spPr>
            <a:xfrm>
              <a:off x="6942865" y="561218"/>
              <a:ext cx="41365" cy="39768"/>
            </a:xfrm>
            <a:custGeom>
              <a:avLst/>
              <a:gdLst/>
              <a:ahLst/>
              <a:cxnLst/>
              <a:rect l="l" t="t" r="r" b="b"/>
              <a:pathLst>
                <a:path w="1062" h="1021" extrusionOk="0">
                  <a:moveTo>
                    <a:pt x="509" y="0"/>
                  </a:moveTo>
                  <a:cubicBezTo>
                    <a:pt x="0" y="0"/>
                    <a:pt x="333" y="1021"/>
                    <a:pt x="333" y="1021"/>
                  </a:cubicBezTo>
                  <a:cubicBezTo>
                    <a:pt x="940" y="827"/>
                    <a:pt x="1061" y="25"/>
                    <a:pt x="527" y="1"/>
                  </a:cubicBezTo>
                  <a:cubicBezTo>
                    <a:pt x="521" y="0"/>
                    <a:pt x="515" y="0"/>
                    <a:pt x="5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" name="Google Shape;766;p18"/>
            <p:cNvSpPr/>
            <p:nvPr/>
          </p:nvSpPr>
          <p:spPr>
            <a:xfrm>
              <a:off x="6952953" y="576370"/>
              <a:ext cx="12347" cy="26525"/>
            </a:xfrm>
            <a:custGeom>
              <a:avLst/>
              <a:gdLst/>
              <a:ahLst/>
              <a:cxnLst/>
              <a:rect l="l" t="t" r="r" b="b"/>
              <a:pathLst>
                <a:path w="317" h="681" extrusionOk="0">
                  <a:moveTo>
                    <a:pt x="268" y="0"/>
                  </a:moveTo>
                  <a:cubicBezTo>
                    <a:pt x="244" y="0"/>
                    <a:pt x="195" y="25"/>
                    <a:pt x="195" y="49"/>
                  </a:cubicBezTo>
                  <a:cubicBezTo>
                    <a:pt x="171" y="243"/>
                    <a:pt x="122" y="413"/>
                    <a:pt x="25" y="583"/>
                  </a:cubicBezTo>
                  <a:cubicBezTo>
                    <a:pt x="1" y="608"/>
                    <a:pt x="1" y="656"/>
                    <a:pt x="25" y="680"/>
                  </a:cubicBezTo>
                  <a:lnTo>
                    <a:pt x="98" y="680"/>
                  </a:lnTo>
                  <a:cubicBezTo>
                    <a:pt x="195" y="486"/>
                    <a:pt x="268" y="292"/>
                    <a:pt x="316" y="73"/>
                  </a:cubicBezTo>
                  <a:cubicBezTo>
                    <a:pt x="316" y="49"/>
                    <a:pt x="292" y="0"/>
                    <a:pt x="26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67" name="Google Shape;767;p18"/>
          <p:cNvGrpSpPr/>
          <p:nvPr/>
        </p:nvGrpSpPr>
        <p:grpSpPr>
          <a:xfrm rot="8099880">
            <a:off x="15664" y="52764"/>
            <a:ext cx="656126" cy="578423"/>
            <a:chOff x="4508023" y="3764622"/>
            <a:chExt cx="161487" cy="142362"/>
          </a:xfrm>
        </p:grpSpPr>
        <p:sp>
          <p:nvSpPr>
            <p:cNvPr id="768" name="Google Shape;768;p18"/>
            <p:cNvSpPr/>
            <p:nvPr/>
          </p:nvSpPr>
          <p:spPr>
            <a:xfrm>
              <a:off x="4558151" y="3764622"/>
              <a:ext cx="65163" cy="54335"/>
            </a:xfrm>
            <a:custGeom>
              <a:avLst/>
              <a:gdLst/>
              <a:ahLst/>
              <a:cxnLst/>
              <a:rect l="l" t="t" r="r" b="b"/>
              <a:pathLst>
                <a:path w="1673" h="1395" extrusionOk="0">
                  <a:moveTo>
                    <a:pt x="947" y="1"/>
                  </a:moveTo>
                  <a:cubicBezTo>
                    <a:pt x="917" y="1"/>
                    <a:pt x="885" y="4"/>
                    <a:pt x="851" y="10"/>
                  </a:cubicBezTo>
                  <a:cubicBezTo>
                    <a:pt x="1" y="156"/>
                    <a:pt x="1118" y="1225"/>
                    <a:pt x="1118" y="1225"/>
                  </a:cubicBezTo>
                  <a:cubicBezTo>
                    <a:pt x="1208" y="1344"/>
                    <a:pt x="1284" y="1394"/>
                    <a:pt x="1346" y="1394"/>
                  </a:cubicBezTo>
                  <a:cubicBezTo>
                    <a:pt x="1672" y="1394"/>
                    <a:pt x="1599" y="1"/>
                    <a:pt x="94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" name="Google Shape;769;p18"/>
            <p:cNvSpPr/>
            <p:nvPr/>
          </p:nvSpPr>
          <p:spPr>
            <a:xfrm>
              <a:off x="4607735" y="3824527"/>
              <a:ext cx="61775" cy="35678"/>
            </a:xfrm>
            <a:custGeom>
              <a:avLst/>
              <a:gdLst/>
              <a:ahLst/>
              <a:cxnLst/>
              <a:rect l="l" t="t" r="r" b="b"/>
              <a:pathLst>
                <a:path w="1586" h="916" extrusionOk="0">
                  <a:moveTo>
                    <a:pt x="851" y="0"/>
                  </a:moveTo>
                  <a:cubicBezTo>
                    <a:pt x="473" y="0"/>
                    <a:pt x="137" y="537"/>
                    <a:pt x="137" y="537"/>
                  </a:cubicBezTo>
                  <a:cubicBezTo>
                    <a:pt x="0" y="811"/>
                    <a:pt x="113" y="915"/>
                    <a:pt x="310" y="915"/>
                  </a:cubicBezTo>
                  <a:cubicBezTo>
                    <a:pt x="744" y="915"/>
                    <a:pt x="1585" y="409"/>
                    <a:pt x="1084" y="75"/>
                  </a:cubicBezTo>
                  <a:cubicBezTo>
                    <a:pt x="1006" y="22"/>
                    <a:pt x="928" y="0"/>
                    <a:pt x="85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" name="Google Shape;770;p18"/>
            <p:cNvSpPr/>
            <p:nvPr/>
          </p:nvSpPr>
          <p:spPr>
            <a:xfrm>
              <a:off x="4552971" y="3869787"/>
              <a:ext cx="66682" cy="28044"/>
            </a:xfrm>
            <a:custGeom>
              <a:avLst/>
              <a:gdLst/>
              <a:ahLst/>
              <a:cxnLst/>
              <a:rect l="l" t="t" r="r" b="b"/>
              <a:pathLst>
                <a:path w="1712" h="720" extrusionOk="0">
                  <a:moveTo>
                    <a:pt x="1042" y="0"/>
                  </a:moveTo>
                  <a:cubicBezTo>
                    <a:pt x="818" y="0"/>
                    <a:pt x="620" y="55"/>
                    <a:pt x="620" y="55"/>
                  </a:cubicBezTo>
                  <a:cubicBezTo>
                    <a:pt x="0" y="300"/>
                    <a:pt x="770" y="719"/>
                    <a:pt x="1278" y="719"/>
                  </a:cubicBezTo>
                  <a:cubicBezTo>
                    <a:pt x="1526" y="719"/>
                    <a:pt x="1712" y="618"/>
                    <a:pt x="1640" y="347"/>
                  </a:cubicBezTo>
                  <a:cubicBezTo>
                    <a:pt x="1564" y="67"/>
                    <a:pt x="1287" y="0"/>
                    <a:pt x="104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" name="Google Shape;771;p18"/>
            <p:cNvSpPr/>
            <p:nvPr/>
          </p:nvSpPr>
          <p:spPr>
            <a:xfrm>
              <a:off x="4549660" y="3798275"/>
              <a:ext cx="44364" cy="50479"/>
            </a:xfrm>
            <a:custGeom>
              <a:avLst/>
              <a:gdLst/>
              <a:ahLst/>
              <a:cxnLst/>
              <a:rect l="l" t="t" r="r" b="b"/>
              <a:pathLst>
                <a:path w="1139" h="1296" extrusionOk="0">
                  <a:moveTo>
                    <a:pt x="675" y="0"/>
                  </a:moveTo>
                  <a:cubicBezTo>
                    <a:pt x="627" y="0"/>
                    <a:pt x="572" y="14"/>
                    <a:pt x="510" y="45"/>
                  </a:cubicBezTo>
                  <a:cubicBezTo>
                    <a:pt x="0" y="288"/>
                    <a:pt x="438" y="1114"/>
                    <a:pt x="438" y="1114"/>
                  </a:cubicBezTo>
                  <a:cubicBezTo>
                    <a:pt x="517" y="1242"/>
                    <a:pt x="592" y="1295"/>
                    <a:pt x="659" y="1295"/>
                  </a:cubicBezTo>
                  <a:cubicBezTo>
                    <a:pt x="992" y="1295"/>
                    <a:pt x="1139" y="0"/>
                    <a:pt x="67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" name="Google Shape;772;p18"/>
            <p:cNvSpPr/>
            <p:nvPr/>
          </p:nvSpPr>
          <p:spPr>
            <a:xfrm>
              <a:off x="4526018" y="3790290"/>
              <a:ext cx="91805" cy="116694"/>
            </a:xfrm>
            <a:custGeom>
              <a:avLst/>
              <a:gdLst/>
              <a:ahLst/>
              <a:cxnLst/>
              <a:rect l="l" t="t" r="r" b="b"/>
              <a:pathLst>
                <a:path w="2357" h="2996" extrusionOk="0">
                  <a:moveTo>
                    <a:pt x="1917" y="1"/>
                  </a:moveTo>
                  <a:cubicBezTo>
                    <a:pt x="1880" y="1"/>
                    <a:pt x="1855" y="40"/>
                    <a:pt x="1895" y="80"/>
                  </a:cubicBezTo>
                  <a:cubicBezTo>
                    <a:pt x="2162" y="299"/>
                    <a:pt x="2283" y="663"/>
                    <a:pt x="2186" y="1027"/>
                  </a:cubicBezTo>
                  <a:cubicBezTo>
                    <a:pt x="2113" y="1416"/>
                    <a:pt x="1773" y="1708"/>
                    <a:pt x="1360" y="1732"/>
                  </a:cubicBezTo>
                  <a:cubicBezTo>
                    <a:pt x="704" y="1780"/>
                    <a:pt x="146" y="2266"/>
                    <a:pt x="0" y="2946"/>
                  </a:cubicBezTo>
                  <a:cubicBezTo>
                    <a:pt x="0" y="2971"/>
                    <a:pt x="24" y="2995"/>
                    <a:pt x="49" y="2995"/>
                  </a:cubicBezTo>
                  <a:cubicBezTo>
                    <a:pt x="49" y="2995"/>
                    <a:pt x="73" y="2971"/>
                    <a:pt x="73" y="2946"/>
                  </a:cubicBezTo>
                  <a:cubicBezTo>
                    <a:pt x="219" y="2339"/>
                    <a:pt x="729" y="1878"/>
                    <a:pt x="1360" y="1805"/>
                  </a:cubicBezTo>
                  <a:cubicBezTo>
                    <a:pt x="1822" y="1780"/>
                    <a:pt x="2186" y="1465"/>
                    <a:pt x="2283" y="1027"/>
                  </a:cubicBezTo>
                  <a:cubicBezTo>
                    <a:pt x="2356" y="663"/>
                    <a:pt x="2235" y="250"/>
                    <a:pt x="1943" y="7"/>
                  </a:cubicBezTo>
                  <a:cubicBezTo>
                    <a:pt x="1934" y="3"/>
                    <a:pt x="1926" y="1"/>
                    <a:pt x="1917" y="1"/>
                  </a:cubicBezTo>
                  <a:close/>
                </a:path>
              </a:pathLst>
            </a:custGeom>
            <a:solidFill>
              <a:srgbClr val="261C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" name="Google Shape;773;p18"/>
            <p:cNvSpPr/>
            <p:nvPr/>
          </p:nvSpPr>
          <p:spPr>
            <a:xfrm>
              <a:off x="4596946" y="3843534"/>
              <a:ext cx="44520" cy="12698"/>
            </a:xfrm>
            <a:custGeom>
              <a:avLst/>
              <a:gdLst/>
              <a:ahLst/>
              <a:cxnLst/>
              <a:rect l="l" t="t" r="r" b="b"/>
              <a:pathLst>
                <a:path w="1143" h="326" extrusionOk="0">
                  <a:moveTo>
                    <a:pt x="1070" y="0"/>
                  </a:moveTo>
                  <a:cubicBezTo>
                    <a:pt x="903" y="93"/>
                    <a:pt x="522" y="243"/>
                    <a:pt x="265" y="243"/>
                  </a:cubicBezTo>
                  <a:cubicBezTo>
                    <a:pt x="187" y="243"/>
                    <a:pt x="119" y="229"/>
                    <a:pt x="74" y="195"/>
                  </a:cubicBezTo>
                  <a:cubicBezTo>
                    <a:pt x="74" y="183"/>
                    <a:pt x="68" y="177"/>
                    <a:pt x="59" y="177"/>
                  </a:cubicBezTo>
                  <a:cubicBezTo>
                    <a:pt x="50" y="177"/>
                    <a:pt x="37" y="183"/>
                    <a:pt x="25" y="195"/>
                  </a:cubicBezTo>
                  <a:cubicBezTo>
                    <a:pt x="1" y="195"/>
                    <a:pt x="1" y="243"/>
                    <a:pt x="25" y="243"/>
                  </a:cubicBezTo>
                  <a:cubicBezTo>
                    <a:pt x="80" y="298"/>
                    <a:pt x="135" y="325"/>
                    <a:pt x="199" y="325"/>
                  </a:cubicBezTo>
                  <a:cubicBezTo>
                    <a:pt x="221" y="325"/>
                    <a:pt x="244" y="322"/>
                    <a:pt x="268" y="316"/>
                  </a:cubicBezTo>
                  <a:cubicBezTo>
                    <a:pt x="560" y="292"/>
                    <a:pt x="851" y="219"/>
                    <a:pt x="1094" y="98"/>
                  </a:cubicBezTo>
                  <a:cubicBezTo>
                    <a:pt x="1118" y="73"/>
                    <a:pt x="1143" y="49"/>
                    <a:pt x="1118" y="25"/>
                  </a:cubicBezTo>
                  <a:cubicBezTo>
                    <a:pt x="1118" y="0"/>
                    <a:pt x="1094" y="0"/>
                    <a:pt x="1070" y="0"/>
                  </a:cubicBezTo>
                  <a:close/>
                </a:path>
              </a:pathLst>
            </a:custGeom>
            <a:solidFill>
              <a:srgbClr val="261C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" name="Google Shape;774;p18"/>
            <p:cNvSpPr/>
            <p:nvPr/>
          </p:nvSpPr>
          <p:spPr>
            <a:xfrm>
              <a:off x="4569525" y="3818529"/>
              <a:ext cx="11373" cy="42066"/>
            </a:xfrm>
            <a:custGeom>
              <a:avLst/>
              <a:gdLst/>
              <a:ahLst/>
              <a:cxnLst/>
              <a:rect l="l" t="t" r="r" b="b"/>
              <a:pathLst>
                <a:path w="292" h="1080" extrusionOk="0">
                  <a:moveTo>
                    <a:pt x="223" y="1"/>
                  </a:moveTo>
                  <a:cubicBezTo>
                    <a:pt x="207" y="1"/>
                    <a:pt x="195" y="18"/>
                    <a:pt x="195" y="35"/>
                  </a:cubicBezTo>
                  <a:cubicBezTo>
                    <a:pt x="171" y="132"/>
                    <a:pt x="0" y="910"/>
                    <a:pt x="219" y="1080"/>
                  </a:cubicBezTo>
                  <a:lnTo>
                    <a:pt x="292" y="1080"/>
                  </a:lnTo>
                  <a:cubicBezTo>
                    <a:pt x="292" y="1055"/>
                    <a:pt x="292" y="1031"/>
                    <a:pt x="292" y="1007"/>
                  </a:cubicBezTo>
                  <a:cubicBezTo>
                    <a:pt x="146" y="910"/>
                    <a:pt x="195" y="351"/>
                    <a:pt x="292" y="59"/>
                  </a:cubicBezTo>
                  <a:cubicBezTo>
                    <a:pt x="292" y="35"/>
                    <a:pt x="268" y="11"/>
                    <a:pt x="243" y="11"/>
                  </a:cubicBezTo>
                  <a:cubicBezTo>
                    <a:pt x="236" y="4"/>
                    <a:pt x="229" y="1"/>
                    <a:pt x="223" y="1"/>
                  </a:cubicBezTo>
                  <a:close/>
                </a:path>
              </a:pathLst>
            </a:custGeom>
            <a:solidFill>
              <a:srgbClr val="261C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" name="Google Shape;775;p18"/>
            <p:cNvSpPr/>
            <p:nvPr/>
          </p:nvSpPr>
          <p:spPr>
            <a:xfrm>
              <a:off x="4508023" y="3819074"/>
              <a:ext cx="44364" cy="50479"/>
            </a:xfrm>
            <a:custGeom>
              <a:avLst/>
              <a:gdLst/>
              <a:ahLst/>
              <a:cxnLst/>
              <a:rect l="l" t="t" r="r" b="b"/>
              <a:pathLst>
                <a:path w="1139" h="1296" extrusionOk="0">
                  <a:moveTo>
                    <a:pt x="657" y="0"/>
                  </a:moveTo>
                  <a:cubicBezTo>
                    <a:pt x="607" y="0"/>
                    <a:pt x="550" y="15"/>
                    <a:pt x="486" y="45"/>
                  </a:cubicBezTo>
                  <a:cubicBezTo>
                    <a:pt x="0" y="288"/>
                    <a:pt x="438" y="1114"/>
                    <a:pt x="438" y="1114"/>
                  </a:cubicBezTo>
                  <a:cubicBezTo>
                    <a:pt x="521" y="1242"/>
                    <a:pt x="598" y="1296"/>
                    <a:pt x="667" y="1296"/>
                  </a:cubicBezTo>
                  <a:cubicBezTo>
                    <a:pt x="1008" y="1296"/>
                    <a:pt x="1139" y="0"/>
                    <a:pt x="65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" name="Google Shape;776;p18"/>
            <p:cNvSpPr/>
            <p:nvPr/>
          </p:nvSpPr>
          <p:spPr>
            <a:xfrm>
              <a:off x="4527887" y="3839756"/>
              <a:ext cx="11412" cy="42611"/>
            </a:xfrm>
            <a:custGeom>
              <a:avLst/>
              <a:gdLst/>
              <a:ahLst/>
              <a:cxnLst/>
              <a:rect l="l" t="t" r="r" b="b"/>
              <a:pathLst>
                <a:path w="293" h="1094" extrusionOk="0">
                  <a:moveTo>
                    <a:pt x="244" y="0"/>
                  </a:moveTo>
                  <a:cubicBezTo>
                    <a:pt x="219" y="0"/>
                    <a:pt x="195" y="0"/>
                    <a:pt x="195" y="25"/>
                  </a:cubicBezTo>
                  <a:cubicBezTo>
                    <a:pt x="171" y="122"/>
                    <a:pt x="1" y="899"/>
                    <a:pt x="219" y="1093"/>
                  </a:cubicBezTo>
                  <a:lnTo>
                    <a:pt x="244" y="1093"/>
                  </a:lnTo>
                  <a:cubicBezTo>
                    <a:pt x="268" y="1093"/>
                    <a:pt x="268" y="1093"/>
                    <a:pt x="292" y="1069"/>
                  </a:cubicBezTo>
                  <a:cubicBezTo>
                    <a:pt x="292" y="1045"/>
                    <a:pt x="292" y="1021"/>
                    <a:pt x="292" y="1021"/>
                  </a:cubicBezTo>
                  <a:cubicBezTo>
                    <a:pt x="146" y="899"/>
                    <a:pt x="219" y="365"/>
                    <a:pt x="292" y="49"/>
                  </a:cubicBezTo>
                  <a:cubicBezTo>
                    <a:pt x="292" y="25"/>
                    <a:pt x="268" y="0"/>
                    <a:pt x="244" y="0"/>
                  </a:cubicBezTo>
                  <a:close/>
                </a:path>
              </a:pathLst>
            </a:custGeom>
            <a:solidFill>
              <a:srgbClr val="261C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" name="Google Shape;777;p18"/>
            <p:cNvSpPr/>
            <p:nvPr/>
          </p:nvSpPr>
          <p:spPr>
            <a:xfrm>
              <a:off x="4558151" y="3864334"/>
              <a:ext cx="37898" cy="22747"/>
            </a:xfrm>
            <a:custGeom>
              <a:avLst/>
              <a:gdLst/>
              <a:ahLst/>
              <a:cxnLst/>
              <a:rect l="l" t="t" r="r" b="b"/>
              <a:pathLst>
                <a:path w="973" h="584" extrusionOk="0">
                  <a:moveTo>
                    <a:pt x="25" y="1"/>
                  </a:moveTo>
                  <a:cubicBezTo>
                    <a:pt x="1" y="25"/>
                    <a:pt x="1" y="49"/>
                    <a:pt x="1" y="74"/>
                  </a:cubicBezTo>
                  <a:cubicBezTo>
                    <a:pt x="195" y="390"/>
                    <a:pt x="535" y="584"/>
                    <a:pt x="924" y="584"/>
                  </a:cubicBezTo>
                  <a:cubicBezTo>
                    <a:pt x="948" y="584"/>
                    <a:pt x="973" y="584"/>
                    <a:pt x="973" y="560"/>
                  </a:cubicBezTo>
                  <a:cubicBezTo>
                    <a:pt x="973" y="511"/>
                    <a:pt x="948" y="511"/>
                    <a:pt x="924" y="511"/>
                  </a:cubicBezTo>
                  <a:cubicBezTo>
                    <a:pt x="584" y="487"/>
                    <a:pt x="268" y="317"/>
                    <a:pt x="74" y="25"/>
                  </a:cubicBezTo>
                  <a:cubicBezTo>
                    <a:pt x="74" y="1"/>
                    <a:pt x="50" y="1"/>
                    <a:pt x="25" y="1"/>
                  </a:cubicBezTo>
                  <a:close/>
                </a:path>
              </a:pathLst>
            </a:custGeom>
            <a:solidFill>
              <a:srgbClr val="261C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78" name="Google Shape;778;p18"/>
          <p:cNvGrpSpPr/>
          <p:nvPr/>
        </p:nvGrpSpPr>
        <p:grpSpPr>
          <a:xfrm>
            <a:off x="7113152" y="-180577"/>
            <a:ext cx="2121888" cy="1414590"/>
            <a:chOff x="6655952" y="-180577"/>
            <a:chExt cx="2121888" cy="1414590"/>
          </a:xfrm>
        </p:grpSpPr>
        <p:grpSp>
          <p:nvGrpSpPr>
            <p:cNvPr id="779" name="Google Shape;779;p18"/>
            <p:cNvGrpSpPr/>
            <p:nvPr/>
          </p:nvGrpSpPr>
          <p:grpSpPr>
            <a:xfrm rot="1685293">
              <a:off x="8051699" y="334351"/>
              <a:ext cx="652925" cy="474307"/>
              <a:chOff x="5211663" y="1358969"/>
              <a:chExt cx="483893" cy="351481"/>
            </a:xfrm>
          </p:grpSpPr>
          <p:sp>
            <p:nvSpPr>
              <p:cNvPr id="780" name="Google Shape;780;p18"/>
              <p:cNvSpPr/>
              <p:nvPr/>
            </p:nvSpPr>
            <p:spPr>
              <a:xfrm>
                <a:off x="5519159" y="1395927"/>
                <a:ext cx="71050" cy="66812"/>
              </a:xfrm>
              <a:custGeom>
                <a:avLst/>
                <a:gdLst/>
                <a:ahLst/>
                <a:cxnLst/>
                <a:rect l="l" t="t" r="r" b="b"/>
                <a:pathLst>
                  <a:path w="1040" h="978" extrusionOk="0">
                    <a:moveTo>
                      <a:pt x="914" y="1"/>
                    </a:moveTo>
                    <a:cubicBezTo>
                      <a:pt x="801" y="1"/>
                      <a:pt x="571" y="36"/>
                      <a:pt x="67" y="176"/>
                    </a:cubicBezTo>
                    <a:cubicBezTo>
                      <a:pt x="0" y="198"/>
                      <a:pt x="16" y="324"/>
                      <a:pt x="95" y="324"/>
                    </a:cubicBezTo>
                    <a:cubicBezTo>
                      <a:pt x="102" y="324"/>
                      <a:pt x="109" y="323"/>
                      <a:pt x="116" y="322"/>
                    </a:cubicBezTo>
                    <a:cubicBezTo>
                      <a:pt x="359" y="249"/>
                      <a:pt x="626" y="200"/>
                      <a:pt x="869" y="152"/>
                    </a:cubicBezTo>
                    <a:lnTo>
                      <a:pt x="869" y="152"/>
                    </a:lnTo>
                    <a:cubicBezTo>
                      <a:pt x="796" y="322"/>
                      <a:pt x="626" y="662"/>
                      <a:pt x="505" y="880"/>
                    </a:cubicBezTo>
                    <a:cubicBezTo>
                      <a:pt x="480" y="905"/>
                      <a:pt x="480" y="953"/>
                      <a:pt x="529" y="977"/>
                    </a:cubicBezTo>
                    <a:lnTo>
                      <a:pt x="553" y="977"/>
                    </a:lnTo>
                    <a:cubicBezTo>
                      <a:pt x="577" y="977"/>
                      <a:pt x="602" y="977"/>
                      <a:pt x="602" y="953"/>
                    </a:cubicBezTo>
                    <a:cubicBezTo>
                      <a:pt x="650" y="880"/>
                      <a:pt x="990" y="249"/>
                      <a:pt x="1039" y="127"/>
                    </a:cubicBezTo>
                    <a:cubicBezTo>
                      <a:pt x="1039" y="103"/>
                      <a:pt x="1039" y="79"/>
                      <a:pt x="1039" y="30"/>
                    </a:cubicBezTo>
                    <a:cubicBezTo>
                      <a:pt x="1018" y="20"/>
                      <a:pt x="998" y="1"/>
                      <a:pt x="914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1" name="Google Shape;781;p18"/>
              <p:cNvSpPr/>
              <p:nvPr/>
            </p:nvSpPr>
            <p:spPr>
              <a:xfrm>
                <a:off x="5211663" y="1358969"/>
                <a:ext cx="483893" cy="351481"/>
              </a:xfrm>
              <a:custGeom>
                <a:avLst/>
                <a:gdLst/>
                <a:ahLst/>
                <a:cxnLst/>
                <a:rect l="l" t="t" r="r" b="b"/>
                <a:pathLst>
                  <a:path w="7083" h="5145" extrusionOk="0">
                    <a:moveTo>
                      <a:pt x="3768" y="0"/>
                    </a:moveTo>
                    <a:cubicBezTo>
                      <a:pt x="3734" y="0"/>
                      <a:pt x="3701" y="4"/>
                      <a:pt x="3670" y="12"/>
                    </a:cubicBezTo>
                    <a:cubicBezTo>
                      <a:pt x="3014" y="207"/>
                      <a:pt x="3232" y="1713"/>
                      <a:pt x="3232" y="1713"/>
                    </a:cubicBezTo>
                    <a:cubicBezTo>
                      <a:pt x="3232" y="1713"/>
                      <a:pt x="1357" y="535"/>
                      <a:pt x="891" y="535"/>
                    </a:cubicBezTo>
                    <a:cubicBezTo>
                      <a:pt x="865" y="535"/>
                      <a:pt x="844" y="539"/>
                      <a:pt x="827" y="547"/>
                    </a:cubicBezTo>
                    <a:cubicBezTo>
                      <a:pt x="366" y="814"/>
                      <a:pt x="1483" y="1664"/>
                      <a:pt x="1483" y="1664"/>
                    </a:cubicBezTo>
                    <a:cubicBezTo>
                      <a:pt x="1483" y="1664"/>
                      <a:pt x="832" y="1473"/>
                      <a:pt x="445" y="1473"/>
                    </a:cubicBezTo>
                    <a:cubicBezTo>
                      <a:pt x="263" y="1473"/>
                      <a:pt x="140" y="1516"/>
                      <a:pt x="171" y="1640"/>
                    </a:cubicBezTo>
                    <a:cubicBezTo>
                      <a:pt x="269" y="2029"/>
                      <a:pt x="1022" y="2490"/>
                      <a:pt x="1022" y="2490"/>
                    </a:cubicBezTo>
                    <a:cubicBezTo>
                      <a:pt x="730" y="2490"/>
                      <a:pt x="439" y="2539"/>
                      <a:pt x="147" y="2587"/>
                    </a:cubicBezTo>
                    <a:cubicBezTo>
                      <a:pt x="1" y="2650"/>
                      <a:pt x="594" y="3616"/>
                      <a:pt x="1664" y="3616"/>
                    </a:cubicBezTo>
                    <a:cubicBezTo>
                      <a:pt x="1835" y="3616"/>
                      <a:pt x="2018" y="3592"/>
                      <a:pt x="2212" y="3535"/>
                    </a:cubicBezTo>
                    <a:lnTo>
                      <a:pt x="2212" y="3535"/>
                    </a:lnTo>
                    <a:lnTo>
                      <a:pt x="1095" y="4506"/>
                    </a:lnTo>
                    <a:cubicBezTo>
                      <a:pt x="1095" y="4506"/>
                      <a:pt x="2102" y="5144"/>
                      <a:pt x="3258" y="5144"/>
                    </a:cubicBezTo>
                    <a:cubicBezTo>
                      <a:pt x="3697" y="5144"/>
                      <a:pt x="4158" y="5052"/>
                      <a:pt x="4593" y="4798"/>
                    </a:cubicBezTo>
                    <a:cubicBezTo>
                      <a:pt x="7083" y="3365"/>
                      <a:pt x="4779" y="0"/>
                      <a:pt x="376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2" name="Google Shape;782;p18"/>
              <p:cNvSpPr/>
              <p:nvPr/>
            </p:nvSpPr>
            <p:spPr>
              <a:xfrm>
                <a:off x="5467307" y="1398045"/>
                <a:ext cx="48164" cy="44746"/>
              </a:xfrm>
              <a:custGeom>
                <a:avLst/>
                <a:gdLst/>
                <a:ahLst/>
                <a:cxnLst/>
                <a:rect l="l" t="t" r="r" b="b"/>
                <a:pathLst>
                  <a:path w="705" h="655" extrusionOk="0">
                    <a:moveTo>
                      <a:pt x="443" y="1"/>
                    </a:moveTo>
                    <a:cubicBezTo>
                      <a:pt x="395" y="1"/>
                      <a:pt x="349" y="49"/>
                      <a:pt x="365" y="96"/>
                    </a:cubicBezTo>
                    <a:cubicBezTo>
                      <a:pt x="413" y="218"/>
                      <a:pt x="462" y="363"/>
                      <a:pt x="486" y="485"/>
                    </a:cubicBezTo>
                    <a:cubicBezTo>
                      <a:pt x="365" y="388"/>
                      <a:pt x="243" y="291"/>
                      <a:pt x="122" y="169"/>
                    </a:cubicBezTo>
                    <a:cubicBezTo>
                      <a:pt x="110" y="157"/>
                      <a:pt x="92" y="151"/>
                      <a:pt x="73" y="151"/>
                    </a:cubicBezTo>
                    <a:cubicBezTo>
                      <a:pt x="55" y="151"/>
                      <a:pt x="37" y="157"/>
                      <a:pt x="25" y="169"/>
                    </a:cubicBezTo>
                    <a:cubicBezTo>
                      <a:pt x="0" y="218"/>
                      <a:pt x="0" y="266"/>
                      <a:pt x="25" y="291"/>
                    </a:cubicBezTo>
                    <a:cubicBezTo>
                      <a:pt x="340" y="606"/>
                      <a:pt x="462" y="655"/>
                      <a:pt x="535" y="655"/>
                    </a:cubicBezTo>
                    <a:lnTo>
                      <a:pt x="559" y="655"/>
                    </a:lnTo>
                    <a:cubicBezTo>
                      <a:pt x="608" y="631"/>
                      <a:pt x="705" y="582"/>
                      <a:pt x="511" y="48"/>
                    </a:cubicBezTo>
                    <a:cubicBezTo>
                      <a:pt x="494" y="14"/>
                      <a:pt x="468" y="1"/>
                      <a:pt x="443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3" name="Google Shape;783;p18"/>
              <p:cNvSpPr/>
              <p:nvPr/>
            </p:nvSpPr>
            <p:spPr>
              <a:xfrm>
                <a:off x="5309630" y="1479885"/>
                <a:ext cx="102954" cy="109167"/>
              </a:xfrm>
              <a:custGeom>
                <a:avLst/>
                <a:gdLst/>
                <a:ahLst/>
                <a:cxnLst/>
                <a:rect l="l" t="t" r="r" b="b"/>
                <a:pathLst>
                  <a:path w="1507" h="1598" extrusionOk="0">
                    <a:moveTo>
                      <a:pt x="479" y="1"/>
                    </a:moveTo>
                    <a:cubicBezTo>
                      <a:pt x="444" y="1"/>
                      <a:pt x="427" y="9"/>
                      <a:pt x="414" y="16"/>
                    </a:cubicBezTo>
                    <a:cubicBezTo>
                      <a:pt x="389" y="40"/>
                      <a:pt x="389" y="64"/>
                      <a:pt x="389" y="113"/>
                    </a:cubicBezTo>
                    <a:cubicBezTo>
                      <a:pt x="389" y="210"/>
                      <a:pt x="535" y="380"/>
                      <a:pt x="657" y="477"/>
                    </a:cubicBezTo>
                    <a:cubicBezTo>
                      <a:pt x="1" y="526"/>
                      <a:pt x="1" y="599"/>
                      <a:pt x="1" y="672"/>
                    </a:cubicBezTo>
                    <a:cubicBezTo>
                      <a:pt x="1" y="744"/>
                      <a:pt x="74" y="793"/>
                      <a:pt x="98" y="817"/>
                    </a:cubicBezTo>
                    <a:cubicBezTo>
                      <a:pt x="219" y="890"/>
                      <a:pt x="316" y="963"/>
                      <a:pt x="438" y="1012"/>
                    </a:cubicBezTo>
                    <a:cubicBezTo>
                      <a:pt x="316" y="1036"/>
                      <a:pt x="195" y="1085"/>
                      <a:pt x="98" y="1157"/>
                    </a:cubicBezTo>
                    <a:cubicBezTo>
                      <a:pt x="49" y="1182"/>
                      <a:pt x="49" y="1255"/>
                      <a:pt x="74" y="1303"/>
                    </a:cubicBezTo>
                    <a:cubicBezTo>
                      <a:pt x="185" y="1481"/>
                      <a:pt x="397" y="1598"/>
                      <a:pt x="619" y="1598"/>
                    </a:cubicBezTo>
                    <a:cubicBezTo>
                      <a:pt x="639" y="1598"/>
                      <a:pt x="660" y="1597"/>
                      <a:pt x="681" y="1595"/>
                    </a:cubicBezTo>
                    <a:cubicBezTo>
                      <a:pt x="778" y="1595"/>
                      <a:pt x="875" y="1570"/>
                      <a:pt x="948" y="1546"/>
                    </a:cubicBezTo>
                    <a:cubicBezTo>
                      <a:pt x="997" y="1546"/>
                      <a:pt x="1021" y="1498"/>
                      <a:pt x="997" y="1473"/>
                    </a:cubicBezTo>
                    <a:cubicBezTo>
                      <a:pt x="997" y="1438"/>
                      <a:pt x="971" y="1415"/>
                      <a:pt x="938" y="1415"/>
                    </a:cubicBezTo>
                    <a:cubicBezTo>
                      <a:pt x="925" y="1415"/>
                      <a:pt x="912" y="1418"/>
                      <a:pt x="899" y="1425"/>
                    </a:cubicBezTo>
                    <a:cubicBezTo>
                      <a:pt x="829" y="1446"/>
                      <a:pt x="756" y="1457"/>
                      <a:pt x="683" y="1457"/>
                    </a:cubicBezTo>
                    <a:cubicBezTo>
                      <a:pt x="507" y="1457"/>
                      <a:pt x="333" y="1392"/>
                      <a:pt x="195" y="1255"/>
                    </a:cubicBezTo>
                    <a:cubicBezTo>
                      <a:pt x="365" y="1157"/>
                      <a:pt x="535" y="1109"/>
                      <a:pt x="705" y="1085"/>
                    </a:cubicBezTo>
                    <a:lnTo>
                      <a:pt x="729" y="1085"/>
                    </a:lnTo>
                    <a:cubicBezTo>
                      <a:pt x="754" y="1060"/>
                      <a:pt x="778" y="1036"/>
                      <a:pt x="778" y="1012"/>
                    </a:cubicBezTo>
                    <a:cubicBezTo>
                      <a:pt x="778" y="987"/>
                      <a:pt x="754" y="963"/>
                      <a:pt x="729" y="939"/>
                    </a:cubicBezTo>
                    <a:lnTo>
                      <a:pt x="705" y="939"/>
                    </a:lnTo>
                    <a:cubicBezTo>
                      <a:pt x="511" y="890"/>
                      <a:pt x="341" y="793"/>
                      <a:pt x="171" y="696"/>
                    </a:cubicBezTo>
                    <a:cubicBezTo>
                      <a:pt x="389" y="647"/>
                      <a:pt x="608" y="623"/>
                      <a:pt x="827" y="623"/>
                    </a:cubicBezTo>
                    <a:cubicBezTo>
                      <a:pt x="851" y="623"/>
                      <a:pt x="875" y="599"/>
                      <a:pt x="899" y="574"/>
                    </a:cubicBezTo>
                    <a:cubicBezTo>
                      <a:pt x="899" y="550"/>
                      <a:pt x="899" y="526"/>
                      <a:pt x="875" y="502"/>
                    </a:cubicBezTo>
                    <a:cubicBezTo>
                      <a:pt x="754" y="404"/>
                      <a:pt x="657" y="283"/>
                      <a:pt x="559" y="161"/>
                    </a:cubicBezTo>
                    <a:lnTo>
                      <a:pt x="559" y="161"/>
                    </a:lnTo>
                    <a:cubicBezTo>
                      <a:pt x="851" y="259"/>
                      <a:pt x="1118" y="380"/>
                      <a:pt x="1385" y="526"/>
                    </a:cubicBezTo>
                    <a:cubicBezTo>
                      <a:pt x="1434" y="526"/>
                      <a:pt x="1482" y="526"/>
                      <a:pt x="1482" y="477"/>
                    </a:cubicBezTo>
                    <a:cubicBezTo>
                      <a:pt x="1507" y="429"/>
                      <a:pt x="1482" y="404"/>
                      <a:pt x="1458" y="380"/>
                    </a:cubicBezTo>
                    <a:cubicBezTo>
                      <a:pt x="803" y="61"/>
                      <a:pt x="574" y="1"/>
                      <a:pt x="479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4" name="Google Shape;784;p18"/>
              <p:cNvSpPr/>
              <p:nvPr/>
            </p:nvSpPr>
            <p:spPr>
              <a:xfrm>
                <a:off x="5442439" y="1508440"/>
                <a:ext cx="151050" cy="201598"/>
              </a:xfrm>
              <a:custGeom>
                <a:avLst/>
                <a:gdLst/>
                <a:ahLst/>
                <a:cxnLst/>
                <a:rect l="l" t="t" r="r" b="b"/>
                <a:pathLst>
                  <a:path w="2211" h="2951" extrusionOk="0">
                    <a:moveTo>
                      <a:pt x="2131" y="1"/>
                    </a:moveTo>
                    <a:cubicBezTo>
                      <a:pt x="2118" y="1"/>
                      <a:pt x="2103" y="4"/>
                      <a:pt x="2089" y="11"/>
                    </a:cubicBezTo>
                    <a:cubicBezTo>
                      <a:pt x="2089" y="11"/>
                      <a:pt x="0" y="982"/>
                      <a:pt x="49" y="2877"/>
                    </a:cubicBezTo>
                    <a:cubicBezTo>
                      <a:pt x="49" y="2901"/>
                      <a:pt x="73" y="2950"/>
                      <a:pt x="121" y="2950"/>
                    </a:cubicBezTo>
                    <a:cubicBezTo>
                      <a:pt x="170" y="2950"/>
                      <a:pt x="194" y="2901"/>
                      <a:pt x="194" y="2877"/>
                    </a:cubicBezTo>
                    <a:cubicBezTo>
                      <a:pt x="170" y="1080"/>
                      <a:pt x="2138" y="132"/>
                      <a:pt x="2162" y="132"/>
                    </a:cubicBezTo>
                    <a:cubicBezTo>
                      <a:pt x="2186" y="108"/>
                      <a:pt x="2211" y="84"/>
                      <a:pt x="2186" y="35"/>
                    </a:cubicBezTo>
                    <a:cubicBezTo>
                      <a:pt x="2186" y="18"/>
                      <a:pt x="2162" y="1"/>
                      <a:pt x="2131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85" name="Google Shape;785;p18"/>
            <p:cNvSpPr/>
            <p:nvPr/>
          </p:nvSpPr>
          <p:spPr>
            <a:xfrm rot="-2700000">
              <a:off x="7005059" y="-115361"/>
              <a:ext cx="716375" cy="1284157"/>
            </a:xfrm>
            <a:custGeom>
              <a:avLst/>
              <a:gdLst/>
              <a:ahLst/>
              <a:cxnLst/>
              <a:rect l="l" t="t" r="r" b="b"/>
              <a:pathLst>
                <a:path w="6681" h="11977" extrusionOk="0">
                  <a:moveTo>
                    <a:pt x="4276" y="0"/>
                  </a:moveTo>
                  <a:cubicBezTo>
                    <a:pt x="4276" y="0"/>
                    <a:pt x="4082" y="49"/>
                    <a:pt x="3839" y="146"/>
                  </a:cubicBezTo>
                  <a:lnTo>
                    <a:pt x="3887" y="267"/>
                  </a:lnTo>
                  <a:lnTo>
                    <a:pt x="3863" y="292"/>
                  </a:lnTo>
                  <a:cubicBezTo>
                    <a:pt x="4009" y="243"/>
                    <a:pt x="4155" y="195"/>
                    <a:pt x="4300" y="146"/>
                  </a:cubicBezTo>
                  <a:lnTo>
                    <a:pt x="4276" y="0"/>
                  </a:lnTo>
                  <a:close/>
                  <a:moveTo>
                    <a:pt x="3426" y="316"/>
                  </a:moveTo>
                  <a:cubicBezTo>
                    <a:pt x="3280" y="365"/>
                    <a:pt x="3134" y="437"/>
                    <a:pt x="3013" y="510"/>
                  </a:cubicBezTo>
                  <a:lnTo>
                    <a:pt x="3080" y="645"/>
                  </a:lnTo>
                  <a:lnTo>
                    <a:pt x="3080" y="645"/>
                  </a:lnTo>
                  <a:cubicBezTo>
                    <a:pt x="3198" y="578"/>
                    <a:pt x="3336" y="530"/>
                    <a:pt x="3474" y="437"/>
                  </a:cubicBezTo>
                  <a:lnTo>
                    <a:pt x="3426" y="316"/>
                  </a:lnTo>
                  <a:close/>
                  <a:moveTo>
                    <a:pt x="3080" y="645"/>
                  </a:moveTo>
                  <a:cubicBezTo>
                    <a:pt x="3074" y="649"/>
                    <a:pt x="3068" y="652"/>
                    <a:pt x="3061" y="656"/>
                  </a:cubicBezTo>
                  <a:lnTo>
                    <a:pt x="3086" y="656"/>
                  </a:lnTo>
                  <a:lnTo>
                    <a:pt x="3080" y="645"/>
                  </a:lnTo>
                  <a:close/>
                  <a:moveTo>
                    <a:pt x="2624" y="753"/>
                  </a:moveTo>
                  <a:cubicBezTo>
                    <a:pt x="2503" y="850"/>
                    <a:pt x="2406" y="948"/>
                    <a:pt x="2284" y="1069"/>
                  </a:cubicBezTo>
                  <a:lnTo>
                    <a:pt x="2403" y="1164"/>
                  </a:lnTo>
                  <a:lnTo>
                    <a:pt x="2403" y="1164"/>
                  </a:lnTo>
                  <a:cubicBezTo>
                    <a:pt x="2496" y="1055"/>
                    <a:pt x="2609" y="965"/>
                    <a:pt x="2721" y="875"/>
                  </a:cubicBezTo>
                  <a:lnTo>
                    <a:pt x="2624" y="753"/>
                  </a:lnTo>
                  <a:close/>
                  <a:moveTo>
                    <a:pt x="2403" y="1164"/>
                  </a:moveTo>
                  <a:cubicBezTo>
                    <a:pt x="2396" y="1173"/>
                    <a:pt x="2388" y="1182"/>
                    <a:pt x="2381" y="1191"/>
                  </a:cubicBezTo>
                  <a:lnTo>
                    <a:pt x="2406" y="1166"/>
                  </a:lnTo>
                  <a:lnTo>
                    <a:pt x="2403" y="1164"/>
                  </a:lnTo>
                  <a:close/>
                  <a:moveTo>
                    <a:pt x="1993" y="1409"/>
                  </a:moveTo>
                  <a:cubicBezTo>
                    <a:pt x="1895" y="1531"/>
                    <a:pt x="1823" y="1676"/>
                    <a:pt x="1774" y="1822"/>
                  </a:cubicBezTo>
                  <a:lnTo>
                    <a:pt x="1895" y="1871"/>
                  </a:lnTo>
                  <a:lnTo>
                    <a:pt x="1895" y="1895"/>
                  </a:lnTo>
                  <a:cubicBezTo>
                    <a:pt x="1944" y="1749"/>
                    <a:pt x="2017" y="1628"/>
                    <a:pt x="2114" y="1506"/>
                  </a:cubicBezTo>
                  <a:lnTo>
                    <a:pt x="1993" y="1409"/>
                  </a:lnTo>
                  <a:close/>
                  <a:moveTo>
                    <a:pt x="1628" y="2259"/>
                  </a:moveTo>
                  <a:cubicBezTo>
                    <a:pt x="1604" y="2405"/>
                    <a:pt x="1580" y="2551"/>
                    <a:pt x="1580" y="2697"/>
                  </a:cubicBezTo>
                  <a:lnTo>
                    <a:pt x="1701" y="2697"/>
                  </a:lnTo>
                  <a:cubicBezTo>
                    <a:pt x="1704" y="2559"/>
                    <a:pt x="1728" y="2421"/>
                    <a:pt x="1774" y="2284"/>
                  </a:cubicBezTo>
                  <a:lnTo>
                    <a:pt x="1628" y="2259"/>
                  </a:lnTo>
                  <a:close/>
                  <a:moveTo>
                    <a:pt x="1701" y="2697"/>
                  </a:moveTo>
                  <a:cubicBezTo>
                    <a:pt x="1701" y="2705"/>
                    <a:pt x="1701" y="2713"/>
                    <a:pt x="1701" y="2721"/>
                  </a:cubicBezTo>
                  <a:lnTo>
                    <a:pt x="1725" y="2697"/>
                  </a:lnTo>
                  <a:close/>
                  <a:moveTo>
                    <a:pt x="1774" y="3158"/>
                  </a:moveTo>
                  <a:lnTo>
                    <a:pt x="1628" y="3183"/>
                  </a:lnTo>
                  <a:cubicBezTo>
                    <a:pt x="1628" y="3304"/>
                    <a:pt x="1677" y="3401"/>
                    <a:pt x="1701" y="3523"/>
                  </a:cubicBezTo>
                  <a:lnTo>
                    <a:pt x="1725" y="3620"/>
                  </a:lnTo>
                  <a:lnTo>
                    <a:pt x="1871" y="3571"/>
                  </a:lnTo>
                  <a:lnTo>
                    <a:pt x="1847" y="3474"/>
                  </a:lnTo>
                  <a:cubicBezTo>
                    <a:pt x="1798" y="3377"/>
                    <a:pt x="1774" y="3255"/>
                    <a:pt x="1774" y="3158"/>
                  </a:cubicBezTo>
                  <a:close/>
                  <a:moveTo>
                    <a:pt x="3329" y="3863"/>
                  </a:moveTo>
                  <a:cubicBezTo>
                    <a:pt x="3232" y="3887"/>
                    <a:pt x="3061" y="3887"/>
                    <a:pt x="2867" y="3887"/>
                  </a:cubicBezTo>
                  <a:lnTo>
                    <a:pt x="2867" y="4054"/>
                  </a:lnTo>
                  <a:lnTo>
                    <a:pt x="2867" y="4054"/>
                  </a:lnTo>
                  <a:cubicBezTo>
                    <a:pt x="3049" y="4033"/>
                    <a:pt x="3189" y="4032"/>
                    <a:pt x="3329" y="4008"/>
                  </a:cubicBezTo>
                  <a:lnTo>
                    <a:pt x="3329" y="3863"/>
                  </a:lnTo>
                  <a:close/>
                  <a:moveTo>
                    <a:pt x="2867" y="4054"/>
                  </a:moveTo>
                  <a:cubicBezTo>
                    <a:pt x="2859" y="4055"/>
                    <a:pt x="2851" y="4056"/>
                    <a:pt x="2843" y="4057"/>
                  </a:cubicBezTo>
                  <a:lnTo>
                    <a:pt x="2867" y="4057"/>
                  </a:lnTo>
                  <a:lnTo>
                    <a:pt x="2867" y="4054"/>
                  </a:lnTo>
                  <a:close/>
                  <a:moveTo>
                    <a:pt x="2406" y="3960"/>
                  </a:moveTo>
                  <a:cubicBezTo>
                    <a:pt x="2284" y="3984"/>
                    <a:pt x="2163" y="4008"/>
                    <a:pt x="2041" y="4033"/>
                  </a:cubicBezTo>
                  <a:lnTo>
                    <a:pt x="2017" y="3984"/>
                  </a:lnTo>
                  <a:lnTo>
                    <a:pt x="1871" y="4033"/>
                  </a:lnTo>
                  <a:cubicBezTo>
                    <a:pt x="1944" y="4178"/>
                    <a:pt x="2017" y="4324"/>
                    <a:pt x="2090" y="4446"/>
                  </a:cubicBezTo>
                  <a:lnTo>
                    <a:pt x="2211" y="4373"/>
                  </a:lnTo>
                  <a:cubicBezTo>
                    <a:pt x="2163" y="4300"/>
                    <a:pt x="2138" y="4227"/>
                    <a:pt x="2090" y="4178"/>
                  </a:cubicBezTo>
                  <a:cubicBezTo>
                    <a:pt x="2211" y="4130"/>
                    <a:pt x="2333" y="4130"/>
                    <a:pt x="2430" y="4106"/>
                  </a:cubicBezTo>
                  <a:lnTo>
                    <a:pt x="2406" y="3960"/>
                  </a:lnTo>
                  <a:close/>
                  <a:moveTo>
                    <a:pt x="1531" y="4178"/>
                  </a:moveTo>
                  <a:cubicBezTo>
                    <a:pt x="1385" y="4227"/>
                    <a:pt x="1240" y="4300"/>
                    <a:pt x="1118" y="4349"/>
                  </a:cubicBezTo>
                  <a:lnTo>
                    <a:pt x="1185" y="4483"/>
                  </a:lnTo>
                  <a:lnTo>
                    <a:pt x="1185" y="4483"/>
                  </a:lnTo>
                  <a:cubicBezTo>
                    <a:pt x="1303" y="4416"/>
                    <a:pt x="1441" y="4370"/>
                    <a:pt x="1580" y="4324"/>
                  </a:cubicBezTo>
                  <a:lnTo>
                    <a:pt x="1531" y="4178"/>
                  </a:lnTo>
                  <a:close/>
                  <a:moveTo>
                    <a:pt x="1185" y="4483"/>
                  </a:moveTo>
                  <a:lnTo>
                    <a:pt x="1185" y="4483"/>
                  </a:lnTo>
                  <a:cubicBezTo>
                    <a:pt x="1179" y="4487"/>
                    <a:pt x="1173" y="4491"/>
                    <a:pt x="1167" y="4494"/>
                  </a:cubicBezTo>
                  <a:lnTo>
                    <a:pt x="1191" y="4494"/>
                  </a:lnTo>
                  <a:lnTo>
                    <a:pt x="1185" y="4483"/>
                  </a:lnTo>
                  <a:close/>
                  <a:moveTo>
                    <a:pt x="3426" y="4203"/>
                  </a:moveTo>
                  <a:cubicBezTo>
                    <a:pt x="3377" y="4324"/>
                    <a:pt x="3304" y="4446"/>
                    <a:pt x="3207" y="4519"/>
                  </a:cubicBezTo>
                  <a:lnTo>
                    <a:pt x="3304" y="4640"/>
                  </a:lnTo>
                  <a:cubicBezTo>
                    <a:pt x="3426" y="4543"/>
                    <a:pt x="3499" y="4397"/>
                    <a:pt x="3572" y="4251"/>
                  </a:cubicBezTo>
                  <a:lnTo>
                    <a:pt x="3426" y="4203"/>
                  </a:lnTo>
                  <a:close/>
                  <a:moveTo>
                    <a:pt x="2478" y="4664"/>
                  </a:moveTo>
                  <a:lnTo>
                    <a:pt x="2406" y="4786"/>
                  </a:lnTo>
                  <a:cubicBezTo>
                    <a:pt x="2503" y="4859"/>
                    <a:pt x="2624" y="4883"/>
                    <a:pt x="2746" y="4883"/>
                  </a:cubicBezTo>
                  <a:lnTo>
                    <a:pt x="2891" y="4883"/>
                  </a:lnTo>
                  <a:lnTo>
                    <a:pt x="2867" y="4737"/>
                  </a:lnTo>
                  <a:cubicBezTo>
                    <a:pt x="2831" y="4743"/>
                    <a:pt x="2796" y="4746"/>
                    <a:pt x="2762" y="4746"/>
                  </a:cubicBezTo>
                  <a:cubicBezTo>
                    <a:pt x="2661" y="4746"/>
                    <a:pt x="2570" y="4719"/>
                    <a:pt x="2478" y="4664"/>
                  </a:cubicBezTo>
                  <a:close/>
                  <a:moveTo>
                    <a:pt x="705" y="4616"/>
                  </a:moveTo>
                  <a:cubicBezTo>
                    <a:pt x="584" y="4713"/>
                    <a:pt x="486" y="4810"/>
                    <a:pt x="389" y="4932"/>
                  </a:cubicBezTo>
                  <a:lnTo>
                    <a:pt x="486" y="5004"/>
                  </a:lnTo>
                  <a:lnTo>
                    <a:pt x="486" y="5029"/>
                  </a:lnTo>
                  <a:cubicBezTo>
                    <a:pt x="584" y="4907"/>
                    <a:pt x="681" y="4810"/>
                    <a:pt x="802" y="4737"/>
                  </a:cubicBezTo>
                  <a:lnTo>
                    <a:pt x="705" y="4616"/>
                  </a:lnTo>
                  <a:close/>
                  <a:moveTo>
                    <a:pt x="146" y="5320"/>
                  </a:moveTo>
                  <a:cubicBezTo>
                    <a:pt x="74" y="5466"/>
                    <a:pt x="49" y="5612"/>
                    <a:pt x="25" y="5757"/>
                  </a:cubicBezTo>
                  <a:lnTo>
                    <a:pt x="171" y="5782"/>
                  </a:lnTo>
                  <a:cubicBezTo>
                    <a:pt x="171" y="5636"/>
                    <a:pt x="219" y="5515"/>
                    <a:pt x="268" y="5369"/>
                  </a:cubicBezTo>
                  <a:lnTo>
                    <a:pt x="146" y="5320"/>
                  </a:lnTo>
                  <a:close/>
                  <a:moveTo>
                    <a:pt x="1" y="6219"/>
                  </a:moveTo>
                  <a:cubicBezTo>
                    <a:pt x="25" y="6389"/>
                    <a:pt x="49" y="6535"/>
                    <a:pt x="98" y="6681"/>
                  </a:cubicBezTo>
                  <a:lnTo>
                    <a:pt x="219" y="6656"/>
                  </a:lnTo>
                  <a:cubicBezTo>
                    <a:pt x="195" y="6511"/>
                    <a:pt x="171" y="6365"/>
                    <a:pt x="171" y="6219"/>
                  </a:cubicBezTo>
                  <a:close/>
                  <a:moveTo>
                    <a:pt x="341" y="7045"/>
                  </a:moveTo>
                  <a:lnTo>
                    <a:pt x="219" y="7118"/>
                  </a:lnTo>
                  <a:cubicBezTo>
                    <a:pt x="268" y="7239"/>
                    <a:pt x="316" y="7385"/>
                    <a:pt x="389" y="7531"/>
                  </a:cubicBezTo>
                  <a:lnTo>
                    <a:pt x="535" y="7458"/>
                  </a:lnTo>
                  <a:cubicBezTo>
                    <a:pt x="462" y="7312"/>
                    <a:pt x="414" y="7191"/>
                    <a:pt x="341" y="7045"/>
                  </a:cubicBezTo>
                  <a:close/>
                  <a:moveTo>
                    <a:pt x="729" y="7871"/>
                  </a:moveTo>
                  <a:lnTo>
                    <a:pt x="608" y="7944"/>
                  </a:lnTo>
                  <a:lnTo>
                    <a:pt x="632" y="7992"/>
                  </a:lnTo>
                  <a:cubicBezTo>
                    <a:pt x="705" y="8114"/>
                    <a:pt x="778" y="8211"/>
                    <a:pt x="827" y="8308"/>
                  </a:cubicBezTo>
                  <a:lnTo>
                    <a:pt x="948" y="8235"/>
                  </a:lnTo>
                  <a:cubicBezTo>
                    <a:pt x="899" y="8138"/>
                    <a:pt x="827" y="8041"/>
                    <a:pt x="778" y="7920"/>
                  </a:cubicBezTo>
                  <a:lnTo>
                    <a:pt x="729" y="7871"/>
                  </a:lnTo>
                  <a:close/>
                  <a:moveTo>
                    <a:pt x="1191" y="8600"/>
                  </a:moveTo>
                  <a:lnTo>
                    <a:pt x="1069" y="8673"/>
                  </a:lnTo>
                  <a:cubicBezTo>
                    <a:pt x="1191" y="8794"/>
                    <a:pt x="1288" y="8915"/>
                    <a:pt x="1385" y="9037"/>
                  </a:cubicBezTo>
                  <a:lnTo>
                    <a:pt x="1482" y="8915"/>
                  </a:lnTo>
                  <a:cubicBezTo>
                    <a:pt x="1385" y="8818"/>
                    <a:pt x="1288" y="8697"/>
                    <a:pt x="1191" y="8600"/>
                  </a:cubicBezTo>
                  <a:close/>
                  <a:moveTo>
                    <a:pt x="1798" y="9231"/>
                  </a:moveTo>
                  <a:lnTo>
                    <a:pt x="1701" y="9353"/>
                  </a:lnTo>
                  <a:cubicBezTo>
                    <a:pt x="1823" y="9450"/>
                    <a:pt x="1944" y="9547"/>
                    <a:pt x="2065" y="9644"/>
                  </a:cubicBezTo>
                  <a:lnTo>
                    <a:pt x="2138" y="9523"/>
                  </a:lnTo>
                  <a:cubicBezTo>
                    <a:pt x="2017" y="9426"/>
                    <a:pt x="1920" y="9328"/>
                    <a:pt x="1798" y="9231"/>
                  </a:cubicBezTo>
                  <a:close/>
                  <a:moveTo>
                    <a:pt x="5029" y="9328"/>
                  </a:moveTo>
                  <a:cubicBezTo>
                    <a:pt x="4981" y="9328"/>
                    <a:pt x="4932" y="9328"/>
                    <a:pt x="4908" y="9353"/>
                  </a:cubicBezTo>
                  <a:lnTo>
                    <a:pt x="4932" y="9499"/>
                  </a:lnTo>
                  <a:lnTo>
                    <a:pt x="5053" y="9499"/>
                  </a:lnTo>
                  <a:cubicBezTo>
                    <a:pt x="5029" y="9523"/>
                    <a:pt x="5005" y="9547"/>
                    <a:pt x="4981" y="9571"/>
                  </a:cubicBezTo>
                  <a:lnTo>
                    <a:pt x="5078" y="9693"/>
                  </a:lnTo>
                  <a:cubicBezTo>
                    <a:pt x="5151" y="9644"/>
                    <a:pt x="5199" y="9571"/>
                    <a:pt x="5223" y="9474"/>
                  </a:cubicBezTo>
                  <a:cubicBezTo>
                    <a:pt x="5223" y="9450"/>
                    <a:pt x="5199" y="9328"/>
                    <a:pt x="5029" y="9328"/>
                  </a:cubicBezTo>
                  <a:close/>
                  <a:moveTo>
                    <a:pt x="2527" y="9717"/>
                  </a:moveTo>
                  <a:lnTo>
                    <a:pt x="2478" y="9863"/>
                  </a:lnTo>
                  <a:cubicBezTo>
                    <a:pt x="2600" y="9936"/>
                    <a:pt x="2746" y="9984"/>
                    <a:pt x="2891" y="10033"/>
                  </a:cubicBezTo>
                  <a:lnTo>
                    <a:pt x="2940" y="9887"/>
                  </a:lnTo>
                  <a:cubicBezTo>
                    <a:pt x="2794" y="9839"/>
                    <a:pt x="2673" y="9790"/>
                    <a:pt x="2527" y="9717"/>
                  </a:cubicBezTo>
                  <a:close/>
                  <a:moveTo>
                    <a:pt x="4470" y="9596"/>
                  </a:moveTo>
                  <a:cubicBezTo>
                    <a:pt x="4373" y="9693"/>
                    <a:pt x="4300" y="9814"/>
                    <a:pt x="4276" y="9936"/>
                  </a:cubicBezTo>
                  <a:lnTo>
                    <a:pt x="4203" y="9936"/>
                  </a:lnTo>
                  <a:lnTo>
                    <a:pt x="4252" y="10082"/>
                  </a:lnTo>
                  <a:lnTo>
                    <a:pt x="4373" y="10057"/>
                  </a:lnTo>
                  <a:cubicBezTo>
                    <a:pt x="4495" y="10033"/>
                    <a:pt x="4592" y="9984"/>
                    <a:pt x="4689" y="9960"/>
                  </a:cubicBezTo>
                  <a:lnTo>
                    <a:pt x="4616" y="9814"/>
                  </a:lnTo>
                  <a:lnTo>
                    <a:pt x="4446" y="9887"/>
                  </a:lnTo>
                  <a:cubicBezTo>
                    <a:pt x="4495" y="9814"/>
                    <a:pt x="4519" y="9766"/>
                    <a:pt x="4568" y="9717"/>
                  </a:cubicBezTo>
                  <a:lnTo>
                    <a:pt x="4470" y="9596"/>
                  </a:lnTo>
                  <a:close/>
                  <a:moveTo>
                    <a:pt x="3353" y="9984"/>
                  </a:moveTo>
                  <a:lnTo>
                    <a:pt x="3329" y="10130"/>
                  </a:lnTo>
                  <a:cubicBezTo>
                    <a:pt x="3450" y="10130"/>
                    <a:pt x="3547" y="10154"/>
                    <a:pt x="3669" y="10154"/>
                  </a:cubicBezTo>
                  <a:lnTo>
                    <a:pt x="3790" y="10154"/>
                  </a:lnTo>
                  <a:lnTo>
                    <a:pt x="3790" y="9984"/>
                  </a:lnTo>
                  <a:cubicBezTo>
                    <a:pt x="3742" y="9992"/>
                    <a:pt x="3693" y="9995"/>
                    <a:pt x="3644" y="9995"/>
                  </a:cubicBezTo>
                  <a:cubicBezTo>
                    <a:pt x="3547" y="9995"/>
                    <a:pt x="3450" y="9984"/>
                    <a:pt x="3353" y="9984"/>
                  </a:cubicBezTo>
                  <a:close/>
                  <a:moveTo>
                    <a:pt x="4203" y="10494"/>
                  </a:moveTo>
                  <a:cubicBezTo>
                    <a:pt x="4227" y="10640"/>
                    <a:pt x="4252" y="10810"/>
                    <a:pt x="4325" y="10956"/>
                  </a:cubicBezTo>
                  <a:lnTo>
                    <a:pt x="4446" y="10907"/>
                  </a:lnTo>
                  <a:cubicBezTo>
                    <a:pt x="4398" y="10786"/>
                    <a:pt x="4373" y="10640"/>
                    <a:pt x="4349" y="10494"/>
                  </a:cubicBezTo>
                  <a:close/>
                  <a:moveTo>
                    <a:pt x="4665" y="11248"/>
                  </a:moveTo>
                  <a:lnTo>
                    <a:pt x="4543" y="11345"/>
                  </a:lnTo>
                  <a:cubicBezTo>
                    <a:pt x="4640" y="11466"/>
                    <a:pt x="4762" y="11563"/>
                    <a:pt x="4883" y="11661"/>
                  </a:cubicBezTo>
                  <a:lnTo>
                    <a:pt x="4981" y="11563"/>
                  </a:lnTo>
                  <a:cubicBezTo>
                    <a:pt x="4859" y="11466"/>
                    <a:pt x="4762" y="11369"/>
                    <a:pt x="4665" y="11248"/>
                  </a:cubicBezTo>
                  <a:close/>
                  <a:moveTo>
                    <a:pt x="5345" y="11733"/>
                  </a:moveTo>
                  <a:lnTo>
                    <a:pt x="5296" y="11855"/>
                  </a:lnTo>
                  <a:cubicBezTo>
                    <a:pt x="5442" y="11928"/>
                    <a:pt x="5588" y="11952"/>
                    <a:pt x="5758" y="11976"/>
                  </a:cubicBezTo>
                  <a:lnTo>
                    <a:pt x="5758" y="11831"/>
                  </a:lnTo>
                  <a:cubicBezTo>
                    <a:pt x="5636" y="11806"/>
                    <a:pt x="5491" y="11782"/>
                    <a:pt x="5345" y="11733"/>
                  </a:cubicBezTo>
                  <a:close/>
                  <a:moveTo>
                    <a:pt x="6632" y="11758"/>
                  </a:moveTo>
                  <a:cubicBezTo>
                    <a:pt x="6487" y="11782"/>
                    <a:pt x="6365" y="11806"/>
                    <a:pt x="6219" y="11831"/>
                  </a:cubicBezTo>
                  <a:lnTo>
                    <a:pt x="6219" y="11976"/>
                  </a:lnTo>
                  <a:cubicBezTo>
                    <a:pt x="6365" y="11952"/>
                    <a:pt x="6511" y="11928"/>
                    <a:pt x="6681" y="11879"/>
                  </a:cubicBezTo>
                  <a:lnTo>
                    <a:pt x="6632" y="11758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86" name="Google Shape;786;p18"/>
          <p:cNvGrpSpPr/>
          <p:nvPr/>
        </p:nvGrpSpPr>
        <p:grpSpPr>
          <a:xfrm>
            <a:off x="8463951" y="3094293"/>
            <a:ext cx="1277992" cy="1010253"/>
            <a:chOff x="855987" y="2204128"/>
            <a:chExt cx="1217483" cy="962421"/>
          </a:xfrm>
        </p:grpSpPr>
        <p:grpSp>
          <p:nvGrpSpPr>
            <p:cNvPr id="787" name="Google Shape;787;p18"/>
            <p:cNvGrpSpPr/>
            <p:nvPr/>
          </p:nvGrpSpPr>
          <p:grpSpPr>
            <a:xfrm>
              <a:off x="855987" y="2204128"/>
              <a:ext cx="1146639" cy="962421"/>
              <a:chOff x="958238" y="2157575"/>
              <a:chExt cx="1115191" cy="936025"/>
            </a:xfrm>
          </p:grpSpPr>
          <p:sp>
            <p:nvSpPr>
              <p:cNvPr id="788" name="Google Shape;788;p18"/>
              <p:cNvSpPr/>
              <p:nvPr/>
            </p:nvSpPr>
            <p:spPr>
              <a:xfrm>
                <a:off x="1253863" y="2157575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" name="Google Shape;789;p18"/>
              <p:cNvSpPr/>
              <p:nvPr/>
            </p:nvSpPr>
            <p:spPr>
              <a:xfrm>
                <a:off x="1441088" y="232510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" name="Google Shape;790;p18"/>
              <p:cNvSpPr/>
              <p:nvPr/>
            </p:nvSpPr>
            <p:spPr>
              <a:xfrm>
                <a:off x="997663" y="233495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" name="Google Shape;791;p18"/>
              <p:cNvSpPr/>
              <p:nvPr/>
            </p:nvSpPr>
            <p:spPr>
              <a:xfrm>
                <a:off x="958238" y="2551725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" name="Google Shape;792;p18"/>
              <p:cNvSpPr/>
              <p:nvPr/>
            </p:nvSpPr>
            <p:spPr>
              <a:xfrm>
                <a:off x="1165163" y="260100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" name="Google Shape;793;p18"/>
              <p:cNvSpPr/>
              <p:nvPr/>
            </p:nvSpPr>
            <p:spPr>
              <a:xfrm>
                <a:off x="1450928" y="2561600"/>
                <a:ext cx="6225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94" name="Google Shape;794;p18"/>
            <p:cNvSpPr/>
            <p:nvPr/>
          </p:nvSpPr>
          <p:spPr>
            <a:xfrm>
              <a:off x="926851" y="2206843"/>
              <a:ext cx="1146619" cy="869887"/>
            </a:xfrm>
            <a:custGeom>
              <a:avLst/>
              <a:gdLst/>
              <a:ahLst/>
              <a:cxnLst/>
              <a:rect l="l" t="t" r="r" b="b"/>
              <a:pathLst>
                <a:path w="6074" h="4608" extrusionOk="0">
                  <a:moveTo>
                    <a:pt x="1749" y="936"/>
                  </a:moveTo>
                  <a:cubicBezTo>
                    <a:pt x="1968" y="985"/>
                    <a:pt x="2187" y="1131"/>
                    <a:pt x="2284" y="1325"/>
                  </a:cubicBezTo>
                  <a:cubicBezTo>
                    <a:pt x="2284" y="1398"/>
                    <a:pt x="2260" y="1446"/>
                    <a:pt x="2211" y="1471"/>
                  </a:cubicBezTo>
                  <a:cubicBezTo>
                    <a:pt x="2162" y="1519"/>
                    <a:pt x="2114" y="1519"/>
                    <a:pt x="2065" y="1544"/>
                  </a:cubicBezTo>
                  <a:cubicBezTo>
                    <a:pt x="1871" y="1544"/>
                    <a:pt x="1725" y="1276"/>
                    <a:pt x="1677" y="1155"/>
                  </a:cubicBezTo>
                  <a:lnTo>
                    <a:pt x="1677" y="1131"/>
                  </a:lnTo>
                  <a:cubicBezTo>
                    <a:pt x="1701" y="1058"/>
                    <a:pt x="1725" y="1009"/>
                    <a:pt x="1749" y="936"/>
                  </a:cubicBezTo>
                  <a:close/>
                  <a:moveTo>
                    <a:pt x="3936" y="1301"/>
                  </a:moveTo>
                  <a:lnTo>
                    <a:pt x="3936" y="1301"/>
                  </a:lnTo>
                  <a:cubicBezTo>
                    <a:pt x="3960" y="1446"/>
                    <a:pt x="3936" y="1616"/>
                    <a:pt x="3839" y="1762"/>
                  </a:cubicBezTo>
                  <a:cubicBezTo>
                    <a:pt x="3790" y="1714"/>
                    <a:pt x="3814" y="1495"/>
                    <a:pt x="3936" y="1301"/>
                  </a:cubicBezTo>
                  <a:close/>
                  <a:moveTo>
                    <a:pt x="750" y="2166"/>
                  </a:moveTo>
                  <a:cubicBezTo>
                    <a:pt x="776" y="2166"/>
                    <a:pt x="802" y="2169"/>
                    <a:pt x="826" y="2175"/>
                  </a:cubicBezTo>
                  <a:cubicBezTo>
                    <a:pt x="1142" y="2199"/>
                    <a:pt x="1264" y="2394"/>
                    <a:pt x="1264" y="2564"/>
                  </a:cubicBezTo>
                  <a:cubicBezTo>
                    <a:pt x="1264" y="2661"/>
                    <a:pt x="1166" y="2758"/>
                    <a:pt x="1045" y="2782"/>
                  </a:cubicBezTo>
                  <a:cubicBezTo>
                    <a:pt x="996" y="2758"/>
                    <a:pt x="924" y="2758"/>
                    <a:pt x="875" y="2734"/>
                  </a:cubicBezTo>
                  <a:cubicBezTo>
                    <a:pt x="705" y="2612"/>
                    <a:pt x="583" y="2442"/>
                    <a:pt x="535" y="2248"/>
                  </a:cubicBezTo>
                  <a:cubicBezTo>
                    <a:pt x="590" y="2193"/>
                    <a:pt x="672" y="2166"/>
                    <a:pt x="750" y="2166"/>
                  </a:cubicBezTo>
                  <a:close/>
                  <a:moveTo>
                    <a:pt x="5199" y="2588"/>
                  </a:moveTo>
                  <a:cubicBezTo>
                    <a:pt x="5078" y="2855"/>
                    <a:pt x="4883" y="3025"/>
                    <a:pt x="4762" y="3025"/>
                  </a:cubicBezTo>
                  <a:cubicBezTo>
                    <a:pt x="4713" y="3025"/>
                    <a:pt x="4665" y="3001"/>
                    <a:pt x="4640" y="2977"/>
                  </a:cubicBezTo>
                  <a:cubicBezTo>
                    <a:pt x="4567" y="2855"/>
                    <a:pt x="4592" y="2807"/>
                    <a:pt x="4592" y="2782"/>
                  </a:cubicBezTo>
                  <a:cubicBezTo>
                    <a:pt x="4640" y="2685"/>
                    <a:pt x="4883" y="2588"/>
                    <a:pt x="5150" y="2588"/>
                  </a:cubicBezTo>
                  <a:close/>
                  <a:moveTo>
                    <a:pt x="3596" y="3293"/>
                  </a:moveTo>
                  <a:cubicBezTo>
                    <a:pt x="3596" y="3293"/>
                    <a:pt x="3620" y="3317"/>
                    <a:pt x="3620" y="3317"/>
                  </a:cubicBezTo>
                  <a:cubicBezTo>
                    <a:pt x="3669" y="3390"/>
                    <a:pt x="3644" y="3608"/>
                    <a:pt x="3426" y="3851"/>
                  </a:cubicBezTo>
                  <a:cubicBezTo>
                    <a:pt x="3353" y="3754"/>
                    <a:pt x="3328" y="3633"/>
                    <a:pt x="3377" y="3511"/>
                  </a:cubicBezTo>
                  <a:cubicBezTo>
                    <a:pt x="3401" y="3414"/>
                    <a:pt x="3474" y="3341"/>
                    <a:pt x="3596" y="3317"/>
                  </a:cubicBezTo>
                  <a:lnTo>
                    <a:pt x="3596" y="3293"/>
                  </a:lnTo>
                  <a:close/>
                  <a:moveTo>
                    <a:pt x="1822" y="3366"/>
                  </a:moveTo>
                  <a:cubicBezTo>
                    <a:pt x="1847" y="3366"/>
                    <a:pt x="1944" y="3366"/>
                    <a:pt x="1968" y="3487"/>
                  </a:cubicBezTo>
                  <a:cubicBezTo>
                    <a:pt x="1944" y="3754"/>
                    <a:pt x="1798" y="3997"/>
                    <a:pt x="1555" y="4094"/>
                  </a:cubicBezTo>
                  <a:cubicBezTo>
                    <a:pt x="1482" y="3924"/>
                    <a:pt x="1507" y="3706"/>
                    <a:pt x="1604" y="3511"/>
                  </a:cubicBezTo>
                  <a:cubicBezTo>
                    <a:pt x="1652" y="3438"/>
                    <a:pt x="1725" y="3366"/>
                    <a:pt x="1822" y="3366"/>
                  </a:cubicBezTo>
                  <a:close/>
                  <a:moveTo>
                    <a:pt x="2745" y="159"/>
                  </a:moveTo>
                  <a:cubicBezTo>
                    <a:pt x="2867" y="159"/>
                    <a:pt x="3013" y="183"/>
                    <a:pt x="3158" y="256"/>
                  </a:cubicBezTo>
                  <a:cubicBezTo>
                    <a:pt x="3523" y="378"/>
                    <a:pt x="3814" y="693"/>
                    <a:pt x="3911" y="1058"/>
                  </a:cubicBezTo>
                  <a:cubicBezTo>
                    <a:pt x="3693" y="1325"/>
                    <a:pt x="3596" y="1714"/>
                    <a:pt x="3766" y="1859"/>
                  </a:cubicBezTo>
                  <a:cubicBezTo>
                    <a:pt x="3790" y="1908"/>
                    <a:pt x="3839" y="1932"/>
                    <a:pt x="3863" y="1932"/>
                  </a:cubicBezTo>
                  <a:cubicBezTo>
                    <a:pt x="3936" y="1932"/>
                    <a:pt x="3984" y="1884"/>
                    <a:pt x="4009" y="1835"/>
                  </a:cubicBezTo>
                  <a:cubicBezTo>
                    <a:pt x="4130" y="1616"/>
                    <a:pt x="4154" y="1349"/>
                    <a:pt x="4082" y="1106"/>
                  </a:cubicBezTo>
                  <a:cubicBezTo>
                    <a:pt x="4203" y="961"/>
                    <a:pt x="4397" y="863"/>
                    <a:pt x="4592" y="863"/>
                  </a:cubicBezTo>
                  <a:cubicBezTo>
                    <a:pt x="4762" y="863"/>
                    <a:pt x="4932" y="936"/>
                    <a:pt x="5053" y="1033"/>
                  </a:cubicBezTo>
                  <a:cubicBezTo>
                    <a:pt x="5466" y="1325"/>
                    <a:pt x="5466" y="1932"/>
                    <a:pt x="5272" y="2418"/>
                  </a:cubicBezTo>
                  <a:lnTo>
                    <a:pt x="5150" y="2418"/>
                  </a:lnTo>
                  <a:cubicBezTo>
                    <a:pt x="4907" y="2418"/>
                    <a:pt x="4567" y="2491"/>
                    <a:pt x="4470" y="2710"/>
                  </a:cubicBezTo>
                  <a:cubicBezTo>
                    <a:pt x="4397" y="2928"/>
                    <a:pt x="4543" y="3171"/>
                    <a:pt x="4762" y="3195"/>
                  </a:cubicBezTo>
                  <a:cubicBezTo>
                    <a:pt x="5029" y="3195"/>
                    <a:pt x="5248" y="2904"/>
                    <a:pt x="5369" y="2612"/>
                  </a:cubicBezTo>
                  <a:cubicBezTo>
                    <a:pt x="5612" y="2637"/>
                    <a:pt x="5806" y="2807"/>
                    <a:pt x="5879" y="3025"/>
                  </a:cubicBezTo>
                  <a:cubicBezTo>
                    <a:pt x="5903" y="3220"/>
                    <a:pt x="5831" y="3414"/>
                    <a:pt x="5685" y="3560"/>
                  </a:cubicBezTo>
                  <a:cubicBezTo>
                    <a:pt x="5320" y="3949"/>
                    <a:pt x="4810" y="4191"/>
                    <a:pt x="4252" y="4191"/>
                  </a:cubicBezTo>
                  <a:cubicBezTo>
                    <a:pt x="4082" y="4191"/>
                    <a:pt x="3887" y="4167"/>
                    <a:pt x="3741" y="4070"/>
                  </a:cubicBezTo>
                  <a:cubicBezTo>
                    <a:pt x="3669" y="4046"/>
                    <a:pt x="3620" y="4021"/>
                    <a:pt x="3571" y="3973"/>
                  </a:cubicBezTo>
                  <a:cubicBezTo>
                    <a:pt x="3814" y="3681"/>
                    <a:pt x="3887" y="3366"/>
                    <a:pt x="3766" y="3220"/>
                  </a:cubicBezTo>
                  <a:cubicBezTo>
                    <a:pt x="3717" y="3171"/>
                    <a:pt x="3669" y="3147"/>
                    <a:pt x="3596" y="3147"/>
                  </a:cubicBezTo>
                  <a:cubicBezTo>
                    <a:pt x="3426" y="3171"/>
                    <a:pt x="3280" y="3268"/>
                    <a:pt x="3231" y="3438"/>
                  </a:cubicBezTo>
                  <a:cubicBezTo>
                    <a:pt x="3158" y="3633"/>
                    <a:pt x="3207" y="3851"/>
                    <a:pt x="3328" y="3973"/>
                  </a:cubicBezTo>
                  <a:cubicBezTo>
                    <a:pt x="3037" y="4264"/>
                    <a:pt x="2648" y="4434"/>
                    <a:pt x="2260" y="4434"/>
                  </a:cubicBezTo>
                  <a:cubicBezTo>
                    <a:pt x="2215" y="4444"/>
                    <a:pt x="2169" y="4449"/>
                    <a:pt x="2124" y="4449"/>
                  </a:cubicBezTo>
                  <a:cubicBezTo>
                    <a:pt x="1946" y="4449"/>
                    <a:pt x="1768" y="4375"/>
                    <a:pt x="1652" y="4240"/>
                  </a:cubicBezTo>
                  <a:cubicBezTo>
                    <a:pt x="1944" y="4094"/>
                    <a:pt x="2138" y="3778"/>
                    <a:pt x="2138" y="3463"/>
                  </a:cubicBezTo>
                  <a:cubicBezTo>
                    <a:pt x="2116" y="3307"/>
                    <a:pt x="2013" y="3192"/>
                    <a:pt x="1865" y="3192"/>
                  </a:cubicBezTo>
                  <a:cubicBezTo>
                    <a:pt x="1851" y="3192"/>
                    <a:pt x="1837" y="3193"/>
                    <a:pt x="1822" y="3195"/>
                  </a:cubicBezTo>
                  <a:cubicBezTo>
                    <a:pt x="1677" y="3195"/>
                    <a:pt x="1531" y="3293"/>
                    <a:pt x="1458" y="3438"/>
                  </a:cubicBezTo>
                  <a:cubicBezTo>
                    <a:pt x="1337" y="3657"/>
                    <a:pt x="1312" y="3924"/>
                    <a:pt x="1409" y="4143"/>
                  </a:cubicBezTo>
                  <a:cubicBezTo>
                    <a:pt x="1361" y="4149"/>
                    <a:pt x="1314" y="4152"/>
                    <a:pt x="1268" y="4152"/>
                  </a:cubicBezTo>
                  <a:cubicBezTo>
                    <a:pt x="1130" y="4152"/>
                    <a:pt x="1002" y="4125"/>
                    <a:pt x="875" y="4070"/>
                  </a:cubicBezTo>
                  <a:cubicBezTo>
                    <a:pt x="535" y="3924"/>
                    <a:pt x="316" y="3633"/>
                    <a:pt x="268" y="3268"/>
                  </a:cubicBezTo>
                  <a:cubicBezTo>
                    <a:pt x="195" y="2977"/>
                    <a:pt x="243" y="2637"/>
                    <a:pt x="413" y="2370"/>
                  </a:cubicBezTo>
                  <a:cubicBezTo>
                    <a:pt x="486" y="2564"/>
                    <a:pt x="632" y="2734"/>
                    <a:pt x="802" y="2855"/>
                  </a:cubicBezTo>
                  <a:cubicBezTo>
                    <a:pt x="899" y="2880"/>
                    <a:pt x="972" y="2904"/>
                    <a:pt x="1069" y="2904"/>
                  </a:cubicBezTo>
                  <a:cubicBezTo>
                    <a:pt x="1264" y="2904"/>
                    <a:pt x="1434" y="2758"/>
                    <a:pt x="1434" y="2540"/>
                  </a:cubicBezTo>
                  <a:cubicBezTo>
                    <a:pt x="1434" y="2224"/>
                    <a:pt x="1166" y="1981"/>
                    <a:pt x="851" y="1981"/>
                  </a:cubicBezTo>
                  <a:cubicBezTo>
                    <a:pt x="828" y="1976"/>
                    <a:pt x="806" y="1974"/>
                    <a:pt x="784" y="1974"/>
                  </a:cubicBezTo>
                  <a:cubicBezTo>
                    <a:pt x="685" y="1974"/>
                    <a:pt x="590" y="2014"/>
                    <a:pt x="511" y="2054"/>
                  </a:cubicBezTo>
                  <a:cubicBezTo>
                    <a:pt x="438" y="1568"/>
                    <a:pt x="608" y="1058"/>
                    <a:pt x="1069" y="936"/>
                  </a:cubicBezTo>
                  <a:cubicBezTo>
                    <a:pt x="1194" y="901"/>
                    <a:pt x="1331" y="878"/>
                    <a:pt x="1463" y="878"/>
                  </a:cubicBezTo>
                  <a:cubicBezTo>
                    <a:pt x="1511" y="878"/>
                    <a:pt x="1558" y="881"/>
                    <a:pt x="1604" y="888"/>
                  </a:cubicBezTo>
                  <a:cubicBezTo>
                    <a:pt x="1555" y="1009"/>
                    <a:pt x="1507" y="1106"/>
                    <a:pt x="1507" y="1106"/>
                  </a:cubicBezTo>
                  <a:cubicBezTo>
                    <a:pt x="1507" y="1131"/>
                    <a:pt x="1507" y="1131"/>
                    <a:pt x="1507" y="1155"/>
                  </a:cubicBezTo>
                  <a:cubicBezTo>
                    <a:pt x="1531" y="1179"/>
                    <a:pt x="1725" y="1665"/>
                    <a:pt x="2065" y="1665"/>
                  </a:cubicBezTo>
                  <a:cubicBezTo>
                    <a:pt x="2162" y="1665"/>
                    <a:pt x="2235" y="1641"/>
                    <a:pt x="2308" y="1592"/>
                  </a:cubicBezTo>
                  <a:cubicBezTo>
                    <a:pt x="2405" y="1544"/>
                    <a:pt x="2478" y="1422"/>
                    <a:pt x="2454" y="1301"/>
                  </a:cubicBezTo>
                  <a:cubicBezTo>
                    <a:pt x="2357" y="1033"/>
                    <a:pt x="2114" y="839"/>
                    <a:pt x="1847" y="791"/>
                  </a:cubicBezTo>
                  <a:cubicBezTo>
                    <a:pt x="1992" y="426"/>
                    <a:pt x="2332" y="183"/>
                    <a:pt x="2745" y="159"/>
                  </a:cubicBezTo>
                  <a:close/>
                  <a:moveTo>
                    <a:pt x="2728" y="1"/>
                  </a:moveTo>
                  <a:cubicBezTo>
                    <a:pt x="2260" y="1"/>
                    <a:pt x="1815" y="296"/>
                    <a:pt x="1652" y="766"/>
                  </a:cubicBezTo>
                  <a:cubicBezTo>
                    <a:pt x="1569" y="748"/>
                    <a:pt x="1485" y="740"/>
                    <a:pt x="1403" y="740"/>
                  </a:cubicBezTo>
                  <a:cubicBezTo>
                    <a:pt x="1270" y="740"/>
                    <a:pt x="1141" y="760"/>
                    <a:pt x="1021" y="791"/>
                  </a:cubicBezTo>
                  <a:cubicBezTo>
                    <a:pt x="438" y="936"/>
                    <a:pt x="219" y="1616"/>
                    <a:pt x="341" y="2199"/>
                  </a:cubicBezTo>
                  <a:cubicBezTo>
                    <a:pt x="98" y="2515"/>
                    <a:pt x="0" y="2928"/>
                    <a:pt x="73" y="3317"/>
                  </a:cubicBezTo>
                  <a:cubicBezTo>
                    <a:pt x="146" y="3730"/>
                    <a:pt x="413" y="4070"/>
                    <a:pt x="802" y="4240"/>
                  </a:cubicBezTo>
                  <a:cubicBezTo>
                    <a:pt x="960" y="4293"/>
                    <a:pt x="1130" y="4332"/>
                    <a:pt x="1294" y="4332"/>
                  </a:cubicBezTo>
                  <a:cubicBezTo>
                    <a:pt x="1358" y="4332"/>
                    <a:pt x="1421" y="4326"/>
                    <a:pt x="1482" y="4313"/>
                  </a:cubicBezTo>
                  <a:cubicBezTo>
                    <a:pt x="1638" y="4491"/>
                    <a:pt x="1875" y="4607"/>
                    <a:pt x="2119" y="4607"/>
                  </a:cubicBezTo>
                  <a:cubicBezTo>
                    <a:pt x="2141" y="4607"/>
                    <a:pt x="2164" y="4606"/>
                    <a:pt x="2187" y="4604"/>
                  </a:cubicBezTo>
                  <a:lnTo>
                    <a:pt x="2260" y="4604"/>
                  </a:lnTo>
                  <a:cubicBezTo>
                    <a:pt x="2721" y="4580"/>
                    <a:pt x="3134" y="4410"/>
                    <a:pt x="3450" y="4094"/>
                  </a:cubicBezTo>
                  <a:cubicBezTo>
                    <a:pt x="3523" y="4143"/>
                    <a:pt x="3596" y="4191"/>
                    <a:pt x="3669" y="4240"/>
                  </a:cubicBezTo>
                  <a:cubicBezTo>
                    <a:pt x="3839" y="4313"/>
                    <a:pt x="4057" y="4361"/>
                    <a:pt x="4276" y="4361"/>
                  </a:cubicBezTo>
                  <a:cubicBezTo>
                    <a:pt x="4859" y="4361"/>
                    <a:pt x="5418" y="4094"/>
                    <a:pt x="5831" y="3681"/>
                  </a:cubicBezTo>
                  <a:cubicBezTo>
                    <a:pt x="6001" y="3487"/>
                    <a:pt x="6073" y="3244"/>
                    <a:pt x="6049" y="3001"/>
                  </a:cubicBezTo>
                  <a:cubicBezTo>
                    <a:pt x="5976" y="2710"/>
                    <a:pt x="5733" y="2491"/>
                    <a:pt x="5442" y="2467"/>
                  </a:cubicBezTo>
                  <a:cubicBezTo>
                    <a:pt x="5636" y="1908"/>
                    <a:pt x="5612" y="1252"/>
                    <a:pt x="5126" y="912"/>
                  </a:cubicBezTo>
                  <a:cubicBezTo>
                    <a:pt x="4972" y="781"/>
                    <a:pt x="4776" y="715"/>
                    <a:pt x="4580" y="715"/>
                  </a:cubicBezTo>
                  <a:cubicBezTo>
                    <a:pt x="4376" y="715"/>
                    <a:pt x="4170" y="787"/>
                    <a:pt x="4009" y="936"/>
                  </a:cubicBezTo>
                  <a:cubicBezTo>
                    <a:pt x="3887" y="548"/>
                    <a:pt x="3571" y="256"/>
                    <a:pt x="3207" y="110"/>
                  </a:cubicBezTo>
                  <a:cubicBezTo>
                    <a:pt x="3052" y="36"/>
                    <a:pt x="2889" y="1"/>
                    <a:pt x="27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95" name="Google Shape;795;p18"/>
          <p:cNvGrpSpPr/>
          <p:nvPr/>
        </p:nvGrpSpPr>
        <p:grpSpPr>
          <a:xfrm rot="10800000">
            <a:off x="3577128" y="-256770"/>
            <a:ext cx="1590405" cy="693261"/>
            <a:chOff x="3965010" y="571479"/>
            <a:chExt cx="1651683" cy="719972"/>
          </a:xfrm>
        </p:grpSpPr>
        <p:grpSp>
          <p:nvGrpSpPr>
            <p:cNvPr id="796" name="Google Shape;796;p18"/>
            <p:cNvGrpSpPr/>
            <p:nvPr/>
          </p:nvGrpSpPr>
          <p:grpSpPr>
            <a:xfrm>
              <a:off x="3965010" y="571479"/>
              <a:ext cx="1446820" cy="719972"/>
              <a:chOff x="3953250" y="571500"/>
              <a:chExt cx="1383325" cy="766825"/>
            </a:xfrm>
          </p:grpSpPr>
          <p:grpSp>
            <p:nvGrpSpPr>
              <p:cNvPr id="797" name="Google Shape;797;p18"/>
              <p:cNvGrpSpPr/>
              <p:nvPr/>
            </p:nvGrpSpPr>
            <p:grpSpPr>
              <a:xfrm>
                <a:off x="3953250" y="571500"/>
                <a:ext cx="1383166" cy="669650"/>
                <a:chOff x="897088" y="2374675"/>
                <a:chExt cx="1383166" cy="669650"/>
              </a:xfrm>
            </p:grpSpPr>
            <p:sp>
              <p:nvSpPr>
                <p:cNvPr id="798" name="Google Shape;798;p18"/>
                <p:cNvSpPr/>
                <p:nvPr/>
              </p:nvSpPr>
              <p:spPr>
                <a:xfrm>
                  <a:off x="1135613" y="2416700"/>
                  <a:ext cx="622500" cy="6225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9" name="Google Shape;799;p18"/>
                <p:cNvSpPr/>
                <p:nvPr/>
              </p:nvSpPr>
              <p:spPr>
                <a:xfrm>
                  <a:off x="1479050" y="2374675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0" name="Google Shape;800;p18"/>
                <p:cNvSpPr/>
                <p:nvPr/>
              </p:nvSpPr>
              <p:spPr>
                <a:xfrm>
                  <a:off x="897088" y="2689700"/>
                  <a:ext cx="492600" cy="354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1" name="Google Shape;801;p18"/>
                <p:cNvSpPr/>
                <p:nvPr/>
              </p:nvSpPr>
              <p:spPr>
                <a:xfrm>
                  <a:off x="1657753" y="2551725"/>
                  <a:ext cx="6225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802" name="Google Shape;802;p18"/>
              <p:cNvSpPr/>
              <p:nvPr/>
            </p:nvSpPr>
            <p:spPr>
              <a:xfrm>
                <a:off x="3972775" y="907225"/>
                <a:ext cx="1363800" cy="4311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03" name="Google Shape;803;p18"/>
            <p:cNvSpPr/>
            <p:nvPr/>
          </p:nvSpPr>
          <p:spPr>
            <a:xfrm>
              <a:off x="4006544" y="571481"/>
              <a:ext cx="1610148" cy="660750"/>
            </a:xfrm>
            <a:custGeom>
              <a:avLst/>
              <a:gdLst/>
              <a:ahLst/>
              <a:cxnLst/>
              <a:rect l="l" t="t" r="r" b="b"/>
              <a:pathLst>
                <a:path w="3864" h="1872" extrusionOk="0">
                  <a:moveTo>
                    <a:pt x="1847" y="365"/>
                  </a:moveTo>
                  <a:cubicBezTo>
                    <a:pt x="1920" y="487"/>
                    <a:pt x="1920" y="633"/>
                    <a:pt x="1871" y="754"/>
                  </a:cubicBezTo>
                  <a:lnTo>
                    <a:pt x="1847" y="754"/>
                  </a:lnTo>
                  <a:cubicBezTo>
                    <a:pt x="1847" y="754"/>
                    <a:pt x="1823" y="754"/>
                    <a:pt x="1798" y="705"/>
                  </a:cubicBezTo>
                  <a:cubicBezTo>
                    <a:pt x="1774" y="608"/>
                    <a:pt x="1774" y="487"/>
                    <a:pt x="1847" y="390"/>
                  </a:cubicBezTo>
                  <a:lnTo>
                    <a:pt x="1847" y="365"/>
                  </a:lnTo>
                  <a:close/>
                  <a:moveTo>
                    <a:pt x="2891" y="584"/>
                  </a:moveTo>
                  <a:lnTo>
                    <a:pt x="2891" y="608"/>
                  </a:lnTo>
                  <a:cubicBezTo>
                    <a:pt x="2940" y="754"/>
                    <a:pt x="2940" y="900"/>
                    <a:pt x="2867" y="948"/>
                  </a:cubicBezTo>
                  <a:cubicBezTo>
                    <a:pt x="2831" y="960"/>
                    <a:pt x="2806" y="967"/>
                    <a:pt x="2791" y="967"/>
                  </a:cubicBezTo>
                  <a:cubicBezTo>
                    <a:pt x="2776" y="967"/>
                    <a:pt x="2770" y="960"/>
                    <a:pt x="2770" y="948"/>
                  </a:cubicBezTo>
                  <a:cubicBezTo>
                    <a:pt x="2770" y="803"/>
                    <a:pt x="2794" y="681"/>
                    <a:pt x="2891" y="584"/>
                  </a:cubicBezTo>
                  <a:close/>
                  <a:moveTo>
                    <a:pt x="754" y="1021"/>
                  </a:moveTo>
                  <a:cubicBezTo>
                    <a:pt x="851" y="1021"/>
                    <a:pt x="924" y="1070"/>
                    <a:pt x="972" y="1143"/>
                  </a:cubicBezTo>
                  <a:cubicBezTo>
                    <a:pt x="997" y="1216"/>
                    <a:pt x="972" y="1288"/>
                    <a:pt x="899" y="1337"/>
                  </a:cubicBezTo>
                  <a:cubicBezTo>
                    <a:pt x="887" y="1349"/>
                    <a:pt x="875" y="1355"/>
                    <a:pt x="863" y="1355"/>
                  </a:cubicBezTo>
                  <a:cubicBezTo>
                    <a:pt x="851" y="1355"/>
                    <a:pt x="839" y="1349"/>
                    <a:pt x="827" y="1337"/>
                  </a:cubicBezTo>
                  <a:cubicBezTo>
                    <a:pt x="754" y="1240"/>
                    <a:pt x="754" y="1143"/>
                    <a:pt x="754" y="1045"/>
                  </a:cubicBezTo>
                  <a:lnTo>
                    <a:pt x="754" y="1021"/>
                  </a:lnTo>
                  <a:close/>
                  <a:moveTo>
                    <a:pt x="2357" y="74"/>
                  </a:moveTo>
                  <a:cubicBezTo>
                    <a:pt x="2600" y="122"/>
                    <a:pt x="2794" y="268"/>
                    <a:pt x="2867" y="487"/>
                  </a:cubicBezTo>
                  <a:cubicBezTo>
                    <a:pt x="2746" y="608"/>
                    <a:pt x="2673" y="778"/>
                    <a:pt x="2697" y="973"/>
                  </a:cubicBezTo>
                  <a:cubicBezTo>
                    <a:pt x="2725" y="1015"/>
                    <a:pt x="2745" y="1041"/>
                    <a:pt x="2786" y="1041"/>
                  </a:cubicBezTo>
                  <a:cubicBezTo>
                    <a:pt x="2815" y="1041"/>
                    <a:pt x="2855" y="1027"/>
                    <a:pt x="2916" y="997"/>
                  </a:cubicBezTo>
                  <a:cubicBezTo>
                    <a:pt x="3061" y="924"/>
                    <a:pt x="3037" y="681"/>
                    <a:pt x="2964" y="487"/>
                  </a:cubicBezTo>
                  <a:cubicBezTo>
                    <a:pt x="2989" y="462"/>
                    <a:pt x="3013" y="462"/>
                    <a:pt x="3061" y="462"/>
                  </a:cubicBezTo>
                  <a:cubicBezTo>
                    <a:pt x="3329" y="535"/>
                    <a:pt x="3572" y="730"/>
                    <a:pt x="3693" y="997"/>
                  </a:cubicBezTo>
                  <a:cubicBezTo>
                    <a:pt x="3766" y="1143"/>
                    <a:pt x="3766" y="1337"/>
                    <a:pt x="3644" y="1483"/>
                  </a:cubicBezTo>
                  <a:cubicBezTo>
                    <a:pt x="3474" y="1677"/>
                    <a:pt x="2819" y="1799"/>
                    <a:pt x="1774" y="1799"/>
                  </a:cubicBezTo>
                  <a:cubicBezTo>
                    <a:pt x="1118" y="1799"/>
                    <a:pt x="535" y="1750"/>
                    <a:pt x="535" y="1750"/>
                  </a:cubicBezTo>
                  <a:cubicBezTo>
                    <a:pt x="316" y="1726"/>
                    <a:pt x="195" y="1653"/>
                    <a:pt x="146" y="1507"/>
                  </a:cubicBezTo>
                  <a:cubicBezTo>
                    <a:pt x="98" y="1386"/>
                    <a:pt x="219" y="1216"/>
                    <a:pt x="438" y="1118"/>
                  </a:cubicBezTo>
                  <a:cubicBezTo>
                    <a:pt x="511" y="1070"/>
                    <a:pt x="584" y="1045"/>
                    <a:pt x="681" y="1045"/>
                  </a:cubicBezTo>
                  <a:cubicBezTo>
                    <a:pt x="657" y="1167"/>
                    <a:pt x="705" y="1288"/>
                    <a:pt x="778" y="1410"/>
                  </a:cubicBezTo>
                  <a:cubicBezTo>
                    <a:pt x="808" y="1440"/>
                    <a:pt x="857" y="1461"/>
                    <a:pt x="901" y="1461"/>
                  </a:cubicBezTo>
                  <a:cubicBezTo>
                    <a:pt x="928" y="1461"/>
                    <a:pt x="954" y="1453"/>
                    <a:pt x="972" y="1434"/>
                  </a:cubicBezTo>
                  <a:cubicBezTo>
                    <a:pt x="1070" y="1361"/>
                    <a:pt x="1118" y="1240"/>
                    <a:pt x="1094" y="1118"/>
                  </a:cubicBezTo>
                  <a:cubicBezTo>
                    <a:pt x="1045" y="1021"/>
                    <a:pt x="924" y="924"/>
                    <a:pt x="802" y="924"/>
                  </a:cubicBezTo>
                  <a:cubicBezTo>
                    <a:pt x="851" y="681"/>
                    <a:pt x="1021" y="462"/>
                    <a:pt x="1264" y="365"/>
                  </a:cubicBezTo>
                  <a:cubicBezTo>
                    <a:pt x="1395" y="278"/>
                    <a:pt x="1517" y="234"/>
                    <a:pt x="1621" y="234"/>
                  </a:cubicBezTo>
                  <a:cubicBezTo>
                    <a:pt x="1689" y="234"/>
                    <a:pt x="1750" y="254"/>
                    <a:pt x="1798" y="292"/>
                  </a:cubicBezTo>
                  <a:cubicBezTo>
                    <a:pt x="1701" y="414"/>
                    <a:pt x="1677" y="584"/>
                    <a:pt x="1750" y="730"/>
                  </a:cubicBezTo>
                  <a:cubicBezTo>
                    <a:pt x="1750" y="778"/>
                    <a:pt x="1798" y="827"/>
                    <a:pt x="1871" y="827"/>
                  </a:cubicBezTo>
                  <a:cubicBezTo>
                    <a:pt x="1895" y="827"/>
                    <a:pt x="1920" y="803"/>
                    <a:pt x="1944" y="778"/>
                  </a:cubicBezTo>
                  <a:cubicBezTo>
                    <a:pt x="2041" y="633"/>
                    <a:pt x="2017" y="438"/>
                    <a:pt x="1920" y="292"/>
                  </a:cubicBezTo>
                  <a:cubicBezTo>
                    <a:pt x="1993" y="220"/>
                    <a:pt x="2090" y="147"/>
                    <a:pt x="2187" y="122"/>
                  </a:cubicBezTo>
                  <a:cubicBezTo>
                    <a:pt x="2236" y="98"/>
                    <a:pt x="2308" y="98"/>
                    <a:pt x="2357" y="74"/>
                  </a:cubicBezTo>
                  <a:close/>
                  <a:moveTo>
                    <a:pt x="2333" y="1"/>
                  </a:moveTo>
                  <a:cubicBezTo>
                    <a:pt x="2260" y="1"/>
                    <a:pt x="2211" y="25"/>
                    <a:pt x="2138" y="50"/>
                  </a:cubicBezTo>
                  <a:cubicBezTo>
                    <a:pt x="2017" y="74"/>
                    <a:pt x="1920" y="147"/>
                    <a:pt x="1823" y="244"/>
                  </a:cubicBezTo>
                  <a:cubicBezTo>
                    <a:pt x="1756" y="188"/>
                    <a:pt x="1674" y="158"/>
                    <a:pt x="1579" y="158"/>
                  </a:cubicBezTo>
                  <a:cubicBezTo>
                    <a:pt x="1466" y="158"/>
                    <a:pt x="1336" y="200"/>
                    <a:pt x="1191" y="292"/>
                  </a:cubicBezTo>
                  <a:cubicBezTo>
                    <a:pt x="924" y="414"/>
                    <a:pt x="754" y="657"/>
                    <a:pt x="681" y="948"/>
                  </a:cubicBezTo>
                  <a:cubicBezTo>
                    <a:pt x="584" y="948"/>
                    <a:pt x="487" y="973"/>
                    <a:pt x="414" y="1021"/>
                  </a:cubicBezTo>
                  <a:cubicBezTo>
                    <a:pt x="146" y="1167"/>
                    <a:pt x="1" y="1361"/>
                    <a:pt x="49" y="1531"/>
                  </a:cubicBezTo>
                  <a:cubicBezTo>
                    <a:pt x="74" y="1701"/>
                    <a:pt x="268" y="1823"/>
                    <a:pt x="511" y="1847"/>
                  </a:cubicBezTo>
                  <a:cubicBezTo>
                    <a:pt x="511" y="1847"/>
                    <a:pt x="1118" y="1871"/>
                    <a:pt x="1774" y="1871"/>
                  </a:cubicBezTo>
                  <a:cubicBezTo>
                    <a:pt x="2867" y="1871"/>
                    <a:pt x="3523" y="1774"/>
                    <a:pt x="3717" y="1556"/>
                  </a:cubicBezTo>
                  <a:cubicBezTo>
                    <a:pt x="3839" y="1386"/>
                    <a:pt x="3863" y="1167"/>
                    <a:pt x="3766" y="973"/>
                  </a:cubicBezTo>
                  <a:cubicBezTo>
                    <a:pt x="3620" y="681"/>
                    <a:pt x="3353" y="438"/>
                    <a:pt x="3037" y="365"/>
                  </a:cubicBezTo>
                  <a:cubicBezTo>
                    <a:pt x="2989" y="365"/>
                    <a:pt x="2940" y="390"/>
                    <a:pt x="2916" y="414"/>
                  </a:cubicBezTo>
                  <a:cubicBezTo>
                    <a:pt x="2819" y="171"/>
                    <a:pt x="2600" y="25"/>
                    <a:pt x="233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 2">
  <p:cSld name="TITLE_ONLY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8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5" name="Google Shape;805;p19"/>
          <p:cNvSpPr txBox="1">
            <a:spLocks noGrp="1"/>
          </p:cNvSpPr>
          <p:nvPr>
            <p:ph type="title"/>
          </p:nvPr>
        </p:nvSpPr>
        <p:spPr>
          <a:xfrm>
            <a:off x="753825" y="420100"/>
            <a:ext cx="7444800" cy="64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806" name="Google Shape;806;p19"/>
          <p:cNvGrpSpPr/>
          <p:nvPr/>
        </p:nvGrpSpPr>
        <p:grpSpPr>
          <a:xfrm>
            <a:off x="8460808" y="926675"/>
            <a:ext cx="1025973" cy="811032"/>
            <a:chOff x="855987" y="2204128"/>
            <a:chExt cx="1217483" cy="962421"/>
          </a:xfrm>
        </p:grpSpPr>
        <p:grpSp>
          <p:nvGrpSpPr>
            <p:cNvPr id="807" name="Google Shape;807;p19"/>
            <p:cNvGrpSpPr/>
            <p:nvPr/>
          </p:nvGrpSpPr>
          <p:grpSpPr>
            <a:xfrm>
              <a:off x="855987" y="2204128"/>
              <a:ext cx="1146639" cy="962421"/>
              <a:chOff x="958238" y="2157575"/>
              <a:chExt cx="1115191" cy="936025"/>
            </a:xfrm>
          </p:grpSpPr>
          <p:sp>
            <p:nvSpPr>
              <p:cNvPr id="808" name="Google Shape;808;p19"/>
              <p:cNvSpPr/>
              <p:nvPr/>
            </p:nvSpPr>
            <p:spPr>
              <a:xfrm>
                <a:off x="1253863" y="2157575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9" name="Google Shape;809;p19"/>
              <p:cNvSpPr/>
              <p:nvPr/>
            </p:nvSpPr>
            <p:spPr>
              <a:xfrm>
                <a:off x="1441088" y="232510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0" name="Google Shape;810;p19"/>
              <p:cNvSpPr/>
              <p:nvPr/>
            </p:nvSpPr>
            <p:spPr>
              <a:xfrm>
                <a:off x="997663" y="233495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1" name="Google Shape;811;p19"/>
              <p:cNvSpPr/>
              <p:nvPr/>
            </p:nvSpPr>
            <p:spPr>
              <a:xfrm>
                <a:off x="958238" y="2551725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2" name="Google Shape;812;p19"/>
              <p:cNvSpPr/>
              <p:nvPr/>
            </p:nvSpPr>
            <p:spPr>
              <a:xfrm>
                <a:off x="1165163" y="260100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3" name="Google Shape;813;p19"/>
              <p:cNvSpPr/>
              <p:nvPr/>
            </p:nvSpPr>
            <p:spPr>
              <a:xfrm>
                <a:off x="1450928" y="2561600"/>
                <a:ext cx="6225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14" name="Google Shape;814;p19"/>
            <p:cNvSpPr/>
            <p:nvPr/>
          </p:nvSpPr>
          <p:spPr>
            <a:xfrm>
              <a:off x="926851" y="2206843"/>
              <a:ext cx="1146619" cy="869887"/>
            </a:xfrm>
            <a:custGeom>
              <a:avLst/>
              <a:gdLst/>
              <a:ahLst/>
              <a:cxnLst/>
              <a:rect l="l" t="t" r="r" b="b"/>
              <a:pathLst>
                <a:path w="6074" h="4608" extrusionOk="0">
                  <a:moveTo>
                    <a:pt x="1749" y="936"/>
                  </a:moveTo>
                  <a:cubicBezTo>
                    <a:pt x="1968" y="985"/>
                    <a:pt x="2187" y="1131"/>
                    <a:pt x="2284" y="1325"/>
                  </a:cubicBezTo>
                  <a:cubicBezTo>
                    <a:pt x="2284" y="1398"/>
                    <a:pt x="2260" y="1446"/>
                    <a:pt x="2211" y="1471"/>
                  </a:cubicBezTo>
                  <a:cubicBezTo>
                    <a:pt x="2162" y="1519"/>
                    <a:pt x="2114" y="1519"/>
                    <a:pt x="2065" y="1544"/>
                  </a:cubicBezTo>
                  <a:cubicBezTo>
                    <a:pt x="1871" y="1544"/>
                    <a:pt x="1725" y="1276"/>
                    <a:pt x="1677" y="1155"/>
                  </a:cubicBezTo>
                  <a:lnTo>
                    <a:pt x="1677" y="1131"/>
                  </a:lnTo>
                  <a:cubicBezTo>
                    <a:pt x="1701" y="1058"/>
                    <a:pt x="1725" y="1009"/>
                    <a:pt x="1749" y="936"/>
                  </a:cubicBezTo>
                  <a:close/>
                  <a:moveTo>
                    <a:pt x="3936" y="1301"/>
                  </a:moveTo>
                  <a:lnTo>
                    <a:pt x="3936" y="1301"/>
                  </a:lnTo>
                  <a:cubicBezTo>
                    <a:pt x="3960" y="1446"/>
                    <a:pt x="3936" y="1616"/>
                    <a:pt x="3839" y="1762"/>
                  </a:cubicBezTo>
                  <a:cubicBezTo>
                    <a:pt x="3790" y="1714"/>
                    <a:pt x="3814" y="1495"/>
                    <a:pt x="3936" y="1301"/>
                  </a:cubicBezTo>
                  <a:close/>
                  <a:moveTo>
                    <a:pt x="750" y="2166"/>
                  </a:moveTo>
                  <a:cubicBezTo>
                    <a:pt x="776" y="2166"/>
                    <a:pt x="802" y="2169"/>
                    <a:pt x="826" y="2175"/>
                  </a:cubicBezTo>
                  <a:cubicBezTo>
                    <a:pt x="1142" y="2199"/>
                    <a:pt x="1264" y="2394"/>
                    <a:pt x="1264" y="2564"/>
                  </a:cubicBezTo>
                  <a:cubicBezTo>
                    <a:pt x="1264" y="2661"/>
                    <a:pt x="1166" y="2758"/>
                    <a:pt x="1045" y="2782"/>
                  </a:cubicBezTo>
                  <a:cubicBezTo>
                    <a:pt x="996" y="2758"/>
                    <a:pt x="924" y="2758"/>
                    <a:pt x="875" y="2734"/>
                  </a:cubicBezTo>
                  <a:cubicBezTo>
                    <a:pt x="705" y="2612"/>
                    <a:pt x="583" y="2442"/>
                    <a:pt x="535" y="2248"/>
                  </a:cubicBezTo>
                  <a:cubicBezTo>
                    <a:pt x="590" y="2193"/>
                    <a:pt x="672" y="2166"/>
                    <a:pt x="750" y="2166"/>
                  </a:cubicBezTo>
                  <a:close/>
                  <a:moveTo>
                    <a:pt x="5199" y="2588"/>
                  </a:moveTo>
                  <a:cubicBezTo>
                    <a:pt x="5078" y="2855"/>
                    <a:pt x="4883" y="3025"/>
                    <a:pt x="4762" y="3025"/>
                  </a:cubicBezTo>
                  <a:cubicBezTo>
                    <a:pt x="4713" y="3025"/>
                    <a:pt x="4665" y="3001"/>
                    <a:pt x="4640" y="2977"/>
                  </a:cubicBezTo>
                  <a:cubicBezTo>
                    <a:pt x="4567" y="2855"/>
                    <a:pt x="4592" y="2807"/>
                    <a:pt x="4592" y="2782"/>
                  </a:cubicBezTo>
                  <a:cubicBezTo>
                    <a:pt x="4640" y="2685"/>
                    <a:pt x="4883" y="2588"/>
                    <a:pt x="5150" y="2588"/>
                  </a:cubicBezTo>
                  <a:close/>
                  <a:moveTo>
                    <a:pt x="3596" y="3293"/>
                  </a:moveTo>
                  <a:cubicBezTo>
                    <a:pt x="3596" y="3293"/>
                    <a:pt x="3620" y="3317"/>
                    <a:pt x="3620" y="3317"/>
                  </a:cubicBezTo>
                  <a:cubicBezTo>
                    <a:pt x="3669" y="3390"/>
                    <a:pt x="3644" y="3608"/>
                    <a:pt x="3426" y="3851"/>
                  </a:cubicBezTo>
                  <a:cubicBezTo>
                    <a:pt x="3353" y="3754"/>
                    <a:pt x="3328" y="3633"/>
                    <a:pt x="3377" y="3511"/>
                  </a:cubicBezTo>
                  <a:cubicBezTo>
                    <a:pt x="3401" y="3414"/>
                    <a:pt x="3474" y="3341"/>
                    <a:pt x="3596" y="3317"/>
                  </a:cubicBezTo>
                  <a:lnTo>
                    <a:pt x="3596" y="3293"/>
                  </a:lnTo>
                  <a:close/>
                  <a:moveTo>
                    <a:pt x="1822" y="3366"/>
                  </a:moveTo>
                  <a:cubicBezTo>
                    <a:pt x="1847" y="3366"/>
                    <a:pt x="1944" y="3366"/>
                    <a:pt x="1968" y="3487"/>
                  </a:cubicBezTo>
                  <a:cubicBezTo>
                    <a:pt x="1944" y="3754"/>
                    <a:pt x="1798" y="3997"/>
                    <a:pt x="1555" y="4094"/>
                  </a:cubicBezTo>
                  <a:cubicBezTo>
                    <a:pt x="1482" y="3924"/>
                    <a:pt x="1507" y="3706"/>
                    <a:pt x="1604" y="3511"/>
                  </a:cubicBezTo>
                  <a:cubicBezTo>
                    <a:pt x="1652" y="3438"/>
                    <a:pt x="1725" y="3366"/>
                    <a:pt x="1822" y="3366"/>
                  </a:cubicBezTo>
                  <a:close/>
                  <a:moveTo>
                    <a:pt x="2745" y="159"/>
                  </a:moveTo>
                  <a:cubicBezTo>
                    <a:pt x="2867" y="159"/>
                    <a:pt x="3013" y="183"/>
                    <a:pt x="3158" y="256"/>
                  </a:cubicBezTo>
                  <a:cubicBezTo>
                    <a:pt x="3523" y="378"/>
                    <a:pt x="3814" y="693"/>
                    <a:pt x="3911" y="1058"/>
                  </a:cubicBezTo>
                  <a:cubicBezTo>
                    <a:pt x="3693" y="1325"/>
                    <a:pt x="3596" y="1714"/>
                    <a:pt x="3766" y="1859"/>
                  </a:cubicBezTo>
                  <a:cubicBezTo>
                    <a:pt x="3790" y="1908"/>
                    <a:pt x="3839" y="1932"/>
                    <a:pt x="3863" y="1932"/>
                  </a:cubicBezTo>
                  <a:cubicBezTo>
                    <a:pt x="3936" y="1932"/>
                    <a:pt x="3984" y="1884"/>
                    <a:pt x="4009" y="1835"/>
                  </a:cubicBezTo>
                  <a:cubicBezTo>
                    <a:pt x="4130" y="1616"/>
                    <a:pt x="4154" y="1349"/>
                    <a:pt x="4082" y="1106"/>
                  </a:cubicBezTo>
                  <a:cubicBezTo>
                    <a:pt x="4203" y="961"/>
                    <a:pt x="4397" y="863"/>
                    <a:pt x="4592" y="863"/>
                  </a:cubicBezTo>
                  <a:cubicBezTo>
                    <a:pt x="4762" y="863"/>
                    <a:pt x="4932" y="936"/>
                    <a:pt x="5053" y="1033"/>
                  </a:cubicBezTo>
                  <a:cubicBezTo>
                    <a:pt x="5466" y="1325"/>
                    <a:pt x="5466" y="1932"/>
                    <a:pt x="5272" y="2418"/>
                  </a:cubicBezTo>
                  <a:lnTo>
                    <a:pt x="5150" y="2418"/>
                  </a:lnTo>
                  <a:cubicBezTo>
                    <a:pt x="4907" y="2418"/>
                    <a:pt x="4567" y="2491"/>
                    <a:pt x="4470" y="2710"/>
                  </a:cubicBezTo>
                  <a:cubicBezTo>
                    <a:pt x="4397" y="2928"/>
                    <a:pt x="4543" y="3171"/>
                    <a:pt x="4762" y="3195"/>
                  </a:cubicBezTo>
                  <a:cubicBezTo>
                    <a:pt x="5029" y="3195"/>
                    <a:pt x="5248" y="2904"/>
                    <a:pt x="5369" y="2612"/>
                  </a:cubicBezTo>
                  <a:cubicBezTo>
                    <a:pt x="5612" y="2637"/>
                    <a:pt x="5806" y="2807"/>
                    <a:pt x="5879" y="3025"/>
                  </a:cubicBezTo>
                  <a:cubicBezTo>
                    <a:pt x="5903" y="3220"/>
                    <a:pt x="5831" y="3414"/>
                    <a:pt x="5685" y="3560"/>
                  </a:cubicBezTo>
                  <a:cubicBezTo>
                    <a:pt x="5320" y="3949"/>
                    <a:pt x="4810" y="4191"/>
                    <a:pt x="4252" y="4191"/>
                  </a:cubicBezTo>
                  <a:cubicBezTo>
                    <a:pt x="4082" y="4191"/>
                    <a:pt x="3887" y="4167"/>
                    <a:pt x="3741" y="4070"/>
                  </a:cubicBezTo>
                  <a:cubicBezTo>
                    <a:pt x="3669" y="4046"/>
                    <a:pt x="3620" y="4021"/>
                    <a:pt x="3571" y="3973"/>
                  </a:cubicBezTo>
                  <a:cubicBezTo>
                    <a:pt x="3814" y="3681"/>
                    <a:pt x="3887" y="3366"/>
                    <a:pt x="3766" y="3220"/>
                  </a:cubicBezTo>
                  <a:cubicBezTo>
                    <a:pt x="3717" y="3171"/>
                    <a:pt x="3669" y="3147"/>
                    <a:pt x="3596" y="3147"/>
                  </a:cubicBezTo>
                  <a:cubicBezTo>
                    <a:pt x="3426" y="3171"/>
                    <a:pt x="3280" y="3268"/>
                    <a:pt x="3231" y="3438"/>
                  </a:cubicBezTo>
                  <a:cubicBezTo>
                    <a:pt x="3158" y="3633"/>
                    <a:pt x="3207" y="3851"/>
                    <a:pt x="3328" y="3973"/>
                  </a:cubicBezTo>
                  <a:cubicBezTo>
                    <a:pt x="3037" y="4264"/>
                    <a:pt x="2648" y="4434"/>
                    <a:pt x="2260" y="4434"/>
                  </a:cubicBezTo>
                  <a:cubicBezTo>
                    <a:pt x="2215" y="4444"/>
                    <a:pt x="2169" y="4449"/>
                    <a:pt x="2124" y="4449"/>
                  </a:cubicBezTo>
                  <a:cubicBezTo>
                    <a:pt x="1946" y="4449"/>
                    <a:pt x="1768" y="4375"/>
                    <a:pt x="1652" y="4240"/>
                  </a:cubicBezTo>
                  <a:cubicBezTo>
                    <a:pt x="1944" y="4094"/>
                    <a:pt x="2138" y="3778"/>
                    <a:pt x="2138" y="3463"/>
                  </a:cubicBezTo>
                  <a:cubicBezTo>
                    <a:pt x="2116" y="3307"/>
                    <a:pt x="2013" y="3192"/>
                    <a:pt x="1865" y="3192"/>
                  </a:cubicBezTo>
                  <a:cubicBezTo>
                    <a:pt x="1851" y="3192"/>
                    <a:pt x="1837" y="3193"/>
                    <a:pt x="1822" y="3195"/>
                  </a:cubicBezTo>
                  <a:cubicBezTo>
                    <a:pt x="1677" y="3195"/>
                    <a:pt x="1531" y="3293"/>
                    <a:pt x="1458" y="3438"/>
                  </a:cubicBezTo>
                  <a:cubicBezTo>
                    <a:pt x="1337" y="3657"/>
                    <a:pt x="1312" y="3924"/>
                    <a:pt x="1409" y="4143"/>
                  </a:cubicBezTo>
                  <a:cubicBezTo>
                    <a:pt x="1361" y="4149"/>
                    <a:pt x="1314" y="4152"/>
                    <a:pt x="1268" y="4152"/>
                  </a:cubicBezTo>
                  <a:cubicBezTo>
                    <a:pt x="1130" y="4152"/>
                    <a:pt x="1002" y="4125"/>
                    <a:pt x="875" y="4070"/>
                  </a:cubicBezTo>
                  <a:cubicBezTo>
                    <a:pt x="535" y="3924"/>
                    <a:pt x="316" y="3633"/>
                    <a:pt x="268" y="3268"/>
                  </a:cubicBezTo>
                  <a:cubicBezTo>
                    <a:pt x="195" y="2977"/>
                    <a:pt x="243" y="2637"/>
                    <a:pt x="413" y="2370"/>
                  </a:cubicBezTo>
                  <a:cubicBezTo>
                    <a:pt x="486" y="2564"/>
                    <a:pt x="632" y="2734"/>
                    <a:pt x="802" y="2855"/>
                  </a:cubicBezTo>
                  <a:cubicBezTo>
                    <a:pt x="899" y="2880"/>
                    <a:pt x="972" y="2904"/>
                    <a:pt x="1069" y="2904"/>
                  </a:cubicBezTo>
                  <a:cubicBezTo>
                    <a:pt x="1264" y="2904"/>
                    <a:pt x="1434" y="2758"/>
                    <a:pt x="1434" y="2540"/>
                  </a:cubicBezTo>
                  <a:cubicBezTo>
                    <a:pt x="1434" y="2224"/>
                    <a:pt x="1166" y="1981"/>
                    <a:pt x="851" y="1981"/>
                  </a:cubicBezTo>
                  <a:cubicBezTo>
                    <a:pt x="828" y="1976"/>
                    <a:pt x="806" y="1974"/>
                    <a:pt x="784" y="1974"/>
                  </a:cubicBezTo>
                  <a:cubicBezTo>
                    <a:pt x="685" y="1974"/>
                    <a:pt x="590" y="2014"/>
                    <a:pt x="511" y="2054"/>
                  </a:cubicBezTo>
                  <a:cubicBezTo>
                    <a:pt x="438" y="1568"/>
                    <a:pt x="608" y="1058"/>
                    <a:pt x="1069" y="936"/>
                  </a:cubicBezTo>
                  <a:cubicBezTo>
                    <a:pt x="1194" y="901"/>
                    <a:pt x="1331" y="878"/>
                    <a:pt x="1463" y="878"/>
                  </a:cubicBezTo>
                  <a:cubicBezTo>
                    <a:pt x="1511" y="878"/>
                    <a:pt x="1558" y="881"/>
                    <a:pt x="1604" y="888"/>
                  </a:cubicBezTo>
                  <a:cubicBezTo>
                    <a:pt x="1555" y="1009"/>
                    <a:pt x="1507" y="1106"/>
                    <a:pt x="1507" y="1106"/>
                  </a:cubicBezTo>
                  <a:cubicBezTo>
                    <a:pt x="1507" y="1131"/>
                    <a:pt x="1507" y="1131"/>
                    <a:pt x="1507" y="1155"/>
                  </a:cubicBezTo>
                  <a:cubicBezTo>
                    <a:pt x="1531" y="1179"/>
                    <a:pt x="1725" y="1665"/>
                    <a:pt x="2065" y="1665"/>
                  </a:cubicBezTo>
                  <a:cubicBezTo>
                    <a:pt x="2162" y="1665"/>
                    <a:pt x="2235" y="1641"/>
                    <a:pt x="2308" y="1592"/>
                  </a:cubicBezTo>
                  <a:cubicBezTo>
                    <a:pt x="2405" y="1544"/>
                    <a:pt x="2478" y="1422"/>
                    <a:pt x="2454" y="1301"/>
                  </a:cubicBezTo>
                  <a:cubicBezTo>
                    <a:pt x="2357" y="1033"/>
                    <a:pt x="2114" y="839"/>
                    <a:pt x="1847" y="791"/>
                  </a:cubicBezTo>
                  <a:cubicBezTo>
                    <a:pt x="1992" y="426"/>
                    <a:pt x="2332" y="183"/>
                    <a:pt x="2745" y="159"/>
                  </a:cubicBezTo>
                  <a:close/>
                  <a:moveTo>
                    <a:pt x="2728" y="1"/>
                  </a:moveTo>
                  <a:cubicBezTo>
                    <a:pt x="2260" y="1"/>
                    <a:pt x="1815" y="296"/>
                    <a:pt x="1652" y="766"/>
                  </a:cubicBezTo>
                  <a:cubicBezTo>
                    <a:pt x="1569" y="748"/>
                    <a:pt x="1485" y="740"/>
                    <a:pt x="1403" y="740"/>
                  </a:cubicBezTo>
                  <a:cubicBezTo>
                    <a:pt x="1270" y="740"/>
                    <a:pt x="1141" y="760"/>
                    <a:pt x="1021" y="791"/>
                  </a:cubicBezTo>
                  <a:cubicBezTo>
                    <a:pt x="438" y="936"/>
                    <a:pt x="219" y="1616"/>
                    <a:pt x="341" y="2199"/>
                  </a:cubicBezTo>
                  <a:cubicBezTo>
                    <a:pt x="98" y="2515"/>
                    <a:pt x="0" y="2928"/>
                    <a:pt x="73" y="3317"/>
                  </a:cubicBezTo>
                  <a:cubicBezTo>
                    <a:pt x="146" y="3730"/>
                    <a:pt x="413" y="4070"/>
                    <a:pt x="802" y="4240"/>
                  </a:cubicBezTo>
                  <a:cubicBezTo>
                    <a:pt x="960" y="4293"/>
                    <a:pt x="1130" y="4332"/>
                    <a:pt x="1294" y="4332"/>
                  </a:cubicBezTo>
                  <a:cubicBezTo>
                    <a:pt x="1358" y="4332"/>
                    <a:pt x="1421" y="4326"/>
                    <a:pt x="1482" y="4313"/>
                  </a:cubicBezTo>
                  <a:cubicBezTo>
                    <a:pt x="1638" y="4491"/>
                    <a:pt x="1875" y="4607"/>
                    <a:pt x="2119" y="4607"/>
                  </a:cubicBezTo>
                  <a:cubicBezTo>
                    <a:pt x="2141" y="4607"/>
                    <a:pt x="2164" y="4606"/>
                    <a:pt x="2187" y="4604"/>
                  </a:cubicBezTo>
                  <a:lnTo>
                    <a:pt x="2260" y="4604"/>
                  </a:lnTo>
                  <a:cubicBezTo>
                    <a:pt x="2721" y="4580"/>
                    <a:pt x="3134" y="4410"/>
                    <a:pt x="3450" y="4094"/>
                  </a:cubicBezTo>
                  <a:cubicBezTo>
                    <a:pt x="3523" y="4143"/>
                    <a:pt x="3596" y="4191"/>
                    <a:pt x="3669" y="4240"/>
                  </a:cubicBezTo>
                  <a:cubicBezTo>
                    <a:pt x="3839" y="4313"/>
                    <a:pt x="4057" y="4361"/>
                    <a:pt x="4276" y="4361"/>
                  </a:cubicBezTo>
                  <a:cubicBezTo>
                    <a:pt x="4859" y="4361"/>
                    <a:pt x="5418" y="4094"/>
                    <a:pt x="5831" y="3681"/>
                  </a:cubicBezTo>
                  <a:cubicBezTo>
                    <a:pt x="6001" y="3487"/>
                    <a:pt x="6073" y="3244"/>
                    <a:pt x="6049" y="3001"/>
                  </a:cubicBezTo>
                  <a:cubicBezTo>
                    <a:pt x="5976" y="2710"/>
                    <a:pt x="5733" y="2491"/>
                    <a:pt x="5442" y="2467"/>
                  </a:cubicBezTo>
                  <a:cubicBezTo>
                    <a:pt x="5636" y="1908"/>
                    <a:pt x="5612" y="1252"/>
                    <a:pt x="5126" y="912"/>
                  </a:cubicBezTo>
                  <a:cubicBezTo>
                    <a:pt x="4972" y="781"/>
                    <a:pt x="4776" y="715"/>
                    <a:pt x="4580" y="715"/>
                  </a:cubicBezTo>
                  <a:cubicBezTo>
                    <a:pt x="4376" y="715"/>
                    <a:pt x="4170" y="787"/>
                    <a:pt x="4009" y="936"/>
                  </a:cubicBezTo>
                  <a:cubicBezTo>
                    <a:pt x="3887" y="548"/>
                    <a:pt x="3571" y="256"/>
                    <a:pt x="3207" y="110"/>
                  </a:cubicBezTo>
                  <a:cubicBezTo>
                    <a:pt x="3052" y="36"/>
                    <a:pt x="2889" y="1"/>
                    <a:pt x="27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5" name="Google Shape;815;p19"/>
          <p:cNvGrpSpPr/>
          <p:nvPr/>
        </p:nvGrpSpPr>
        <p:grpSpPr>
          <a:xfrm rot="3617422">
            <a:off x="59341" y="4604956"/>
            <a:ext cx="639248" cy="382014"/>
            <a:chOff x="1202177" y="4613417"/>
            <a:chExt cx="528376" cy="315757"/>
          </a:xfrm>
        </p:grpSpPr>
        <p:sp>
          <p:nvSpPr>
            <p:cNvPr id="816" name="Google Shape;816;p19"/>
            <p:cNvSpPr/>
            <p:nvPr/>
          </p:nvSpPr>
          <p:spPr>
            <a:xfrm>
              <a:off x="1564214" y="4671691"/>
              <a:ext cx="166339" cy="48340"/>
            </a:xfrm>
            <a:custGeom>
              <a:avLst/>
              <a:gdLst/>
              <a:ahLst/>
              <a:cxnLst/>
              <a:rect l="l" t="t" r="r" b="b"/>
              <a:pathLst>
                <a:path w="1507" h="438" extrusionOk="0">
                  <a:moveTo>
                    <a:pt x="1409" y="1"/>
                  </a:moveTo>
                  <a:lnTo>
                    <a:pt x="73" y="316"/>
                  </a:lnTo>
                  <a:cubicBezTo>
                    <a:pt x="25" y="316"/>
                    <a:pt x="0" y="341"/>
                    <a:pt x="25" y="389"/>
                  </a:cubicBezTo>
                  <a:cubicBezTo>
                    <a:pt x="25" y="414"/>
                    <a:pt x="49" y="438"/>
                    <a:pt x="73" y="438"/>
                  </a:cubicBezTo>
                  <a:lnTo>
                    <a:pt x="98" y="438"/>
                  </a:lnTo>
                  <a:lnTo>
                    <a:pt x="1434" y="122"/>
                  </a:lnTo>
                  <a:cubicBezTo>
                    <a:pt x="1506" y="122"/>
                    <a:pt x="1482" y="1"/>
                    <a:pt x="140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7" name="Google Shape;817;p19"/>
            <p:cNvSpPr/>
            <p:nvPr/>
          </p:nvSpPr>
          <p:spPr>
            <a:xfrm>
              <a:off x="1602846" y="4613417"/>
              <a:ext cx="60708" cy="176363"/>
            </a:xfrm>
            <a:custGeom>
              <a:avLst/>
              <a:gdLst/>
              <a:ahLst/>
              <a:cxnLst/>
              <a:rect l="l" t="t" r="r" b="b"/>
              <a:pathLst>
                <a:path w="550" h="1598" extrusionOk="0">
                  <a:moveTo>
                    <a:pt x="77" y="0"/>
                  </a:moveTo>
                  <a:cubicBezTo>
                    <a:pt x="39" y="0"/>
                    <a:pt x="0" y="32"/>
                    <a:pt x="15" y="91"/>
                  </a:cubicBezTo>
                  <a:lnTo>
                    <a:pt x="403" y="1573"/>
                  </a:lnTo>
                  <a:cubicBezTo>
                    <a:pt x="428" y="1597"/>
                    <a:pt x="452" y="1597"/>
                    <a:pt x="476" y="1597"/>
                  </a:cubicBezTo>
                  <a:lnTo>
                    <a:pt x="501" y="1597"/>
                  </a:lnTo>
                  <a:cubicBezTo>
                    <a:pt x="525" y="1597"/>
                    <a:pt x="549" y="1549"/>
                    <a:pt x="525" y="1525"/>
                  </a:cubicBezTo>
                  <a:lnTo>
                    <a:pt x="136" y="43"/>
                  </a:lnTo>
                  <a:cubicBezTo>
                    <a:pt x="127" y="14"/>
                    <a:pt x="102" y="0"/>
                    <a:pt x="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" name="Google Shape;818;p19"/>
            <p:cNvSpPr/>
            <p:nvPr/>
          </p:nvSpPr>
          <p:spPr>
            <a:xfrm>
              <a:off x="1582978" y="4629421"/>
              <a:ext cx="104638" cy="138950"/>
            </a:xfrm>
            <a:custGeom>
              <a:avLst/>
              <a:gdLst/>
              <a:ahLst/>
              <a:cxnLst/>
              <a:rect l="l" t="t" r="r" b="b"/>
              <a:pathLst>
                <a:path w="948" h="1259" extrusionOk="0">
                  <a:moveTo>
                    <a:pt x="875" y="1"/>
                  </a:moveTo>
                  <a:cubicBezTo>
                    <a:pt x="857" y="1"/>
                    <a:pt x="838" y="7"/>
                    <a:pt x="826" y="19"/>
                  </a:cubicBezTo>
                  <a:lnTo>
                    <a:pt x="25" y="1161"/>
                  </a:lnTo>
                  <a:cubicBezTo>
                    <a:pt x="0" y="1185"/>
                    <a:pt x="0" y="1234"/>
                    <a:pt x="49" y="1258"/>
                  </a:cubicBezTo>
                  <a:lnTo>
                    <a:pt x="122" y="1258"/>
                  </a:lnTo>
                  <a:lnTo>
                    <a:pt x="924" y="92"/>
                  </a:lnTo>
                  <a:cubicBezTo>
                    <a:pt x="948" y="68"/>
                    <a:pt x="948" y="19"/>
                    <a:pt x="924" y="19"/>
                  </a:cubicBezTo>
                  <a:cubicBezTo>
                    <a:pt x="911" y="7"/>
                    <a:pt x="893" y="1"/>
                    <a:pt x="87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" name="Google Shape;819;p19"/>
            <p:cNvSpPr/>
            <p:nvPr/>
          </p:nvSpPr>
          <p:spPr>
            <a:xfrm>
              <a:off x="1548982" y="4644430"/>
              <a:ext cx="160158" cy="102419"/>
            </a:xfrm>
            <a:custGeom>
              <a:avLst/>
              <a:gdLst/>
              <a:ahLst/>
              <a:cxnLst/>
              <a:rect l="l" t="t" r="r" b="b"/>
              <a:pathLst>
                <a:path w="1451" h="928" extrusionOk="0">
                  <a:moveTo>
                    <a:pt x="115" y="1"/>
                  </a:moveTo>
                  <a:cubicBezTo>
                    <a:pt x="51" y="1"/>
                    <a:pt x="0" y="83"/>
                    <a:pt x="65" y="126"/>
                  </a:cubicBezTo>
                  <a:lnTo>
                    <a:pt x="1329" y="928"/>
                  </a:lnTo>
                  <a:lnTo>
                    <a:pt x="1377" y="928"/>
                  </a:lnTo>
                  <a:cubicBezTo>
                    <a:pt x="1426" y="928"/>
                    <a:pt x="1450" y="831"/>
                    <a:pt x="1402" y="806"/>
                  </a:cubicBezTo>
                  <a:lnTo>
                    <a:pt x="138" y="5"/>
                  </a:lnTo>
                  <a:cubicBezTo>
                    <a:pt x="130" y="2"/>
                    <a:pt x="123" y="1"/>
                    <a:pt x="1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" name="Google Shape;820;p19"/>
            <p:cNvSpPr/>
            <p:nvPr/>
          </p:nvSpPr>
          <p:spPr>
            <a:xfrm>
              <a:off x="1202177" y="4673346"/>
              <a:ext cx="177156" cy="151310"/>
            </a:xfrm>
            <a:custGeom>
              <a:avLst/>
              <a:gdLst/>
              <a:ahLst/>
              <a:cxnLst/>
              <a:rect l="l" t="t" r="r" b="b"/>
              <a:pathLst>
                <a:path w="1605" h="1371" extrusionOk="0">
                  <a:moveTo>
                    <a:pt x="924" y="131"/>
                  </a:moveTo>
                  <a:cubicBezTo>
                    <a:pt x="1216" y="131"/>
                    <a:pt x="1458" y="374"/>
                    <a:pt x="1483" y="690"/>
                  </a:cubicBezTo>
                  <a:cubicBezTo>
                    <a:pt x="1483" y="1019"/>
                    <a:pt x="1204" y="1248"/>
                    <a:pt x="911" y="1248"/>
                  </a:cubicBezTo>
                  <a:cubicBezTo>
                    <a:pt x="771" y="1248"/>
                    <a:pt x="629" y="1196"/>
                    <a:pt x="511" y="1079"/>
                  </a:cubicBezTo>
                  <a:cubicBezTo>
                    <a:pt x="171" y="739"/>
                    <a:pt x="414" y="131"/>
                    <a:pt x="924" y="131"/>
                  </a:cubicBezTo>
                  <a:close/>
                  <a:moveTo>
                    <a:pt x="907" y="1"/>
                  </a:moveTo>
                  <a:cubicBezTo>
                    <a:pt x="740" y="1"/>
                    <a:pt x="571" y="63"/>
                    <a:pt x="438" y="204"/>
                  </a:cubicBezTo>
                  <a:cubicBezTo>
                    <a:pt x="1" y="641"/>
                    <a:pt x="317" y="1370"/>
                    <a:pt x="924" y="1370"/>
                  </a:cubicBezTo>
                  <a:cubicBezTo>
                    <a:pt x="1288" y="1370"/>
                    <a:pt x="1604" y="1079"/>
                    <a:pt x="1604" y="690"/>
                  </a:cubicBezTo>
                  <a:cubicBezTo>
                    <a:pt x="1604" y="278"/>
                    <a:pt x="1258" y="1"/>
                    <a:pt x="9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" name="Google Shape;821;p19"/>
            <p:cNvSpPr/>
            <p:nvPr/>
          </p:nvSpPr>
          <p:spPr>
            <a:xfrm>
              <a:off x="1389928" y="4832385"/>
              <a:ext cx="115344" cy="96790"/>
            </a:xfrm>
            <a:custGeom>
              <a:avLst/>
              <a:gdLst/>
              <a:ahLst/>
              <a:cxnLst/>
              <a:rect l="l" t="t" r="r" b="b"/>
              <a:pathLst>
                <a:path w="1045" h="877" extrusionOk="0">
                  <a:moveTo>
                    <a:pt x="583" y="124"/>
                  </a:moveTo>
                  <a:cubicBezTo>
                    <a:pt x="753" y="124"/>
                    <a:pt x="899" y="269"/>
                    <a:pt x="899" y="439"/>
                  </a:cubicBezTo>
                  <a:cubicBezTo>
                    <a:pt x="899" y="622"/>
                    <a:pt x="741" y="747"/>
                    <a:pt x="587" y="747"/>
                  </a:cubicBezTo>
                  <a:cubicBezTo>
                    <a:pt x="515" y="747"/>
                    <a:pt x="443" y="720"/>
                    <a:pt x="389" y="658"/>
                  </a:cubicBezTo>
                  <a:cubicBezTo>
                    <a:pt x="195" y="464"/>
                    <a:pt x="316" y="124"/>
                    <a:pt x="583" y="124"/>
                  </a:cubicBezTo>
                  <a:close/>
                  <a:moveTo>
                    <a:pt x="584" y="0"/>
                  </a:moveTo>
                  <a:cubicBezTo>
                    <a:pt x="473" y="0"/>
                    <a:pt x="361" y="38"/>
                    <a:pt x="268" y="124"/>
                  </a:cubicBezTo>
                  <a:cubicBezTo>
                    <a:pt x="0" y="415"/>
                    <a:pt x="195" y="877"/>
                    <a:pt x="583" y="877"/>
                  </a:cubicBezTo>
                  <a:cubicBezTo>
                    <a:pt x="826" y="877"/>
                    <a:pt x="1021" y="682"/>
                    <a:pt x="1045" y="439"/>
                  </a:cubicBezTo>
                  <a:cubicBezTo>
                    <a:pt x="1045" y="175"/>
                    <a:pt x="820" y="0"/>
                    <a:pt x="5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22" name="Google Shape;822;p19"/>
          <p:cNvGrpSpPr/>
          <p:nvPr/>
        </p:nvGrpSpPr>
        <p:grpSpPr>
          <a:xfrm>
            <a:off x="8460810" y="4194779"/>
            <a:ext cx="666115" cy="973447"/>
            <a:chOff x="-1047799" y="3300294"/>
            <a:chExt cx="439014" cy="641607"/>
          </a:xfrm>
        </p:grpSpPr>
        <p:sp>
          <p:nvSpPr>
            <p:cNvPr id="823" name="Google Shape;823;p19"/>
            <p:cNvSpPr/>
            <p:nvPr/>
          </p:nvSpPr>
          <p:spPr>
            <a:xfrm>
              <a:off x="-994003" y="3750695"/>
              <a:ext cx="138774" cy="63785"/>
            </a:xfrm>
            <a:custGeom>
              <a:avLst/>
              <a:gdLst/>
              <a:ahLst/>
              <a:cxnLst/>
              <a:rect l="l" t="t" r="r" b="b"/>
              <a:pathLst>
                <a:path w="1847" h="849" extrusionOk="0">
                  <a:moveTo>
                    <a:pt x="728" y="0"/>
                  </a:moveTo>
                  <a:cubicBezTo>
                    <a:pt x="502" y="0"/>
                    <a:pt x="254" y="68"/>
                    <a:pt x="1" y="252"/>
                  </a:cubicBezTo>
                  <a:cubicBezTo>
                    <a:pt x="1" y="252"/>
                    <a:pt x="350" y="848"/>
                    <a:pt x="1002" y="848"/>
                  </a:cubicBezTo>
                  <a:cubicBezTo>
                    <a:pt x="1243" y="848"/>
                    <a:pt x="1526" y="767"/>
                    <a:pt x="1847" y="544"/>
                  </a:cubicBezTo>
                  <a:cubicBezTo>
                    <a:pt x="1847" y="544"/>
                    <a:pt x="1369" y="0"/>
                    <a:pt x="7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4" name="Google Shape;824;p19"/>
            <p:cNvSpPr/>
            <p:nvPr/>
          </p:nvSpPr>
          <p:spPr>
            <a:xfrm>
              <a:off x="-950199" y="3777592"/>
              <a:ext cx="98652" cy="17656"/>
            </a:xfrm>
            <a:custGeom>
              <a:avLst/>
              <a:gdLst/>
              <a:ahLst/>
              <a:cxnLst/>
              <a:rect l="l" t="t" r="r" b="b"/>
              <a:pathLst>
                <a:path w="1313" h="235" extrusionOk="0">
                  <a:moveTo>
                    <a:pt x="500" y="0"/>
                  </a:moveTo>
                  <a:cubicBezTo>
                    <a:pt x="349" y="0"/>
                    <a:pt x="197" y="14"/>
                    <a:pt x="49" y="40"/>
                  </a:cubicBezTo>
                  <a:cubicBezTo>
                    <a:pt x="25" y="40"/>
                    <a:pt x="1" y="64"/>
                    <a:pt x="25" y="89"/>
                  </a:cubicBezTo>
                  <a:cubicBezTo>
                    <a:pt x="25" y="113"/>
                    <a:pt x="49" y="113"/>
                    <a:pt x="73" y="113"/>
                  </a:cubicBezTo>
                  <a:cubicBezTo>
                    <a:pt x="191" y="98"/>
                    <a:pt x="311" y="90"/>
                    <a:pt x="431" y="90"/>
                  </a:cubicBezTo>
                  <a:cubicBezTo>
                    <a:pt x="708" y="90"/>
                    <a:pt x="985" y="133"/>
                    <a:pt x="1239" y="234"/>
                  </a:cubicBezTo>
                  <a:lnTo>
                    <a:pt x="1264" y="234"/>
                  </a:lnTo>
                  <a:cubicBezTo>
                    <a:pt x="1288" y="234"/>
                    <a:pt x="1288" y="210"/>
                    <a:pt x="1312" y="210"/>
                  </a:cubicBezTo>
                  <a:cubicBezTo>
                    <a:pt x="1312" y="186"/>
                    <a:pt x="1312" y="162"/>
                    <a:pt x="1288" y="137"/>
                  </a:cubicBezTo>
                  <a:cubicBezTo>
                    <a:pt x="1039" y="44"/>
                    <a:pt x="770" y="0"/>
                    <a:pt x="50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" name="Google Shape;825;p19"/>
            <p:cNvSpPr/>
            <p:nvPr/>
          </p:nvSpPr>
          <p:spPr>
            <a:xfrm>
              <a:off x="-949448" y="3639053"/>
              <a:ext cx="114280" cy="249281"/>
            </a:xfrm>
            <a:custGeom>
              <a:avLst/>
              <a:gdLst/>
              <a:ahLst/>
              <a:cxnLst/>
              <a:rect l="l" t="t" r="r" b="b"/>
              <a:pathLst>
                <a:path w="1521" h="3318" extrusionOk="0">
                  <a:moveTo>
                    <a:pt x="69" y="0"/>
                  </a:moveTo>
                  <a:cubicBezTo>
                    <a:pt x="40" y="0"/>
                    <a:pt x="0" y="67"/>
                    <a:pt x="39" y="86"/>
                  </a:cubicBezTo>
                  <a:cubicBezTo>
                    <a:pt x="63" y="86"/>
                    <a:pt x="1327" y="961"/>
                    <a:pt x="1424" y="3269"/>
                  </a:cubicBezTo>
                  <a:cubicBezTo>
                    <a:pt x="1424" y="3293"/>
                    <a:pt x="1448" y="3317"/>
                    <a:pt x="1472" y="3317"/>
                  </a:cubicBezTo>
                  <a:cubicBezTo>
                    <a:pt x="1497" y="3293"/>
                    <a:pt x="1521" y="3293"/>
                    <a:pt x="1521" y="3269"/>
                  </a:cubicBezTo>
                  <a:cubicBezTo>
                    <a:pt x="1424" y="912"/>
                    <a:pt x="88" y="14"/>
                    <a:pt x="88" y="14"/>
                  </a:cubicBezTo>
                  <a:cubicBezTo>
                    <a:pt x="83" y="4"/>
                    <a:pt x="76" y="0"/>
                    <a:pt x="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" name="Google Shape;826;p19"/>
            <p:cNvSpPr/>
            <p:nvPr/>
          </p:nvSpPr>
          <p:spPr>
            <a:xfrm>
              <a:off x="-1047799" y="3504796"/>
              <a:ext cx="229087" cy="179936"/>
            </a:xfrm>
            <a:custGeom>
              <a:avLst/>
              <a:gdLst/>
              <a:ahLst/>
              <a:cxnLst/>
              <a:rect l="l" t="t" r="r" b="b"/>
              <a:pathLst>
                <a:path w="3049" h="2395" extrusionOk="0">
                  <a:moveTo>
                    <a:pt x="2055" y="1"/>
                  </a:moveTo>
                  <a:cubicBezTo>
                    <a:pt x="1883" y="1"/>
                    <a:pt x="1883" y="562"/>
                    <a:pt x="1883" y="562"/>
                  </a:cubicBezTo>
                  <a:cubicBezTo>
                    <a:pt x="1761" y="416"/>
                    <a:pt x="1615" y="294"/>
                    <a:pt x="1445" y="197"/>
                  </a:cubicBezTo>
                  <a:cubicBezTo>
                    <a:pt x="1434" y="193"/>
                    <a:pt x="1423" y="192"/>
                    <a:pt x="1413" y="192"/>
                  </a:cubicBezTo>
                  <a:cubicBezTo>
                    <a:pt x="1234" y="192"/>
                    <a:pt x="1300" y="780"/>
                    <a:pt x="1300" y="780"/>
                  </a:cubicBezTo>
                  <a:cubicBezTo>
                    <a:pt x="1154" y="635"/>
                    <a:pt x="984" y="537"/>
                    <a:pt x="814" y="416"/>
                  </a:cubicBezTo>
                  <a:cubicBezTo>
                    <a:pt x="785" y="400"/>
                    <a:pt x="760" y="393"/>
                    <a:pt x="740" y="393"/>
                  </a:cubicBezTo>
                  <a:cubicBezTo>
                    <a:pt x="532" y="393"/>
                    <a:pt x="692" y="1096"/>
                    <a:pt x="692" y="1096"/>
                  </a:cubicBezTo>
                  <a:cubicBezTo>
                    <a:pt x="692" y="1096"/>
                    <a:pt x="357" y="857"/>
                    <a:pt x="178" y="857"/>
                  </a:cubicBezTo>
                  <a:cubicBezTo>
                    <a:pt x="136" y="857"/>
                    <a:pt x="103" y="870"/>
                    <a:pt x="85" y="902"/>
                  </a:cubicBezTo>
                  <a:cubicBezTo>
                    <a:pt x="1" y="1049"/>
                    <a:pt x="662" y="2395"/>
                    <a:pt x="1533" y="2395"/>
                  </a:cubicBezTo>
                  <a:cubicBezTo>
                    <a:pt x="1669" y="2395"/>
                    <a:pt x="1811" y="2362"/>
                    <a:pt x="1955" y="2286"/>
                  </a:cubicBezTo>
                  <a:cubicBezTo>
                    <a:pt x="3049" y="1728"/>
                    <a:pt x="2684" y="926"/>
                    <a:pt x="2684" y="926"/>
                  </a:cubicBezTo>
                  <a:cubicBezTo>
                    <a:pt x="2684" y="926"/>
                    <a:pt x="2368" y="197"/>
                    <a:pt x="2125" y="27"/>
                  </a:cubicBezTo>
                  <a:cubicBezTo>
                    <a:pt x="2099" y="9"/>
                    <a:pt x="2076" y="1"/>
                    <a:pt x="205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7" name="Google Shape;827;p19"/>
            <p:cNvSpPr/>
            <p:nvPr/>
          </p:nvSpPr>
          <p:spPr>
            <a:xfrm>
              <a:off x="-1006775" y="3550625"/>
              <a:ext cx="157032" cy="111418"/>
            </a:xfrm>
            <a:custGeom>
              <a:avLst/>
              <a:gdLst/>
              <a:ahLst/>
              <a:cxnLst/>
              <a:rect l="l" t="t" r="r" b="b"/>
              <a:pathLst>
                <a:path w="2090" h="1483" extrusionOk="0">
                  <a:moveTo>
                    <a:pt x="1652" y="292"/>
                  </a:moveTo>
                  <a:cubicBezTo>
                    <a:pt x="1677" y="292"/>
                    <a:pt x="1701" y="316"/>
                    <a:pt x="1725" y="340"/>
                  </a:cubicBezTo>
                  <a:cubicBezTo>
                    <a:pt x="1749" y="365"/>
                    <a:pt x="1749" y="389"/>
                    <a:pt x="1774" y="413"/>
                  </a:cubicBezTo>
                  <a:lnTo>
                    <a:pt x="1725" y="389"/>
                  </a:lnTo>
                  <a:cubicBezTo>
                    <a:pt x="1701" y="365"/>
                    <a:pt x="1677" y="316"/>
                    <a:pt x="1652" y="292"/>
                  </a:cubicBezTo>
                  <a:close/>
                  <a:moveTo>
                    <a:pt x="802" y="656"/>
                  </a:moveTo>
                  <a:lnTo>
                    <a:pt x="802" y="656"/>
                  </a:lnTo>
                  <a:cubicBezTo>
                    <a:pt x="826" y="680"/>
                    <a:pt x="851" y="729"/>
                    <a:pt x="875" y="778"/>
                  </a:cubicBezTo>
                  <a:cubicBezTo>
                    <a:pt x="851" y="729"/>
                    <a:pt x="826" y="705"/>
                    <a:pt x="802" y="656"/>
                  </a:cubicBezTo>
                  <a:close/>
                  <a:moveTo>
                    <a:pt x="535" y="923"/>
                  </a:moveTo>
                  <a:lnTo>
                    <a:pt x="535" y="923"/>
                  </a:lnTo>
                  <a:cubicBezTo>
                    <a:pt x="583" y="948"/>
                    <a:pt x="608" y="996"/>
                    <a:pt x="608" y="1045"/>
                  </a:cubicBezTo>
                  <a:cubicBezTo>
                    <a:pt x="583" y="996"/>
                    <a:pt x="559" y="972"/>
                    <a:pt x="535" y="923"/>
                  </a:cubicBezTo>
                  <a:close/>
                  <a:moveTo>
                    <a:pt x="1944" y="0"/>
                  </a:moveTo>
                  <a:cubicBezTo>
                    <a:pt x="1920" y="25"/>
                    <a:pt x="1920" y="49"/>
                    <a:pt x="1920" y="73"/>
                  </a:cubicBezTo>
                  <a:cubicBezTo>
                    <a:pt x="1944" y="146"/>
                    <a:pt x="2017" y="292"/>
                    <a:pt x="1968" y="365"/>
                  </a:cubicBezTo>
                  <a:cubicBezTo>
                    <a:pt x="1968" y="389"/>
                    <a:pt x="1944" y="413"/>
                    <a:pt x="1920" y="413"/>
                  </a:cubicBezTo>
                  <a:lnTo>
                    <a:pt x="1847" y="413"/>
                  </a:lnTo>
                  <a:cubicBezTo>
                    <a:pt x="1847" y="365"/>
                    <a:pt x="1822" y="316"/>
                    <a:pt x="1798" y="267"/>
                  </a:cubicBezTo>
                  <a:cubicBezTo>
                    <a:pt x="1774" y="195"/>
                    <a:pt x="1701" y="170"/>
                    <a:pt x="1628" y="146"/>
                  </a:cubicBezTo>
                  <a:cubicBezTo>
                    <a:pt x="1604" y="146"/>
                    <a:pt x="1579" y="170"/>
                    <a:pt x="1555" y="195"/>
                  </a:cubicBezTo>
                  <a:cubicBezTo>
                    <a:pt x="1531" y="243"/>
                    <a:pt x="1555" y="316"/>
                    <a:pt x="1604" y="365"/>
                  </a:cubicBezTo>
                  <a:cubicBezTo>
                    <a:pt x="1652" y="413"/>
                    <a:pt x="1701" y="462"/>
                    <a:pt x="1749" y="486"/>
                  </a:cubicBezTo>
                  <a:lnTo>
                    <a:pt x="1749" y="510"/>
                  </a:lnTo>
                  <a:cubicBezTo>
                    <a:pt x="1749" y="559"/>
                    <a:pt x="1701" y="559"/>
                    <a:pt x="1628" y="559"/>
                  </a:cubicBezTo>
                  <a:cubicBezTo>
                    <a:pt x="1555" y="559"/>
                    <a:pt x="1482" y="535"/>
                    <a:pt x="1409" y="510"/>
                  </a:cubicBezTo>
                  <a:cubicBezTo>
                    <a:pt x="1385" y="437"/>
                    <a:pt x="1337" y="389"/>
                    <a:pt x="1288" y="365"/>
                  </a:cubicBezTo>
                  <a:cubicBezTo>
                    <a:pt x="1256" y="365"/>
                    <a:pt x="1234" y="354"/>
                    <a:pt x="1209" y="354"/>
                  </a:cubicBezTo>
                  <a:cubicBezTo>
                    <a:pt x="1196" y="354"/>
                    <a:pt x="1183" y="357"/>
                    <a:pt x="1166" y="365"/>
                  </a:cubicBezTo>
                  <a:cubicBezTo>
                    <a:pt x="1166" y="389"/>
                    <a:pt x="1142" y="413"/>
                    <a:pt x="1166" y="437"/>
                  </a:cubicBezTo>
                  <a:cubicBezTo>
                    <a:pt x="1215" y="486"/>
                    <a:pt x="1264" y="559"/>
                    <a:pt x="1337" y="583"/>
                  </a:cubicBezTo>
                  <a:cubicBezTo>
                    <a:pt x="1385" y="656"/>
                    <a:pt x="1385" y="753"/>
                    <a:pt x="1361" y="850"/>
                  </a:cubicBezTo>
                  <a:cubicBezTo>
                    <a:pt x="1343" y="905"/>
                    <a:pt x="1311" y="932"/>
                    <a:pt x="1255" y="932"/>
                  </a:cubicBezTo>
                  <a:cubicBezTo>
                    <a:pt x="1236" y="932"/>
                    <a:pt x="1215" y="929"/>
                    <a:pt x="1191" y="923"/>
                  </a:cubicBezTo>
                  <a:cubicBezTo>
                    <a:pt x="1142" y="923"/>
                    <a:pt x="1069" y="899"/>
                    <a:pt x="1021" y="850"/>
                  </a:cubicBezTo>
                  <a:cubicBezTo>
                    <a:pt x="996" y="729"/>
                    <a:pt x="924" y="608"/>
                    <a:pt x="826" y="535"/>
                  </a:cubicBezTo>
                  <a:lnTo>
                    <a:pt x="729" y="535"/>
                  </a:lnTo>
                  <a:cubicBezTo>
                    <a:pt x="705" y="559"/>
                    <a:pt x="705" y="583"/>
                    <a:pt x="705" y="632"/>
                  </a:cubicBezTo>
                  <a:cubicBezTo>
                    <a:pt x="754" y="753"/>
                    <a:pt x="826" y="850"/>
                    <a:pt x="924" y="923"/>
                  </a:cubicBezTo>
                  <a:cubicBezTo>
                    <a:pt x="948" y="972"/>
                    <a:pt x="948" y="1021"/>
                    <a:pt x="924" y="1093"/>
                  </a:cubicBezTo>
                  <a:cubicBezTo>
                    <a:pt x="924" y="1129"/>
                    <a:pt x="898" y="1151"/>
                    <a:pt x="874" y="1151"/>
                  </a:cubicBezTo>
                  <a:cubicBezTo>
                    <a:pt x="865" y="1151"/>
                    <a:pt x="857" y="1148"/>
                    <a:pt x="851" y="1142"/>
                  </a:cubicBezTo>
                  <a:cubicBezTo>
                    <a:pt x="802" y="1142"/>
                    <a:pt x="754" y="1118"/>
                    <a:pt x="729" y="1093"/>
                  </a:cubicBezTo>
                  <a:cubicBezTo>
                    <a:pt x="729" y="972"/>
                    <a:pt x="656" y="875"/>
                    <a:pt x="559" y="826"/>
                  </a:cubicBezTo>
                  <a:cubicBezTo>
                    <a:pt x="547" y="814"/>
                    <a:pt x="529" y="808"/>
                    <a:pt x="508" y="808"/>
                  </a:cubicBezTo>
                  <a:cubicBezTo>
                    <a:pt x="486" y="808"/>
                    <a:pt x="462" y="814"/>
                    <a:pt x="438" y="826"/>
                  </a:cubicBezTo>
                  <a:cubicBezTo>
                    <a:pt x="438" y="826"/>
                    <a:pt x="413" y="875"/>
                    <a:pt x="438" y="899"/>
                  </a:cubicBezTo>
                  <a:cubicBezTo>
                    <a:pt x="462" y="996"/>
                    <a:pt x="535" y="1093"/>
                    <a:pt x="632" y="1166"/>
                  </a:cubicBezTo>
                  <a:cubicBezTo>
                    <a:pt x="608" y="1239"/>
                    <a:pt x="559" y="1312"/>
                    <a:pt x="486" y="1336"/>
                  </a:cubicBezTo>
                  <a:cubicBezTo>
                    <a:pt x="455" y="1356"/>
                    <a:pt x="424" y="1364"/>
                    <a:pt x="393" y="1364"/>
                  </a:cubicBezTo>
                  <a:cubicBezTo>
                    <a:pt x="234" y="1364"/>
                    <a:pt x="98" y="1142"/>
                    <a:pt x="98" y="1142"/>
                  </a:cubicBezTo>
                  <a:cubicBezTo>
                    <a:pt x="85" y="1130"/>
                    <a:pt x="73" y="1124"/>
                    <a:pt x="64" y="1124"/>
                  </a:cubicBezTo>
                  <a:cubicBezTo>
                    <a:pt x="55" y="1124"/>
                    <a:pt x="49" y="1130"/>
                    <a:pt x="49" y="1142"/>
                  </a:cubicBezTo>
                  <a:cubicBezTo>
                    <a:pt x="25" y="1166"/>
                    <a:pt x="0" y="1191"/>
                    <a:pt x="25" y="1215"/>
                  </a:cubicBezTo>
                  <a:cubicBezTo>
                    <a:pt x="25" y="1215"/>
                    <a:pt x="195" y="1482"/>
                    <a:pt x="389" y="1482"/>
                  </a:cubicBezTo>
                  <a:cubicBezTo>
                    <a:pt x="438" y="1458"/>
                    <a:pt x="486" y="1433"/>
                    <a:pt x="535" y="1385"/>
                  </a:cubicBezTo>
                  <a:cubicBezTo>
                    <a:pt x="608" y="1336"/>
                    <a:pt x="681" y="1263"/>
                    <a:pt x="705" y="1166"/>
                  </a:cubicBezTo>
                  <a:cubicBezTo>
                    <a:pt x="754" y="1191"/>
                    <a:pt x="778" y="1191"/>
                    <a:pt x="826" y="1215"/>
                  </a:cubicBezTo>
                  <a:cubicBezTo>
                    <a:pt x="839" y="1219"/>
                    <a:pt x="852" y="1221"/>
                    <a:pt x="866" y="1221"/>
                  </a:cubicBezTo>
                  <a:cubicBezTo>
                    <a:pt x="930" y="1221"/>
                    <a:pt x="1001" y="1174"/>
                    <a:pt x="1021" y="1093"/>
                  </a:cubicBezTo>
                  <a:cubicBezTo>
                    <a:pt x="1021" y="1045"/>
                    <a:pt x="1021" y="996"/>
                    <a:pt x="1021" y="948"/>
                  </a:cubicBezTo>
                  <a:cubicBezTo>
                    <a:pt x="1069" y="972"/>
                    <a:pt x="1118" y="996"/>
                    <a:pt x="1166" y="996"/>
                  </a:cubicBezTo>
                  <a:cubicBezTo>
                    <a:pt x="1192" y="1007"/>
                    <a:pt x="1218" y="1011"/>
                    <a:pt x="1243" y="1011"/>
                  </a:cubicBezTo>
                  <a:cubicBezTo>
                    <a:pt x="1335" y="1011"/>
                    <a:pt x="1415" y="946"/>
                    <a:pt x="1434" y="850"/>
                  </a:cubicBezTo>
                  <a:cubicBezTo>
                    <a:pt x="1458" y="778"/>
                    <a:pt x="1458" y="680"/>
                    <a:pt x="1434" y="608"/>
                  </a:cubicBezTo>
                  <a:cubicBezTo>
                    <a:pt x="1507" y="608"/>
                    <a:pt x="1555" y="632"/>
                    <a:pt x="1628" y="632"/>
                  </a:cubicBezTo>
                  <a:cubicBezTo>
                    <a:pt x="1701" y="632"/>
                    <a:pt x="1798" y="608"/>
                    <a:pt x="1822" y="535"/>
                  </a:cubicBezTo>
                  <a:cubicBezTo>
                    <a:pt x="1847" y="510"/>
                    <a:pt x="1847" y="510"/>
                    <a:pt x="1847" y="486"/>
                  </a:cubicBezTo>
                  <a:cubicBezTo>
                    <a:pt x="1859" y="498"/>
                    <a:pt x="1877" y="504"/>
                    <a:pt x="1895" y="504"/>
                  </a:cubicBezTo>
                  <a:cubicBezTo>
                    <a:pt x="1913" y="504"/>
                    <a:pt x="1932" y="498"/>
                    <a:pt x="1944" y="486"/>
                  </a:cubicBezTo>
                  <a:cubicBezTo>
                    <a:pt x="1992" y="486"/>
                    <a:pt x="2041" y="462"/>
                    <a:pt x="2065" y="413"/>
                  </a:cubicBezTo>
                  <a:cubicBezTo>
                    <a:pt x="2090" y="267"/>
                    <a:pt x="2065" y="146"/>
                    <a:pt x="2017" y="25"/>
                  </a:cubicBezTo>
                  <a:cubicBezTo>
                    <a:pt x="1992" y="0"/>
                    <a:pt x="1968" y="0"/>
                    <a:pt x="19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" name="Google Shape;828;p19"/>
            <p:cNvSpPr/>
            <p:nvPr/>
          </p:nvSpPr>
          <p:spPr>
            <a:xfrm>
              <a:off x="-868753" y="3630488"/>
              <a:ext cx="108420" cy="91959"/>
            </a:xfrm>
            <a:custGeom>
              <a:avLst/>
              <a:gdLst/>
              <a:ahLst/>
              <a:cxnLst/>
              <a:rect l="l" t="t" r="r" b="b"/>
              <a:pathLst>
                <a:path w="1443" h="1224" extrusionOk="0">
                  <a:moveTo>
                    <a:pt x="158" y="1"/>
                  </a:moveTo>
                  <a:cubicBezTo>
                    <a:pt x="118" y="1"/>
                    <a:pt x="76" y="3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lnTo>
                    <a:pt x="34" y="6"/>
                  </a:lnTo>
                  <a:cubicBezTo>
                    <a:pt x="33" y="6"/>
                    <a:pt x="1" y="1224"/>
                    <a:pt x="1328" y="1224"/>
                  </a:cubicBezTo>
                  <a:cubicBezTo>
                    <a:pt x="1365" y="1224"/>
                    <a:pt x="1404" y="1223"/>
                    <a:pt x="1443" y="1221"/>
                  </a:cubicBezTo>
                  <a:cubicBezTo>
                    <a:pt x="1443" y="1221"/>
                    <a:pt x="1240" y="1"/>
                    <a:pt x="15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9" name="Google Shape;829;p19"/>
            <p:cNvSpPr/>
            <p:nvPr/>
          </p:nvSpPr>
          <p:spPr>
            <a:xfrm>
              <a:off x="-837046" y="3663019"/>
              <a:ext cx="80394" cy="62884"/>
            </a:xfrm>
            <a:custGeom>
              <a:avLst/>
              <a:gdLst/>
              <a:ahLst/>
              <a:cxnLst/>
              <a:rect l="l" t="t" r="r" b="b"/>
              <a:pathLst>
                <a:path w="1070" h="837" extrusionOk="0">
                  <a:moveTo>
                    <a:pt x="53" y="0"/>
                  </a:moveTo>
                  <a:cubicBezTo>
                    <a:pt x="37" y="0"/>
                    <a:pt x="25" y="17"/>
                    <a:pt x="25" y="35"/>
                  </a:cubicBezTo>
                  <a:cubicBezTo>
                    <a:pt x="1" y="59"/>
                    <a:pt x="25" y="83"/>
                    <a:pt x="49" y="83"/>
                  </a:cubicBezTo>
                  <a:cubicBezTo>
                    <a:pt x="414" y="253"/>
                    <a:pt x="729" y="496"/>
                    <a:pt x="997" y="812"/>
                  </a:cubicBezTo>
                  <a:cubicBezTo>
                    <a:pt x="997" y="812"/>
                    <a:pt x="1021" y="836"/>
                    <a:pt x="1021" y="836"/>
                  </a:cubicBezTo>
                  <a:lnTo>
                    <a:pt x="1045" y="812"/>
                  </a:lnTo>
                  <a:cubicBezTo>
                    <a:pt x="1069" y="812"/>
                    <a:pt x="1069" y="788"/>
                    <a:pt x="1069" y="763"/>
                  </a:cubicBezTo>
                  <a:cubicBezTo>
                    <a:pt x="802" y="423"/>
                    <a:pt x="462" y="156"/>
                    <a:pt x="74" y="10"/>
                  </a:cubicBezTo>
                  <a:cubicBezTo>
                    <a:pt x="66" y="3"/>
                    <a:pt x="59" y="0"/>
                    <a:pt x="5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" name="Google Shape;830;p19"/>
            <p:cNvSpPr/>
            <p:nvPr/>
          </p:nvSpPr>
          <p:spPr>
            <a:xfrm>
              <a:off x="-764015" y="3539732"/>
              <a:ext cx="129683" cy="73101"/>
            </a:xfrm>
            <a:custGeom>
              <a:avLst/>
              <a:gdLst/>
              <a:ahLst/>
              <a:cxnLst/>
              <a:rect l="l" t="t" r="r" b="b"/>
              <a:pathLst>
                <a:path w="1726" h="973" extrusionOk="0">
                  <a:moveTo>
                    <a:pt x="1242" y="0"/>
                  </a:moveTo>
                  <a:cubicBezTo>
                    <a:pt x="434" y="0"/>
                    <a:pt x="0" y="850"/>
                    <a:pt x="0" y="850"/>
                  </a:cubicBezTo>
                  <a:cubicBezTo>
                    <a:pt x="232" y="937"/>
                    <a:pt x="435" y="973"/>
                    <a:pt x="612" y="973"/>
                  </a:cubicBezTo>
                  <a:cubicBezTo>
                    <a:pt x="1474" y="973"/>
                    <a:pt x="1725" y="117"/>
                    <a:pt x="1725" y="97"/>
                  </a:cubicBezTo>
                  <a:cubicBezTo>
                    <a:pt x="1552" y="29"/>
                    <a:pt x="1391" y="0"/>
                    <a:pt x="124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" name="Google Shape;831;p19"/>
            <p:cNvSpPr/>
            <p:nvPr/>
          </p:nvSpPr>
          <p:spPr>
            <a:xfrm>
              <a:off x="-769500" y="3568882"/>
              <a:ext cx="94971" cy="38391"/>
            </a:xfrm>
            <a:custGeom>
              <a:avLst/>
              <a:gdLst/>
              <a:ahLst/>
              <a:cxnLst/>
              <a:rect l="l" t="t" r="r" b="b"/>
              <a:pathLst>
                <a:path w="1264" h="511" extrusionOk="0">
                  <a:moveTo>
                    <a:pt x="1191" y="0"/>
                  </a:moveTo>
                  <a:cubicBezTo>
                    <a:pt x="778" y="49"/>
                    <a:pt x="389" y="194"/>
                    <a:pt x="25" y="413"/>
                  </a:cubicBezTo>
                  <a:cubicBezTo>
                    <a:pt x="0" y="462"/>
                    <a:pt x="25" y="510"/>
                    <a:pt x="73" y="510"/>
                  </a:cubicBezTo>
                  <a:cubicBezTo>
                    <a:pt x="73" y="510"/>
                    <a:pt x="98" y="510"/>
                    <a:pt x="98" y="486"/>
                  </a:cubicBezTo>
                  <a:cubicBezTo>
                    <a:pt x="438" y="267"/>
                    <a:pt x="802" y="146"/>
                    <a:pt x="1215" y="97"/>
                  </a:cubicBezTo>
                  <a:cubicBezTo>
                    <a:pt x="1239" y="97"/>
                    <a:pt x="1264" y="73"/>
                    <a:pt x="1264" y="49"/>
                  </a:cubicBezTo>
                  <a:cubicBezTo>
                    <a:pt x="1239" y="24"/>
                    <a:pt x="1215" y="0"/>
                    <a:pt x="11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" name="Google Shape;832;p19"/>
            <p:cNvSpPr/>
            <p:nvPr/>
          </p:nvSpPr>
          <p:spPr>
            <a:xfrm>
              <a:off x="-800981" y="3409081"/>
              <a:ext cx="60784" cy="462801"/>
            </a:xfrm>
            <a:custGeom>
              <a:avLst/>
              <a:gdLst/>
              <a:ahLst/>
              <a:cxnLst/>
              <a:rect l="l" t="t" r="r" b="b"/>
              <a:pathLst>
                <a:path w="809" h="6160" extrusionOk="0">
                  <a:moveTo>
                    <a:pt x="69" y="1"/>
                  </a:moveTo>
                  <a:cubicBezTo>
                    <a:pt x="37" y="1"/>
                    <a:pt x="0" y="32"/>
                    <a:pt x="31" y="62"/>
                  </a:cubicBezTo>
                  <a:cubicBezTo>
                    <a:pt x="711" y="1860"/>
                    <a:pt x="541" y="6063"/>
                    <a:pt x="541" y="6111"/>
                  </a:cubicBezTo>
                  <a:cubicBezTo>
                    <a:pt x="541" y="6135"/>
                    <a:pt x="565" y="6135"/>
                    <a:pt x="589" y="6160"/>
                  </a:cubicBezTo>
                  <a:cubicBezTo>
                    <a:pt x="614" y="6135"/>
                    <a:pt x="638" y="6135"/>
                    <a:pt x="638" y="6111"/>
                  </a:cubicBezTo>
                  <a:cubicBezTo>
                    <a:pt x="638" y="6063"/>
                    <a:pt x="808" y="1836"/>
                    <a:pt x="104" y="38"/>
                  </a:cubicBezTo>
                  <a:cubicBezTo>
                    <a:pt x="104" y="11"/>
                    <a:pt x="87" y="1"/>
                    <a:pt x="6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" name="Google Shape;833;p19"/>
            <p:cNvSpPr/>
            <p:nvPr/>
          </p:nvSpPr>
          <p:spPr>
            <a:xfrm>
              <a:off x="-905869" y="3300294"/>
              <a:ext cx="198507" cy="165361"/>
            </a:xfrm>
            <a:custGeom>
              <a:avLst/>
              <a:gdLst/>
              <a:ahLst/>
              <a:cxnLst/>
              <a:rect l="l" t="t" r="r" b="b"/>
              <a:pathLst>
                <a:path w="2642" h="2201" extrusionOk="0">
                  <a:moveTo>
                    <a:pt x="898" y="1"/>
                  </a:moveTo>
                  <a:cubicBezTo>
                    <a:pt x="722" y="1"/>
                    <a:pt x="649" y="636"/>
                    <a:pt x="649" y="636"/>
                  </a:cubicBezTo>
                  <a:cubicBezTo>
                    <a:pt x="649" y="636"/>
                    <a:pt x="381" y="252"/>
                    <a:pt x="219" y="252"/>
                  </a:cubicBezTo>
                  <a:cubicBezTo>
                    <a:pt x="198" y="252"/>
                    <a:pt x="180" y="258"/>
                    <a:pt x="164" y="271"/>
                  </a:cubicBezTo>
                  <a:cubicBezTo>
                    <a:pt x="0" y="365"/>
                    <a:pt x="217" y="2201"/>
                    <a:pt x="1307" y="2201"/>
                  </a:cubicBezTo>
                  <a:cubicBezTo>
                    <a:pt x="1353" y="2201"/>
                    <a:pt x="1401" y="2197"/>
                    <a:pt x="1451" y="2190"/>
                  </a:cubicBezTo>
                  <a:cubicBezTo>
                    <a:pt x="2641" y="2045"/>
                    <a:pt x="2569" y="1170"/>
                    <a:pt x="2569" y="1170"/>
                  </a:cubicBezTo>
                  <a:cubicBezTo>
                    <a:pt x="2569" y="1170"/>
                    <a:pt x="2544" y="369"/>
                    <a:pt x="2374" y="126"/>
                  </a:cubicBezTo>
                  <a:cubicBezTo>
                    <a:pt x="2348" y="89"/>
                    <a:pt x="2321" y="73"/>
                    <a:pt x="2293" y="73"/>
                  </a:cubicBezTo>
                  <a:cubicBezTo>
                    <a:pt x="2136" y="73"/>
                    <a:pt x="1961" y="563"/>
                    <a:pt x="1961" y="563"/>
                  </a:cubicBezTo>
                  <a:cubicBezTo>
                    <a:pt x="1888" y="369"/>
                    <a:pt x="1791" y="199"/>
                    <a:pt x="1670" y="53"/>
                  </a:cubicBezTo>
                  <a:cubicBezTo>
                    <a:pt x="1650" y="38"/>
                    <a:pt x="1631" y="32"/>
                    <a:pt x="1612" y="32"/>
                  </a:cubicBezTo>
                  <a:cubicBezTo>
                    <a:pt x="1443" y="32"/>
                    <a:pt x="1305" y="563"/>
                    <a:pt x="1305" y="563"/>
                  </a:cubicBezTo>
                  <a:cubicBezTo>
                    <a:pt x="1232" y="369"/>
                    <a:pt x="1111" y="199"/>
                    <a:pt x="990" y="53"/>
                  </a:cubicBezTo>
                  <a:cubicBezTo>
                    <a:pt x="957" y="16"/>
                    <a:pt x="926" y="1"/>
                    <a:pt x="89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" name="Google Shape;834;p19"/>
            <p:cNvSpPr/>
            <p:nvPr/>
          </p:nvSpPr>
          <p:spPr>
            <a:xfrm>
              <a:off x="-884456" y="3364454"/>
              <a:ext cx="171608" cy="62133"/>
            </a:xfrm>
            <a:custGeom>
              <a:avLst/>
              <a:gdLst/>
              <a:ahLst/>
              <a:cxnLst/>
              <a:rect l="l" t="t" r="r" b="b"/>
              <a:pathLst>
                <a:path w="2284" h="827" extrusionOk="0">
                  <a:moveTo>
                    <a:pt x="1846" y="122"/>
                  </a:moveTo>
                  <a:lnTo>
                    <a:pt x="1846" y="122"/>
                  </a:lnTo>
                  <a:cubicBezTo>
                    <a:pt x="1871" y="146"/>
                    <a:pt x="1895" y="146"/>
                    <a:pt x="1919" y="195"/>
                  </a:cubicBezTo>
                  <a:cubicBezTo>
                    <a:pt x="1919" y="219"/>
                    <a:pt x="1919" y="243"/>
                    <a:pt x="1919" y="268"/>
                  </a:cubicBezTo>
                  <a:cubicBezTo>
                    <a:pt x="1895" y="268"/>
                    <a:pt x="1895" y="243"/>
                    <a:pt x="1895" y="243"/>
                  </a:cubicBezTo>
                  <a:cubicBezTo>
                    <a:pt x="1871" y="195"/>
                    <a:pt x="1846" y="146"/>
                    <a:pt x="1846" y="122"/>
                  </a:cubicBezTo>
                  <a:close/>
                  <a:moveTo>
                    <a:pt x="923" y="170"/>
                  </a:moveTo>
                  <a:lnTo>
                    <a:pt x="923" y="170"/>
                  </a:lnTo>
                  <a:cubicBezTo>
                    <a:pt x="947" y="219"/>
                    <a:pt x="947" y="268"/>
                    <a:pt x="972" y="292"/>
                  </a:cubicBezTo>
                  <a:cubicBezTo>
                    <a:pt x="947" y="268"/>
                    <a:pt x="923" y="219"/>
                    <a:pt x="923" y="170"/>
                  </a:cubicBezTo>
                  <a:close/>
                  <a:moveTo>
                    <a:pt x="583" y="341"/>
                  </a:moveTo>
                  <a:lnTo>
                    <a:pt x="583" y="341"/>
                  </a:lnTo>
                  <a:cubicBezTo>
                    <a:pt x="607" y="365"/>
                    <a:pt x="632" y="413"/>
                    <a:pt x="632" y="486"/>
                  </a:cubicBezTo>
                  <a:cubicBezTo>
                    <a:pt x="607" y="438"/>
                    <a:pt x="583" y="389"/>
                    <a:pt x="583" y="341"/>
                  </a:cubicBezTo>
                  <a:close/>
                  <a:moveTo>
                    <a:pt x="2211" y="0"/>
                  </a:moveTo>
                  <a:cubicBezTo>
                    <a:pt x="2186" y="0"/>
                    <a:pt x="2162" y="25"/>
                    <a:pt x="2186" y="49"/>
                  </a:cubicBezTo>
                  <a:cubicBezTo>
                    <a:pt x="2186" y="122"/>
                    <a:pt x="2186" y="292"/>
                    <a:pt x="2138" y="341"/>
                  </a:cubicBezTo>
                  <a:cubicBezTo>
                    <a:pt x="2113" y="365"/>
                    <a:pt x="2089" y="365"/>
                    <a:pt x="2065" y="365"/>
                  </a:cubicBezTo>
                  <a:cubicBezTo>
                    <a:pt x="2041" y="365"/>
                    <a:pt x="2016" y="365"/>
                    <a:pt x="1992" y="341"/>
                  </a:cubicBezTo>
                  <a:cubicBezTo>
                    <a:pt x="2016" y="292"/>
                    <a:pt x="2016" y="243"/>
                    <a:pt x="1992" y="195"/>
                  </a:cubicBezTo>
                  <a:cubicBezTo>
                    <a:pt x="1992" y="122"/>
                    <a:pt x="1943" y="49"/>
                    <a:pt x="1895" y="25"/>
                  </a:cubicBezTo>
                  <a:cubicBezTo>
                    <a:pt x="1846" y="25"/>
                    <a:pt x="1822" y="25"/>
                    <a:pt x="1798" y="49"/>
                  </a:cubicBezTo>
                  <a:cubicBezTo>
                    <a:pt x="1749" y="98"/>
                    <a:pt x="1749" y="170"/>
                    <a:pt x="1798" y="219"/>
                  </a:cubicBezTo>
                  <a:cubicBezTo>
                    <a:pt x="1822" y="292"/>
                    <a:pt x="1846" y="341"/>
                    <a:pt x="1895" y="365"/>
                  </a:cubicBezTo>
                  <a:lnTo>
                    <a:pt x="1871" y="389"/>
                  </a:lnTo>
                  <a:cubicBezTo>
                    <a:pt x="1858" y="401"/>
                    <a:pt x="1834" y="407"/>
                    <a:pt x="1810" y="407"/>
                  </a:cubicBezTo>
                  <a:cubicBezTo>
                    <a:pt x="1786" y="407"/>
                    <a:pt x="1761" y="401"/>
                    <a:pt x="1749" y="389"/>
                  </a:cubicBezTo>
                  <a:cubicBezTo>
                    <a:pt x="1676" y="365"/>
                    <a:pt x="1603" y="316"/>
                    <a:pt x="1555" y="268"/>
                  </a:cubicBezTo>
                  <a:cubicBezTo>
                    <a:pt x="1555" y="195"/>
                    <a:pt x="1530" y="146"/>
                    <a:pt x="1482" y="98"/>
                  </a:cubicBezTo>
                  <a:cubicBezTo>
                    <a:pt x="1458" y="49"/>
                    <a:pt x="1409" y="49"/>
                    <a:pt x="1385" y="49"/>
                  </a:cubicBezTo>
                  <a:cubicBezTo>
                    <a:pt x="1360" y="73"/>
                    <a:pt x="1336" y="98"/>
                    <a:pt x="1336" y="122"/>
                  </a:cubicBezTo>
                  <a:cubicBezTo>
                    <a:pt x="1360" y="195"/>
                    <a:pt x="1409" y="268"/>
                    <a:pt x="1458" y="316"/>
                  </a:cubicBezTo>
                  <a:cubicBezTo>
                    <a:pt x="1458" y="413"/>
                    <a:pt x="1433" y="511"/>
                    <a:pt x="1385" y="583"/>
                  </a:cubicBezTo>
                  <a:cubicBezTo>
                    <a:pt x="1360" y="608"/>
                    <a:pt x="1336" y="620"/>
                    <a:pt x="1309" y="620"/>
                  </a:cubicBezTo>
                  <a:cubicBezTo>
                    <a:pt x="1281" y="620"/>
                    <a:pt x="1251" y="608"/>
                    <a:pt x="1215" y="583"/>
                  </a:cubicBezTo>
                  <a:cubicBezTo>
                    <a:pt x="1142" y="559"/>
                    <a:pt x="1093" y="511"/>
                    <a:pt x="1069" y="462"/>
                  </a:cubicBezTo>
                  <a:cubicBezTo>
                    <a:pt x="1093" y="341"/>
                    <a:pt x="1069" y="195"/>
                    <a:pt x="996" y="98"/>
                  </a:cubicBezTo>
                  <a:cubicBezTo>
                    <a:pt x="979" y="80"/>
                    <a:pt x="950" y="63"/>
                    <a:pt x="925" y="63"/>
                  </a:cubicBezTo>
                  <a:cubicBezTo>
                    <a:pt x="915" y="63"/>
                    <a:pt x="906" y="66"/>
                    <a:pt x="899" y="73"/>
                  </a:cubicBezTo>
                  <a:cubicBezTo>
                    <a:pt x="850" y="73"/>
                    <a:pt x="850" y="98"/>
                    <a:pt x="850" y="146"/>
                  </a:cubicBezTo>
                  <a:cubicBezTo>
                    <a:pt x="850" y="243"/>
                    <a:pt x="875" y="365"/>
                    <a:pt x="947" y="462"/>
                  </a:cubicBezTo>
                  <a:cubicBezTo>
                    <a:pt x="947" y="535"/>
                    <a:pt x="923" y="583"/>
                    <a:pt x="899" y="632"/>
                  </a:cubicBezTo>
                  <a:cubicBezTo>
                    <a:pt x="885" y="660"/>
                    <a:pt x="862" y="672"/>
                    <a:pt x="836" y="672"/>
                  </a:cubicBezTo>
                  <a:cubicBezTo>
                    <a:pt x="818" y="672"/>
                    <a:pt x="798" y="666"/>
                    <a:pt x="777" y="656"/>
                  </a:cubicBezTo>
                  <a:cubicBezTo>
                    <a:pt x="753" y="632"/>
                    <a:pt x="729" y="608"/>
                    <a:pt x="705" y="559"/>
                  </a:cubicBezTo>
                  <a:cubicBezTo>
                    <a:pt x="729" y="462"/>
                    <a:pt x="729" y="341"/>
                    <a:pt x="632" y="243"/>
                  </a:cubicBezTo>
                  <a:cubicBezTo>
                    <a:pt x="607" y="219"/>
                    <a:pt x="559" y="219"/>
                    <a:pt x="534" y="219"/>
                  </a:cubicBezTo>
                  <a:cubicBezTo>
                    <a:pt x="510" y="219"/>
                    <a:pt x="486" y="243"/>
                    <a:pt x="486" y="292"/>
                  </a:cubicBezTo>
                  <a:cubicBezTo>
                    <a:pt x="486" y="389"/>
                    <a:pt x="510" y="486"/>
                    <a:pt x="583" y="583"/>
                  </a:cubicBezTo>
                  <a:cubicBezTo>
                    <a:pt x="534" y="656"/>
                    <a:pt x="462" y="705"/>
                    <a:pt x="389" y="705"/>
                  </a:cubicBezTo>
                  <a:cubicBezTo>
                    <a:pt x="374" y="708"/>
                    <a:pt x="360" y="710"/>
                    <a:pt x="347" y="710"/>
                  </a:cubicBezTo>
                  <a:cubicBezTo>
                    <a:pt x="161" y="710"/>
                    <a:pt x="97" y="413"/>
                    <a:pt x="97" y="413"/>
                  </a:cubicBezTo>
                  <a:cubicBezTo>
                    <a:pt x="97" y="389"/>
                    <a:pt x="73" y="365"/>
                    <a:pt x="49" y="365"/>
                  </a:cubicBezTo>
                  <a:cubicBezTo>
                    <a:pt x="24" y="389"/>
                    <a:pt x="0" y="413"/>
                    <a:pt x="0" y="438"/>
                  </a:cubicBezTo>
                  <a:cubicBezTo>
                    <a:pt x="0" y="438"/>
                    <a:pt x="97" y="826"/>
                    <a:pt x="364" y="826"/>
                  </a:cubicBezTo>
                  <a:lnTo>
                    <a:pt x="413" y="802"/>
                  </a:lnTo>
                  <a:cubicBezTo>
                    <a:pt x="510" y="802"/>
                    <a:pt x="583" y="753"/>
                    <a:pt x="656" y="656"/>
                  </a:cubicBezTo>
                  <a:cubicBezTo>
                    <a:pt x="680" y="681"/>
                    <a:pt x="705" y="729"/>
                    <a:pt x="753" y="729"/>
                  </a:cubicBezTo>
                  <a:cubicBezTo>
                    <a:pt x="784" y="760"/>
                    <a:pt x="818" y="773"/>
                    <a:pt x="852" y="773"/>
                  </a:cubicBezTo>
                  <a:cubicBezTo>
                    <a:pt x="899" y="773"/>
                    <a:pt x="943" y="747"/>
                    <a:pt x="972" y="705"/>
                  </a:cubicBezTo>
                  <a:cubicBezTo>
                    <a:pt x="996" y="656"/>
                    <a:pt x="1020" y="608"/>
                    <a:pt x="1045" y="559"/>
                  </a:cubicBezTo>
                  <a:cubicBezTo>
                    <a:pt x="1069" y="608"/>
                    <a:pt x="1117" y="632"/>
                    <a:pt x="1166" y="656"/>
                  </a:cubicBezTo>
                  <a:cubicBezTo>
                    <a:pt x="1198" y="699"/>
                    <a:pt x="1244" y="718"/>
                    <a:pt x="1292" y="718"/>
                  </a:cubicBezTo>
                  <a:cubicBezTo>
                    <a:pt x="1353" y="718"/>
                    <a:pt x="1417" y="687"/>
                    <a:pt x="1458" y="632"/>
                  </a:cubicBezTo>
                  <a:cubicBezTo>
                    <a:pt x="1506" y="559"/>
                    <a:pt x="1530" y="462"/>
                    <a:pt x="1555" y="389"/>
                  </a:cubicBezTo>
                  <a:cubicBezTo>
                    <a:pt x="1603" y="413"/>
                    <a:pt x="1652" y="438"/>
                    <a:pt x="1700" y="462"/>
                  </a:cubicBezTo>
                  <a:cubicBezTo>
                    <a:pt x="1737" y="486"/>
                    <a:pt x="1779" y="498"/>
                    <a:pt x="1822" y="498"/>
                  </a:cubicBezTo>
                  <a:cubicBezTo>
                    <a:pt x="1864" y="498"/>
                    <a:pt x="1907" y="486"/>
                    <a:pt x="1943" y="462"/>
                  </a:cubicBezTo>
                  <a:lnTo>
                    <a:pt x="1968" y="413"/>
                  </a:lnTo>
                  <a:cubicBezTo>
                    <a:pt x="1992" y="438"/>
                    <a:pt x="2016" y="438"/>
                    <a:pt x="2065" y="462"/>
                  </a:cubicBezTo>
                  <a:cubicBezTo>
                    <a:pt x="2113" y="462"/>
                    <a:pt x="2162" y="438"/>
                    <a:pt x="2211" y="413"/>
                  </a:cubicBezTo>
                  <a:cubicBezTo>
                    <a:pt x="2259" y="292"/>
                    <a:pt x="2284" y="170"/>
                    <a:pt x="2284" y="25"/>
                  </a:cubicBezTo>
                  <a:cubicBezTo>
                    <a:pt x="2259" y="0"/>
                    <a:pt x="2235" y="0"/>
                    <a:pt x="221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" name="Google Shape;835;p19"/>
            <p:cNvSpPr/>
            <p:nvPr/>
          </p:nvSpPr>
          <p:spPr>
            <a:xfrm>
              <a:off x="-945691" y="3813429"/>
              <a:ext cx="336905" cy="128472"/>
            </a:xfrm>
            <a:custGeom>
              <a:avLst/>
              <a:gdLst/>
              <a:ahLst/>
              <a:cxnLst/>
              <a:rect l="l" t="t" r="r" b="b"/>
              <a:pathLst>
                <a:path w="4484" h="1710" extrusionOk="0">
                  <a:moveTo>
                    <a:pt x="3927" y="0"/>
                  </a:moveTo>
                  <a:cubicBezTo>
                    <a:pt x="3752" y="0"/>
                    <a:pt x="3511" y="705"/>
                    <a:pt x="3511" y="705"/>
                  </a:cubicBezTo>
                  <a:cubicBezTo>
                    <a:pt x="3341" y="510"/>
                    <a:pt x="3147" y="316"/>
                    <a:pt x="2928" y="146"/>
                  </a:cubicBezTo>
                  <a:cubicBezTo>
                    <a:pt x="2885" y="106"/>
                    <a:pt x="2847" y="89"/>
                    <a:pt x="2812" y="89"/>
                  </a:cubicBezTo>
                  <a:cubicBezTo>
                    <a:pt x="2594" y="89"/>
                    <a:pt x="2540" y="778"/>
                    <a:pt x="2540" y="778"/>
                  </a:cubicBezTo>
                  <a:cubicBezTo>
                    <a:pt x="2540" y="778"/>
                    <a:pt x="2103" y="268"/>
                    <a:pt x="1957" y="49"/>
                  </a:cubicBezTo>
                  <a:cubicBezTo>
                    <a:pt x="1944" y="34"/>
                    <a:pt x="1928" y="27"/>
                    <a:pt x="1910" y="27"/>
                  </a:cubicBezTo>
                  <a:cubicBezTo>
                    <a:pt x="1697" y="27"/>
                    <a:pt x="1179" y="1021"/>
                    <a:pt x="1179" y="1021"/>
                  </a:cubicBezTo>
                  <a:cubicBezTo>
                    <a:pt x="1082" y="729"/>
                    <a:pt x="912" y="438"/>
                    <a:pt x="669" y="219"/>
                  </a:cubicBezTo>
                  <a:cubicBezTo>
                    <a:pt x="649" y="206"/>
                    <a:pt x="628" y="200"/>
                    <a:pt x="607" y="200"/>
                  </a:cubicBezTo>
                  <a:cubicBezTo>
                    <a:pt x="308" y="200"/>
                    <a:pt x="0" y="1424"/>
                    <a:pt x="159" y="1628"/>
                  </a:cubicBezTo>
                  <a:cubicBezTo>
                    <a:pt x="206" y="1688"/>
                    <a:pt x="548" y="1709"/>
                    <a:pt x="1022" y="1709"/>
                  </a:cubicBezTo>
                  <a:cubicBezTo>
                    <a:pt x="2286" y="1709"/>
                    <a:pt x="4483" y="1555"/>
                    <a:pt x="4483" y="1555"/>
                  </a:cubicBezTo>
                  <a:cubicBezTo>
                    <a:pt x="4362" y="1045"/>
                    <a:pt x="4192" y="535"/>
                    <a:pt x="3997" y="49"/>
                  </a:cubicBezTo>
                  <a:cubicBezTo>
                    <a:pt x="3976" y="15"/>
                    <a:pt x="3952" y="0"/>
                    <a:pt x="392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6" name="Google Shape;836;p19"/>
          <p:cNvGrpSpPr/>
          <p:nvPr/>
        </p:nvGrpSpPr>
        <p:grpSpPr>
          <a:xfrm rot="10800000">
            <a:off x="-220997" y="-221970"/>
            <a:ext cx="1590405" cy="693261"/>
            <a:chOff x="3965010" y="571479"/>
            <a:chExt cx="1651683" cy="719972"/>
          </a:xfrm>
        </p:grpSpPr>
        <p:grpSp>
          <p:nvGrpSpPr>
            <p:cNvPr id="837" name="Google Shape;837;p19"/>
            <p:cNvGrpSpPr/>
            <p:nvPr/>
          </p:nvGrpSpPr>
          <p:grpSpPr>
            <a:xfrm>
              <a:off x="3965010" y="571479"/>
              <a:ext cx="1446820" cy="719972"/>
              <a:chOff x="3953250" y="571500"/>
              <a:chExt cx="1383325" cy="766825"/>
            </a:xfrm>
          </p:grpSpPr>
          <p:grpSp>
            <p:nvGrpSpPr>
              <p:cNvPr id="838" name="Google Shape;838;p19"/>
              <p:cNvGrpSpPr/>
              <p:nvPr/>
            </p:nvGrpSpPr>
            <p:grpSpPr>
              <a:xfrm>
                <a:off x="3953250" y="571500"/>
                <a:ext cx="1383166" cy="669650"/>
                <a:chOff x="897088" y="2374675"/>
                <a:chExt cx="1383166" cy="669650"/>
              </a:xfrm>
            </p:grpSpPr>
            <p:sp>
              <p:nvSpPr>
                <p:cNvPr id="839" name="Google Shape;839;p19"/>
                <p:cNvSpPr/>
                <p:nvPr/>
              </p:nvSpPr>
              <p:spPr>
                <a:xfrm>
                  <a:off x="1135613" y="2416700"/>
                  <a:ext cx="622500" cy="6225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40" name="Google Shape;840;p19"/>
                <p:cNvSpPr/>
                <p:nvPr/>
              </p:nvSpPr>
              <p:spPr>
                <a:xfrm>
                  <a:off x="1479050" y="2374675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41" name="Google Shape;841;p19"/>
                <p:cNvSpPr/>
                <p:nvPr/>
              </p:nvSpPr>
              <p:spPr>
                <a:xfrm>
                  <a:off x="897088" y="2689700"/>
                  <a:ext cx="492600" cy="354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42" name="Google Shape;842;p19"/>
                <p:cNvSpPr/>
                <p:nvPr/>
              </p:nvSpPr>
              <p:spPr>
                <a:xfrm>
                  <a:off x="1657753" y="2551725"/>
                  <a:ext cx="6225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843" name="Google Shape;843;p19"/>
              <p:cNvSpPr/>
              <p:nvPr/>
            </p:nvSpPr>
            <p:spPr>
              <a:xfrm>
                <a:off x="3972775" y="907225"/>
                <a:ext cx="1363800" cy="4311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44" name="Google Shape;844;p19"/>
            <p:cNvSpPr/>
            <p:nvPr/>
          </p:nvSpPr>
          <p:spPr>
            <a:xfrm>
              <a:off x="4006544" y="571481"/>
              <a:ext cx="1610148" cy="660750"/>
            </a:xfrm>
            <a:custGeom>
              <a:avLst/>
              <a:gdLst/>
              <a:ahLst/>
              <a:cxnLst/>
              <a:rect l="l" t="t" r="r" b="b"/>
              <a:pathLst>
                <a:path w="3864" h="1872" extrusionOk="0">
                  <a:moveTo>
                    <a:pt x="1847" y="365"/>
                  </a:moveTo>
                  <a:cubicBezTo>
                    <a:pt x="1920" y="487"/>
                    <a:pt x="1920" y="633"/>
                    <a:pt x="1871" y="754"/>
                  </a:cubicBezTo>
                  <a:lnTo>
                    <a:pt x="1847" y="754"/>
                  </a:lnTo>
                  <a:cubicBezTo>
                    <a:pt x="1847" y="754"/>
                    <a:pt x="1823" y="754"/>
                    <a:pt x="1798" y="705"/>
                  </a:cubicBezTo>
                  <a:cubicBezTo>
                    <a:pt x="1774" y="608"/>
                    <a:pt x="1774" y="487"/>
                    <a:pt x="1847" y="390"/>
                  </a:cubicBezTo>
                  <a:lnTo>
                    <a:pt x="1847" y="365"/>
                  </a:lnTo>
                  <a:close/>
                  <a:moveTo>
                    <a:pt x="2891" y="584"/>
                  </a:moveTo>
                  <a:lnTo>
                    <a:pt x="2891" y="608"/>
                  </a:lnTo>
                  <a:cubicBezTo>
                    <a:pt x="2940" y="754"/>
                    <a:pt x="2940" y="900"/>
                    <a:pt x="2867" y="948"/>
                  </a:cubicBezTo>
                  <a:cubicBezTo>
                    <a:pt x="2831" y="960"/>
                    <a:pt x="2806" y="967"/>
                    <a:pt x="2791" y="967"/>
                  </a:cubicBezTo>
                  <a:cubicBezTo>
                    <a:pt x="2776" y="967"/>
                    <a:pt x="2770" y="960"/>
                    <a:pt x="2770" y="948"/>
                  </a:cubicBezTo>
                  <a:cubicBezTo>
                    <a:pt x="2770" y="803"/>
                    <a:pt x="2794" y="681"/>
                    <a:pt x="2891" y="584"/>
                  </a:cubicBezTo>
                  <a:close/>
                  <a:moveTo>
                    <a:pt x="754" y="1021"/>
                  </a:moveTo>
                  <a:cubicBezTo>
                    <a:pt x="851" y="1021"/>
                    <a:pt x="924" y="1070"/>
                    <a:pt x="972" y="1143"/>
                  </a:cubicBezTo>
                  <a:cubicBezTo>
                    <a:pt x="997" y="1216"/>
                    <a:pt x="972" y="1288"/>
                    <a:pt x="899" y="1337"/>
                  </a:cubicBezTo>
                  <a:cubicBezTo>
                    <a:pt x="887" y="1349"/>
                    <a:pt x="875" y="1355"/>
                    <a:pt x="863" y="1355"/>
                  </a:cubicBezTo>
                  <a:cubicBezTo>
                    <a:pt x="851" y="1355"/>
                    <a:pt x="839" y="1349"/>
                    <a:pt x="827" y="1337"/>
                  </a:cubicBezTo>
                  <a:cubicBezTo>
                    <a:pt x="754" y="1240"/>
                    <a:pt x="754" y="1143"/>
                    <a:pt x="754" y="1045"/>
                  </a:cubicBezTo>
                  <a:lnTo>
                    <a:pt x="754" y="1021"/>
                  </a:lnTo>
                  <a:close/>
                  <a:moveTo>
                    <a:pt x="2357" y="74"/>
                  </a:moveTo>
                  <a:cubicBezTo>
                    <a:pt x="2600" y="122"/>
                    <a:pt x="2794" y="268"/>
                    <a:pt x="2867" y="487"/>
                  </a:cubicBezTo>
                  <a:cubicBezTo>
                    <a:pt x="2746" y="608"/>
                    <a:pt x="2673" y="778"/>
                    <a:pt x="2697" y="973"/>
                  </a:cubicBezTo>
                  <a:cubicBezTo>
                    <a:pt x="2725" y="1015"/>
                    <a:pt x="2745" y="1041"/>
                    <a:pt x="2786" y="1041"/>
                  </a:cubicBezTo>
                  <a:cubicBezTo>
                    <a:pt x="2815" y="1041"/>
                    <a:pt x="2855" y="1027"/>
                    <a:pt x="2916" y="997"/>
                  </a:cubicBezTo>
                  <a:cubicBezTo>
                    <a:pt x="3061" y="924"/>
                    <a:pt x="3037" y="681"/>
                    <a:pt x="2964" y="487"/>
                  </a:cubicBezTo>
                  <a:cubicBezTo>
                    <a:pt x="2989" y="462"/>
                    <a:pt x="3013" y="462"/>
                    <a:pt x="3061" y="462"/>
                  </a:cubicBezTo>
                  <a:cubicBezTo>
                    <a:pt x="3329" y="535"/>
                    <a:pt x="3572" y="730"/>
                    <a:pt x="3693" y="997"/>
                  </a:cubicBezTo>
                  <a:cubicBezTo>
                    <a:pt x="3766" y="1143"/>
                    <a:pt x="3766" y="1337"/>
                    <a:pt x="3644" y="1483"/>
                  </a:cubicBezTo>
                  <a:cubicBezTo>
                    <a:pt x="3474" y="1677"/>
                    <a:pt x="2819" y="1799"/>
                    <a:pt x="1774" y="1799"/>
                  </a:cubicBezTo>
                  <a:cubicBezTo>
                    <a:pt x="1118" y="1799"/>
                    <a:pt x="535" y="1750"/>
                    <a:pt x="535" y="1750"/>
                  </a:cubicBezTo>
                  <a:cubicBezTo>
                    <a:pt x="316" y="1726"/>
                    <a:pt x="195" y="1653"/>
                    <a:pt x="146" y="1507"/>
                  </a:cubicBezTo>
                  <a:cubicBezTo>
                    <a:pt x="98" y="1386"/>
                    <a:pt x="219" y="1216"/>
                    <a:pt x="438" y="1118"/>
                  </a:cubicBezTo>
                  <a:cubicBezTo>
                    <a:pt x="511" y="1070"/>
                    <a:pt x="584" y="1045"/>
                    <a:pt x="681" y="1045"/>
                  </a:cubicBezTo>
                  <a:cubicBezTo>
                    <a:pt x="657" y="1167"/>
                    <a:pt x="705" y="1288"/>
                    <a:pt x="778" y="1410"/>
                  </a:cubicBezTo>
                  <a:cubicBezTo>
                    <a:pt x="808" y="1440"/>
                    <a:pt x="857" y="1461"/>
                    <a:pt x="901" y="1461"/>
                  </a:cubicBezTo>
                  <a:cubicBezTo>
                    <a:pt x="928" y="1461"/>
                    <a:pt x="954" y="1453"/>
                    <a:pt x="972" y="1434"/>
                  </a:cubicBezTo>
                  <a:cubicBezTo>
                    <a:pt x="1070" y="1361"/>
                    <a:pt x="1118" y="1240"/>
                    <a:pt x="1094" y="1118"/>
                  </a:cubicBezTo>
                  <a:cubicBezTo>
                    <a:pt x="1045" y="1021"/>
                    <a:pt x="924" y="924"/>
                    <a:pt x="802" y="924"/>
                  </a:cubicBezTo>
                  <a:cubicBezTo>
                    <a:pt x="851" y="681"/>
                    <a:pt x="1021" y="462"/>
                    <a:pt x="1264" y="365"/>
                  </a:cubicBezTo>
                  <a:cubicBezTo>
                    <a:pt x="1395" y="278"/>
                    <a:pt x="1517" y="234"/>
                    <a:pt x="1621" y="234"/>
                  </a:cubicBezTo>
                  <a:cubicBezTo>
                    <a:pt x="1689" y="234"/>
                    <a:pt x="1750" y="254"/>
                    <a:pt x="1798" y="292"/>
                  </a:cubicBezTo>
                  <a:cubicBezTo>
                    <a:pt x="1701" y="414"/>
                    <a:pt x="1677" y="584"/>
                    <a:pt x="1750" y="730"/>
                  </a:cubicBezTo>
                  <a:cubicBezTo>
                    <a:pt x="1750" y="778"/>
                    <a:pt x="1798" y="827"/>
                    <a:pt x="1871" y="827"/>
                  </a:cubicBezTo>
                  <a:cubicBezTo>
                    <a:pt x="1895" y="827"/>
                    <a:pt x="1920" y="803"/>
                    <a:pt x="1944" y="778"/>
                  </a:cubicBezTo>
                  <a:cubicBezTo>
                    <a:pt x="2041" y="633"/>
                    <a:pt x="2017" y="438"/>
                    <a:pt x="1920" y="292"/>
                  </a:cubicBezTo>
                  <a:cubicBezTo>
                    <a:pt x="1993" y="220"/>
                    <a:pt x="2090" y="147"/>
                    <a:pt x="2187" y="122"/>
                  </a:cubicBezTo>
                  <a:cubicBezTo>
                    <a:pt x="2236" y="98"/>
                    <a:pt x="2308" y="98"/>
                    <a:pt x="2357" y="74"/>
                  </a:cubicBezTo>
                  <a:close/>
                  <a:moveTo>
                    <a:pt x="2333" y="1"/>
                  </a:moveTo>
                  <a:cubicBezTo>
                    <a:pt x="2260" y="1"/>
                    <a:pt x="2211" y="25"/>
                    <a:pt x="2138" y="50"/>
                  </a:cubicBezTo>
                  <a:cubicBezTo>
                    <a:pt x="2017" y="74"/>
                    <a:pt x="1920" y="147"/>
                    <a:pt x="1823" y="244"/>
                  </a:cubicBezTo>
                  <a:cubicBezTo>
                    <a:pt x="1756" y="188"/>
                    <a:pt x="1674" y="158"/>
                    <a:pt x="1579" y="158"/>
                  </a:cubicBezTo>
                  <a:cubicBezTo>
                    <a:pt x="1466" y="158"/>
                    <a:pt x="1336" y="200"/>
                    <a:pt x="1191" y="292"/>
                  </a:cubicBezTo>
                  <a:cubicBezTo>
                    <a:pt x="924" y="414"/>
                    <a:pt x="754" y="657"/>
                    <a:pt x="681" y="948"/>
                  </a:cubicBezTo>
                  <a:cubicBezTo>
                    <a:pt x="584" y="948"/>
                    <a:pt x="487" y="973"/>
                    <a:pt x="414" y="1021"/>
                  </a:cubicBezTo>
                  <a:cubicBezTo>
                    <a:pt x="146" y="1167"/>
                    <a:pt x="1" y="1361"/>
                    <a:pt x="49" y="1531"/>
                  </a:cubicBezTo>
                  <a:cubicBezTo>
                    <a:pt x="74" y="1701"/>
                    <a:pt x="268" y="1823"/>
                    <a:pt x="511" y="1847"/>
                  </a:cubicBezTo>
                  <a:cubicBezTo>
                    <a:pt x="511" y="1847"/>
                    <a:pt x="1118" y="1871"/>
                    <a:pt x="1774" y="1871"/>
                  </a:cubicBezTo>
                  <a:cubicBezTo>
                    <a:pt x="2867" y="1871"/>
                    <a:pt x="3523" y="1774"/>
                    <a:pt x="3717" y="1556"/>
                  </a:cubicBezTo>
                  <a:cubicBezTo>
                    <a:pt x="3839" y="1386"/>
                    <a:pt x="3863" y="1167"/>
                    <a:pt x="3766" y="973"/>
                  </a:cubicBezTo>
                  <a:cubicBezTo>
                    <a:pt x="3620" y="681"/>
                    <a:pt x="3353" y="438"/>
                    <a:pt x="3037" y="365"/>
                  </a:cubicBezTo>
                  <a:cubicBezTo>
                    <a:pt x="2989" y="365"/>
                    <a:pt x="2940" y="390"/>
                    <a:pt x="2916" y="414"/>
                  </a:cubicBezTo>
                  <a:cubicBezTo>
                    <a:pt x="2819" y="171"/>
                    <a:pt x="2600" y="25"/>
                    <a:pt x="233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5" name="Google Shape;845;p19"/>
          <p:cNvGrpSpPr/>
          <p:nvPr/>
        </p:nvGrpSpPr>
        <p:grpSpPr>
          <a:xfrm rot="-2839265" flipH="1">
            <a:off x="7818980" y="-170365"/>
            <a:ext cx="799290" cy="1039885"/>
            <a:chOff x="4318023" y="4113296"/>
            <a:chExt cx="716422" cy="932073"/>
          </a:xfrm>
        </p:grpSpPr>
        <p:sp>
          <p:nvSpPr>
            <p:cNvPr id="846" name="Google Shape;846;p19"/>
            <p:cNvSpPr/>
            <p:nvPr/>
          </p:nvSpPr>
          <p:spPr>
            <a:xfrm>
              <a:off x="4842115" y="4245779"/>
              <a:ext cx="192329" cy="205812"/>
            </a:xfrm>
            <a:custGeom>
              <a:avLst/>
              <a:gdLst/>
              <a:ahLst/>
              <a:cxnLst/>
              <a:rect l="l" t="t" r="r" b="b"/>
              <a:pathLst>
                <a:path w="2211" h="2366" extrusionOk="0">
                  <a:moveTo>
                    <a:pt x="1579" y="179"/>
                  </a:moveTo>
                  <a:cubicBezTo>
                    <a:pt x="1798" y="179"/>
                    <a:pt x="1943" y="252"/>
                    <a:pt x="1992" y="422"/>
                  </a:cubicBezTo>
                  <a:cubicBezTo>
                    <a:pt x="2041" y="519"/>
                    <a:pt x="2016" y="616"/>
                    <a:pt x="1968" y="689"/>
                  </a:cubicBezTo>
                  <a:cubicBezTo>
                    <a:pt x="1798" y="908"/>
                    <a:pt x="1239" y="1005"/>
                    <a:pt x="802" y="1005"/>
                  </a:cubicBezTo>
                  <a:lnTo>
                    <a:pt x="777" y="1005"/>
                  </a:lnTo>
                  <a:cubicBezTo>
                    <a:pt x="705" y="1005"/>
                    <a:pt x="680" y="1054"/>
                    <a:pt x="705" y="1127"/>
                  </a:cubicBezTo>
                  <a:cubicBezTo>
                    <a:pt x="802" y="1321"/>
                    <a:pt x="1045" y="1904"/>
                    <a:pt x="826" y="2171"/>
                  </a:cubicBezTo>
                  <a:cubicBezTo>
                    <a:pt x="802" y="2195"/>
                    <a:pt x="777" y="2195"/>
                    <a:pt x="777" y="2195"/>
                  </a:cubicBezTo>
                  <a:cubicBezTo>
                    <a:pt x="632" y="2195"/>
                    <a:pt x="364" y="1782"/>
                    <a:pt x="170" y="1369"/>
                  </a:cubicBezTo>
                  <a:lnTo>
                    <a:pt x="486" y="495"/>
                  </a:lnTo>
                  <a:cubicBezTo>
                    <a:pt x="826" y="325"/>
                    <a:pt x="1190" y="203"/>
                    <a:pt x="1579" y="179"/>
                  </a:cubicBezTo>
                  <a:close/>
                  <a:moveTo>
                    <a:pt x="1663" y="1"/>
                  </a:moveTo>
                  <a:cubicBezTo>
                    <a:pt x="1635" y="1"/>
                    <a:pt x="1607" y="4"/>
                    <a:pt x="1579" y="9"/>
                  </a:cubicBezTo>
                  <a:cubicBezTo>
                    <a:pt x="1142" y="33"/>
                    <a:pt x="753" y="155"/>
                    <a:pt x="389" y="349"/>
                  </a:cubicBezTo>
                  <a:cubicBezTo>
                    <a:pt x="364" y="374"/>
                    <a:pt x="340" y="374"/>
                    <a:pt x="340" y="398"/>
                  </a:cubicBezTo>
                  <a:lnTo>
                    <a:pt x="0" y="1345"/>
                  </a:lnTo>
                  <a:cubicBezTo>
                    <a:pt x="0" y="1345"/>
                    <a:pt x="0" y="1369"/>
                    <a:pt x="0" y="1394"/>
                  </a:cubicBezTo>
                  <a:cubicBezTo>
                    <a:pt x="73" y="1564"/>
                    <a:pt x="437" y="2365"/>
                    <a:pt x="777" y="2365"/>
                  </a:cubicBezTo>
                  <a:cubicBezTo>
                    <a:pt x="850" y="2365"/>
                    <a:pt x="923" y="2341"/>
                    <a:pt x="972" y="2268"/>
                  </a:cubicBezTo>
                  <a:cubicBezTo>
                    <a:pt x="1215" y="1953"/>
                    <a:pt x="1020" y="1394"/>
                    <a:pt x="899" y="1151"/>
                  </a:cubicBezTo>
                  <a:cubicBezTo>
                    <a:pt x="1215" y="1151"/>
                    <a:pt x="1871" y="1102"/>
                    <a:pt x="2089" y="786"/>
                  </a:cubicBezTo>
                  <a:cubicBezTo>
                    <a:pt x="2186" y="665"/>
                    <a:pt x="2211" y="519"/>
                    <a:pt x="2162" y="374"/>
                  </a:cubicBezTo>
                  <a:cubicBezTo>
                    <a:pt x="2076" y="159"/>
                    <a:pt x="1876" y="1"/>
                    <a:pt x="16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" name="Google Shape;847;p19"/>
            <p:cNvSpPr/>
            <p:nvPr/>
          </p:nvSpPr>
          <p:spPr>
            <a:xfrm>
              <a:off x="4730077" y="4175144"/>
              <a:ext cx="156491" cy="223645"/>
            </a:xfrm>
            <a:custGeom>
              <a:avLst/>
              <a:gdLst/>
              <a:ahLst/>
              <a:cxnLst/>
              <a:rect l="l" t="t" r="r" b="b"/>
              <a:pathLst>
                <a:path w="1799" h="2571" extrusionOk="0">
                  <a:moveTo>
                    <a:pt x="649" y="0"/>
                  </a:moveTo>
                  <a:cubicBezTo>
                    <a:pt x="597" y="0"/>
                    <a:pt x="542" y="6"/>
                    <a:pt x="486" y="19"/>
                  </a:cubicBezTo>
                  <a:cubicBezTo>
                    <a:pt x="365" y="44"/>
                    <a:pt x="244" y="141"/>
                    <a:pt x="195" y="262"/>
                  </a:cubicBezTo>
                  <a:cubicBezTo>
                    <a:pt x="98" y="602"/>
                    <a:pt x="511" y="1113"/>
                    <a:pt x="827" y="1501"/>
                  </a:cubicBezTo>
                  <a:cubicBezTo>
                    <a:pt x="632" y="1574"/>
                    <a:pt x="462" y="1671"/>
                    <a:pt x="292" y="1793"/>
                  </a:cubicBezTo>
                  <a:cubicBezTo>
                    <a:pt x="122" y="1890"/>
                    <a:pt x="1" y="2109"/>
                    <a:pt x="49" y="2327"/>
                  </a:cubicBezTo>
                  <a:cubicBezTo>
                    <a:pt x="49" y="2400"/>
                    <a:pt x="122" y="2497"/>
                    <a:pt x="195" y="2522"/>
                  </a:cubicBezTo>
                  <a:cubicBezTo>
                    <a:pt x="268" y="2546"/>
                    <a:pt x="341" y="2570"/>
                    <a:pt x="414" y="2570"/>
                  </a:cubicBezTo>
                  <a:cubicBezTo>
                    <a:pt x="754" y="2522"/>
                    <a:pt x="1094" y="2424"/>
                    <a:pt x="1410" y="2254"/>
                  </a:cubicBezTo>
                  <a:cubicBezTo>
                    <a:pt x="1458" y="2230"/>
                    <a:pt x="1458" y="2181"/>
                    <a:pt x="1434" y="2133"/>
                  </a:cubicBezTo>
                  <a:cubicBezTo>
                    <a:pt x="1434" y="2116"/>
                    <a:pt x="1397" y="2099"/>
                    <a:pt x="1367" y="2099"/>
                  </a:cubicBezTo>
                  <a:cubicBezTo>
                    <a:pt x="1355" y="2099"/>
                    <a:pt x="1344" y="2101"/>
                    <a:pt x="1337" y="2109"/>
                  </a:cubicBezTo>
                  <a:cubicBezTo>
                    <a:pt x="1075" y="2229"/>
                    <a:pt x="664" y="2400"/>
                    <a:pt x="406" y="2400"/>
                  </a:cubicBezTo>
                  <a:cubicBezTo>
                    <a:pt x="352" y="2400"/>
                    <a:pt x="305" y="2393"/>
                    <a:pt x="268" y="2376"/>
                  </a:cubicBezTo>
                  <a:cubicBezTo>
                    <a:pt x="244" y="2352"/>
                    <a:pt x="219" y="2327"/>
                    <a:pt x="195" y="2279"/>
                  </a:cubicBezTo>
                  <a:cubicBezTo>
                    <a:pt x="195" y="2206"/>
                    <a:pt x="219" y="2109"/>
                    <a:pt x="268" y="2036"/>
                  </a:cubicBezTo>
                  <a:cubicBezTo>
                    <a:pt x="462" y="1841"/>
                    <a:pt x="705" y="1696"/>
                    <a:pt x="972" y="1647"/>
                  </a:cubicBezTo>
                  <a:cubicBezTo>
                    <a:pt x="997" y="1647"/>
                    <a:pt x="1021" y="1623"/>
                    <a:pt x="1045" y="1598"/>
                  </a:cubicBezTo>
                  <a:cubicBezTo>
                    <a:pt x="1094" y="1550"/>
                    <a:pt x="1069" y="1526"/>
                    <a:pt x="997" y="1428"/>
                  </a:cubicBezTo>
                  <a:cubicBezTo>
                    <a:pt x="389" y="724"/>
                    <a:pt x="316" y="432"/>
                    <a:pt x="365" y="311"/>
                  </a:cubicBezTo>
                  <a:cubicBezTo>
                    <a:pt x="365" y="287"/>
                    <a:pt x="389" y="214"/>
                    <a:pt x="511" y="190"/>
                  </a:cubicBezTo>
                  <a:cubicBezTo>
                    <a:pt x="554" y="179"/>
                    <a:pt x="596" y="174"/>
                    <a:pt x="636" y="174"/>
                  </a:cubicBezTo>
                  <a:cubicBezTo>
                    <a:pt x="1244" y="174"/>
                    <a:pt x="1628" y="1283"/>
                    <a:pt x="1628" y="1283"/>
                  </a:cubicBezTo>
                  <a:cubicBezTo>
                    <a:pt x="1652" y="1307"/>
                    <a:pt x="1701" y="1331"/>
                    <a:pt x="1725" y="1331"/>
                  </a:cubicBezTo>
                  <a:cubicBezTo>
                    <a:pt x="1774" y="1307"/>
                    <a:pt x="1798" y="1258"/>
                    <a:pt x="1798" y="1210"/>
                  </a:cubicBezTo>
                  <a:cubicBezTo>
                    <a:pt x="1776" y="1165"/>
                    <a:pt x="1373" y="0"/>
                    <a:pt x="6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" name="Google Shape;848;p19"/>
            <p:cNvSpPr/>
            <p:nvPr/>
          </p:nvSpPr>
          <p:spPr>
            <a:xfrm>
              <a:off x="4828807" y="4113296"/>
              <a:ext cx="167625" cy="150227"/>
            </a:xfrm>
            <a:custGeom>
              <a:avLst/>
              <a:gdLst/>
              <a:ahLst/>
              <a:cxnLst/>
              <a:rect l="l" t="t" r="r" b="b"/>
              <a:pathLst>
                <a:path w="1927" h="1727" extrusionOk="0">
                  <a:moveTo>
                    <a:pt x="119" y="1"/>
                  </a:moveTo>
                  <a:cubicBezTo>
                    <a:pt x="57" y="1"/>
                    <a:pt x="1" y="74"/>
                    <a:pt x="56" y="147"/>
                  </a:cubicBezTo>
                  <a:cubicBezTo>
                    <a:pt x="347" y="463"/>
                    <a:pt x="566" y="828"/>
                    <a:pt x="712" y="1241"/>
                  </a:cubicBezTo>
                  <a:cubicBezTo>
                    <a:pt x="663" y="1386"/>
                    <a:pt x="639" y="1532"/>
                    <a:pt x="663" y="1654"/>
                  </a:cubicBezTo>
                  <a:cubicBezTo>
                    <a:pt x="663" y="1702"/>
                    <a:pt x="712" y="1726"/>
                    <a:pt x="736" y="1726"/>
                  </a:cubicBezTo>
                  <a:cubicBezTo>
                    <a:pt x="785" y="1726"/>
                    <a:pt x="809" y="1702"/>
                    <a:pt x="833" y="1678"/>
                  </a:cubicBezTo>
                  <a:cubicBezTo>
                    <a:pt x="882" y="1532"/>
                    <a:pt x="882" y="1411"/>
                    <a:pt x="858" y="1265"/>
                  </a:cubicBezTo>
                  <a:cubicBezTo>
                    <a:pt x="882" y="1241"/>
                    <a:pt x="906" y="1216"/>
                    <a:pt x="906" y="1192"/>
                  </a:cubicBezTo>
                  <a:cubicBezTo>
                    <a:pt x="1149" y="876"/>
                    <a:pt x="1489" y="706"/>
                    <a:pt x="1854" y="658"/>
                  </a:cubicBezTo>
                  <a:cubicBezTo>
                    <a:pt x="1902" y="633"/>
                    <a:pt x="1926" y="609"/>
                    <a:pt x="1926" y="560"/>
                  </a:cubicBezTo>
                  <a:cubicBezTo>
                    <a:pt x="1902" y="512"/>
                    <a:pt x="1854" y="488"/>
                    <a:pt x="1829" y="488"/>
                  </a:cubicBezTo>
                  <a:cubicBezTo>
                    <a:pt x="1441" y="536"/>
                    <a:pt x="1076" y="730"/>
                    <a:pt x="809" y="1046"/>
                  </a:cubicBezTo>
                  <a:cubicBezTo>
                    <a:pt x="663" y="658"/>
                    <a:pt x="445" y="318"/>
                    <a:pt x="177" y="26"/>
                  </a:cubicBezTo>
                  <a:cubicBezTo>
                    <a:pt x="160" y="8"/>
                    <a:pt x="139" y="1"/>
                    <a:pt x="1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" name="Google Shape;849;p19"/>
            <p:cNvSpPr/>
            <p:nvPr/>
          </p:nvSpPr>
          <p:spPr>
            <a:xfrm>
              <a:off x="4318023" y="4482647"/>
              <a:ext cx="515662" cy="562722"/>
            </a:xfrm>
            <a:custGeom>
              <a:avLst/>
              <a:gdLst/>
              <a:ahLst/>
              <a:cxnLst/>
              <a:rect l="l" t="t" r="r" b="b"/>
              <a:pathLst>
                <a:path w="5928" h="6469" extrusionOk="0">
                  <a:moveTo>
                    <a:pt x="5857" y="0"/>
                  </a:moveTo>
                  <a:cubicBezTo>
                    <a:pt x="5849" y="0"/>
                    <a:pt x="5840" y="2"/>
                    <a:pt x="5831" y="7"/>
                  </a:cubicBezTo>
                  <a:cubicBezTo>
                    <a:pt x="5782" y="7"/>
                    <a:pt x="5758" y="31"/>
                    <a:pt x="5758" y="80"/>
                  </a:cubicBezTo>
                  <a:cubicBezTo>
                    <a:pt x="5758" y="250"/>
                    <a:pt x="5734" y="396"/>
                    <a:pt x="5734" y="566"/>
                  </a:cubicBezTo>
                  <a:cubicBezTo>
                    <a:pt x="5709" y="590"/>
                    <a:pt x="5734" y="638"/>
                    <a:pt x="5782" y="638"/>
                  </a:cubicBezTo>
                  <a:lnTo>
                    <a:pt x="5782" y="614"/>
                  </a:lnTo>
                  <a:cubicBezTo>
                    <a:pt x="5791" y="619"/>
                    <a:pt x="5801" y="621"/>
                    <a:pt x="5810" y="621"/>
                  </a:cubicBezTo>
                  <a:cubicBezTo>
                    <a:pt x="5848" y="621"/>
                    <a:pt x="5879" y="585"/>
                    <a:pt x="5879" y="566"/>
                  </a:cubicBezTo>
                  <a:cubicBezTo>
                    <a:pt x="5904" y="396"/>
                    <a:pt x="5928" y="225"/>
                    <a:pt x="5928" y="80"/>
                  </a:cubicBezTo>
                  <a:cubicBezTo>
                    <a:pt x="5928" y="40"/>
                    <a:pt x="5896" y="0"/>
                    <a:pt x="5857" y="0"/>
                  </a:cubicBezTo>
                  <a:close/>
                  <a:moveTo>
                    <a:pt x="5682" y="972"/>
                  </a:moveTo>
                  <a:cubicBezTo>
                    <a:pt x="5644" y="972"/>
                    <a:pt x="5612" y="1007"/>
                    <a:pt x="5612" y="1027"/>
                  </a:cubicBezTo>
                  <a:cubicBezTo>
                    <a:pt x="5564" y="1197"/>
                    <a:pt x="5515" y="1343"/>
                    <a:pt x="5442" y="1489"/>
                  </a:cubicBezTo>
                  <a:cubicBezTo>
                    <a:pt x="5418" y="1513"/>
                    <a:pt x="5442" y="1562"/>
                    <a:pt x="5491" y="1586"/>
                  </a:cubicBezTo>
                  <a:lnTo>
                    <a:pt x="5515" y="1586"/>
                  </a:lnTo>
                  <a:lnTo>
                    <a:pt x="5515" y="1562"/>
                  </a:lnTo>
                  <a:cubicBezTo>
                    <a:pt x="5523" y="1570"/>
                    <a:pt x="5531" y="1572"/>
                    <a:pt x="5539" y="1572"/>
                  </a:cubicBezTo>
                  <a:cubicBezTo>
                    <a:pt x="5555" y="1572"/>
                    <a:pt x="5572" y="1562"/>
                    <a:pt x="5588" y="1562"/>
                  </a:cubicBezTo>
                  <a:cubicBezTo>
                    <a:pt x="5661" y="1392"/>
                    <a:pt x="5734" y="1246"/>
                    <a:pt x="5782" y="1076"/>
                  </a:cubicBezTo>
                  <a:cubicBezTo>
                    <a:pt x="5782" y="1027"/>
                    <a:pt x="5758" y="1003"/>
                    <a:pt x="5709" y="979"/>
                  </a:cubicBezTo>
                  <a:cubicBezTo>
                    <a:pt x="5700" y="974"/>
                    <a:pt x="5691" y="972"/>
                    <a:pt x="5682" y="972"/>
                  </a:cubicBezTo>
                  <a:close/>
                  <a:moveTo>
                    <a:pt x="4303" y="1753"/>
                  </a:moveTo>
                  <a:cubicBezTo>
                    <a:pt x="4217" y="1753"/>
                    <a:pt x="4164" y="1879"/>
                    <a:pt x="4276" y="1902"/>
                  </a:cubicBezTo>
                  <a:cubicBezTo>
                    <a:pt x="4398" y="1975"/>
                    <a:pt x="4543" y="2047"/>
                    <a:pt x="4640" y="2169"/>
                  </a:cubicBezTo>
                  <a:cubicBezTo>
                    <a:pt x="4640" y="2193"/>
                    <a:pt x="4665" y="2193"/>
                    <a:pt x="4689" y="2193"/>
                  </a:cubicBezTo>
                  <a:cubicBezTo>
                    <a:pt x="4713" y="2193"/>
                    <a:pt x="4738" y="2193"/>
                    <a:pt x="4762" y="2169"/>
                  </a:cubicBezTo>
                  <a:cubicBezTo>
                    <a:pt x="4786" y="2145"/>
                    <a:pt x="4786" y="2096"/>
                    <a:pt x="4762" y="2072"/>
                  </a:cubicBezTo>
                  <a:cubicBezTo>
                    <a:pt x="4640" y="1926"/>
                    <a:pt x="4495" y="1829"/>
                    <a:pt x="4325" y="1756"/>
                  </a:cubicBezTo>
                  <a:cubicBezTo>
                    <a:pt x="4317" y="1754"/>
                    <a:pt x="4310" y="1753"/>
                    <a:pt x="4303" y="1753"/>
                  </a:cubicBezTo>
                  <a:close/>
                  <a:moveTo>
                    <a:pt x="3790" y="1732"/>
                  </a:moveTo>
                  <a:cubicBezTo>
                    <a:pt x="3596" y="1780"/>
                    <a:pt x="3474" y="1926"/>
                    <a:pt x="3474" y="2120"/>
                  </a:cubicBezTo>
                  <a:cubicBezTo>
                    <a:pt x="3450" y="2145"/>
                    <a:pt x="3450" y="2169"/>
                    <a:pt x="3474" y="2193"/>
                  </a:cubicBezTo>
                  <a:cubicBezTo>
                    <a:pt x="3474" y="2242"/>
                    <a:pt x="3499" y="2266"/>
                    <a:pt x="3547" y="2266"/>
                  </a:cubicBezTo>
                  <a:lnTo>
                    <a:pt x="3572" y="2266"/>
                  </a:lnTo>
                  <a:cubicBezTo>
                    <a:pt x="3620" y="2242"/>
                    <a:pt x="3644" y="2193"/>
                    <a:pt x="3620" y="2169"/>
                  </a:cubicBezTo>
                  <a:lnTo>
                    <a:pt x="3620" y="2120"/>
                  </a:lnTo>
                  <a:cubicBezTo>
                    <a:pt x="3644" y="1999"/>
                    <a:pt x="3717" y="1926"/>
                    <a:pt x="3839" y="1902"/>
                  </a:cubicBezTo>
                  <a:cubicBezTo>
                    <a:pt x="3887" y="1877"/>
                    <a:pt x="3912" y="1829"/>
                    <a:pt x="3887" y="1780"/>
                  </a:cubicBezTo>
                  <a:cubicBezTo>
                    <a:pt x="3887" y="1756"/>
                    <a:pt x="3839" y="1732"/>
                    <a:pt x="3790" y="1732"/>
                  </a:cubicBezTo>
                  <a:close/>
                  <a:moveTo>
                    <a:pt x="5248" y="1835"/>
                  </a:moveTo>
                  <a:cubicBezTo>
                    <a:pt x="5230" y="1835"/>
                    <a:pt x="5211" y="1841"/>
                    <a:pt x="5199" y="1853"/>
                  </a:cubicBezTo>
                  <a:cubicBezTo>
                    <a:pt x="5078" y="1975"/>
                    <a:pt x="4981" y="2072"/>
                    <a:pt x="4835" y="2169"/>
                  </a:cubicBezTo>
                  <a:cubicBezTo>
                    <a:pt x="4786" y="2169"/>
                    <a:pt x="4786" y="2217"/>
                    <a:pt x="4811" y="2266"/>
                  </a:cubicBezTo>
                  <a:cubicBezTo>
                    <a:pt x="4811" y="2290"/>
                    <a:pt x="4859" y="2315"/>
                    <a:pt x="4883" y="2315"/>
                  </a:cubicBezTo>
                  <a:lnTo>
                    <a:pt x="4883" y="2290"/>
                  </a:lnTo>
                  <a:cubicBezTo>
                    <a:pt x="4883" y="2290"/>
                    <a:pt x="4908" y="2290"/>
                    <a:pt x="4908" y="2315"/>
                  </a:cubicBezTo>
                  <a:cubicBezTo>
                    <a:pt x="5053" y="2217"/>
                    <a:pt x="5199" y="2096"/>
                    <a:pt x="5296" y="1975"/>
                  </a:cubicBezTo>
                  <a:cubicBezTo>
                    <a:pt x="5345" y="1926"/>
                    <a:pt x="5345" y="1877"/>
                    <a:pt x="5296" y="1853"/>
                  </a:cubicBezTo>
                  <a:cubicBezTo>
                    <a:pt x="5284" y="1841"/>
                    <a:pt x="5266" y="1835"/>
                    <a:pt x="5248" y="1835"/>
                  </a:cubicBezTo>
                  <a:close/>
                  <a:moveTo>
                    <a:pt x="4416" y="2312"/>
                  </a:moveTo>
                  <a:cubicBezTo>
                    <a:pt x="4410" y="2312"/>
                    <a:pt x="4404" y="2313"/>
                    <a:pt x="4398" y="2315"/>
                  </a:cubicBezTo>
                  <a:cubicBezTo>
                    <a:pt x="4276" y="2339"/>
                    <a:pt x="4179" y="2363"/>
                    <a:pt x="4057" y="2363"/>
                  </a:cubicBezTo>
                  <a:lnTo>
                    <a:pt x="3936" y="2363"/>
                  </a:lnTo>
                  <a:cubicBezTo>
                    <a:pt x="3930" y="2362"/>
                    <a:pt x="3925" y="2361"/>
                    <a:pt x="3920" y="2361"/>
                  </a:cubicBezTo>
                  <a:cubicBezTo>
                    <a:pt x="3836" y="2361"/>
                    <a:pt x="3820" y="2533"/>
                    <a:pt x="3912" y="2533"/>
                  </a:cubicBezTo>
                  <a:lnTo>
                    <a:pt x="4057" y="2533"/>
                  </a:lnTo>
                  <a:lnTo>
                    <a:pt x="4057" y="2509"/>
                  </a:lnTo>
                  <a:cubicBezTo>
                    <a:pt x="4179" y="2509"/>
                    <a:pt x="4300" y="2509"/>
                    <a:pt x="4422" y="2485"/>
                  </a:cubicBezTo>
                  <a:cubicBezTo>
                    <a:pt x="4535" y="2462"/>
                    <a:pt x="4500" y="2312"/>
                    <a:pt x="4416" y="2312"/>
                  </a:cubicBezTo>
                  <a:close/>
                  <a:moveTo>
                    <a:pt x="4946" y="2451"/>
                  </a:moveTo>
                  <a:cubicBezTo>
                    <a:pt x="4934" y="2451"/>
                    <a:pt x="4921" y="2454"/>
                    <a:pt x="4908" y="2460"/>
                  </a:cubicBezTo>
                  <a:cubicBezTo>
                    <a:pt x="4859" y="2485"/>
                    <a:pt x="4859" y="2533"/>
                    <a:pt x="4859" y="2582"/>
                  </a:cubicBezTo>
                  <a:cubicBezTo>
                    <a:pt x="4932" y="2728"/>
                    <a:pt x="4956" y="2873"/>
                    <a:pt x="4981" y="3019"/>
                  </a:cubicBezTo>
                  <a:cubicBezTo>
                    <a:pt x="4981" y="3068"/>
                    <a:pt x="5029" y="3092"/>
                    <a:pt x="5078" y="3092"/>
                  </a:cubicBezTo>
                  <a:cubicBezTo>
                    <a:pt x="5126" y="3092"/>
                    <a:pt x="5151" y="3043"/>
                    <a:pt x="5151" y="3019"/>
                  </a:cubicBezTo>
                  <a:cubicBezTo>
                    <a:pt x="5126" y="2825"/>
                    <a:pt x="5078" y="2679"/>
                    <a:pt x="5029" y="2509"/>
                  </a:cubicBezTo>
                  <a:cubicBezTo>
                    <a:pt x="5011" y="2473"/>
                    <a:pt x="4981" y="2451"/>
                    <a:pt x="4946" y="2451"/>
                  </a:cubicBezTo>
                  <a:close/>
                  <a:moveTo>
                    <a:pt x="5078" y="3432"/>
                  </a:moveTo>
                  <a:cubicBezTo>
                    <a:pt x="5029" y="3432"/>
                    <a:pt x="5005" y="3456"/>
                    <a:pt x="4981" y="3505"/>
                  </a:cubicBezTo>
                  <a:cubicBezTo>
                    <a:pt x="4956" y="3651"/>
                    <a:pt x="4932" y="3821"/>
                    <a:pt x="4883" y="3966"/>
                  </a:cubicBezTo>
                  <a:cubicBezTo>
                    <a:pt x="4859" y="3991"/>
                    <a:pt x="4883" y="4039"/>
                    <a:pt x="4908" y="4064"/>
                  </a:cubicBezTo>
                  <a:lnTo>
                    <a:pt x="4956" y="4064"/>
                  </a:lnTo>
                  <a:cubicBezTo>
                    <a:pt x="4981" y="4064"/>
                    <a:pt x="5005" y="4039"/>
                    <a:pt x="5029" y="4015"/>
                  </a:cubicBezTo>
                  <a:cubicBezTo>
                    <a:pt x="5078" y="3869"/>
                    <a:pt x="5126" y="3699"/>
                    <a:pt x="5151" y="3529"/>
                  </a:cubicBezTo>
                  <a:cubicBezTo>
                    <a:pt x="5151" y="3481"/>
                    <a:pt x="5126" y="3432"/>
                    <a:pt x="5078" y="3432"/>
                  </a:cubicBezTo>
                  <a:close/>
                  <a:moveTo>
                    <a:pt x="4703" y="4339"/>
                  </a:moveTo>
                  <a:cubicBezTo>
                    <a:pt x="4677" y="4339"/>
                    <a:pt x="4655" y="4351"/>
                    <a:pt x="4640" y="4379"/>
                  </a:cubicBezTo>
                  <a:cubicBezTo>
                    <a:pt x="4543" y="4501"/>
                    <a:pt x="4422" y="4622"/>
                    <a:pt x="4325" y="4720"/>
                  </a:cubicBezTo>
                  <a:cubicBezTo>
                    <a:pt x="4276" y="4744"/>
                    <a:pt x="4276" y="4792"/>
                    <a:pt x="4325" y="4841"/>
                  </a:cubicBezTo>
                  <a:cubicBezTo>
                    <a:pt x="4325" y="4841"/>
                    <a:pt x="4349" y="4865"/>
                    <a:pt x="4373" y="4865"/>
                  </a:cubicBezTo>
                  <a:lnTo>
                    <a:pt x="4373" y="4841"/>
                  </a:lnTo>
                  <a:lnTo>
                    <a:pt x="4422" y="4841"/>
                  </a:lnTo>
                  <a:cubicBezTo>
                    <a:pt x="4543" y="4720"/>
                    <a:pt x="4665" y="4598"/>
                    <a:pt x="4762" y="4477"/>
                  </a:cubicBezTo>
                  <a:cubicBezTo>
                    <a:pt x="4786" y="4428"/>
                    <a:pt x="4786" y="4379"/>
                    <a:pt x="4762" y="4355"/>
                  </a:cubicBezTo>
                  <a:cubicBezTo>
                    <a:pt x="4742" y="4345"/>
                    <a:pt x="4722" y="4339"/>
                    <a:pt x="4703" y="4339"/>
                  </a:cubicBezTo>
                  <a:close/>
                  <a:moveTo>
                    <a:pt x="3975" y="4971"/>
                  </a:moveTo>
                  <a:cubicBezTo>
                    <a:pt x="3960" y="4971"/>
                    <a:pt x="3946" y="4977"/>
                    <a:pt x="3936" y="4987"/>
                  </a:cubicBezTo>
                  <a:cubicBezTo>
                    <a:pt x="3790" y="5060"/>
                    <a:pt x="3644" y="5108"/>
                    <a:pt x="3474" y="5133"/>
                  </a:cubicBezTo>
                  <a:cubicBezTo>
                    <a:pt x="3450" y="5157"/>
                    <a:pt x="3402" y="5205"/>
                    <a:pt x="3426" y="5254"/>
                  </a:cubicBezTo>
                  <a:cubicBezTo>
                    <a:pt x="3426" y="5278"/>
                    <a:pt x="3474" y="5303"/>
                    <a:pt x="3499" y="5303"/>
                  </a:cubicBezTo>
                  <a:lnTo>
                    <a:pt x="3523" y="5303"/>
                  </a:lnTo>
                  <a:cubicBezTo>
                    <a:pt x="3693" y="5254"/>
                    <a:pt x="3839" y="5205"/>
                    <a:pt x="4009" y="5133"/>
                  </a:cubicBezTo>
                  <a:cubicBezTo>
                    <a:pt x="4033" y="5108"/>
                    <a:pt x="4057" y="5060"/>
                    <a:pt x="4033" y="5011"/>
                  </a:cubicBezTo>
                  <a:cubicBezTo>
                    <a:pt x="4019" y="4983"/>
                    <a:pt x="3996" y="4971"/>
                    <a:pt x="3975" y="4971"/>
                  </a:cubicBezTo>
                  <a:close/>
                  <a:moveTo>
                    <a:pt x="1531" y="5205"/>
                  </a:moveTo>
                  <a:cubicBezTo>
                    <a:pt x="1434" y="5205"/>
                    <a:pt x="1434" y="5375"/>
                    <a:pt x="1531" y="5375"/>
                  </a:cubicBezTo>
                  <a:lnTo>
                    <a:pt x="2041" y="5375"/>
                  </a:lnTo>
                  <a:cubicBezTo>
                    <a:pt x="2065" y="5375"/>
                    <a:pt x="2114" y="5327"/>
                    <a:pt x="2114" y="5303"/>
                  </a:cubicBezTo>
                  <a:cubicBezTo>
                    <a:pt x="2114" y="5254"/>
                    <a:pt x="2090" y="5205"/>
                    <a:pt x="2041" y="5205"/>
                  </a:cubicBezTo>
                  <a:close/>
                  <a:moveTo>
                    <a:pt x="2527" y="5205"/>
                  </a:moveTo>
                  <a:cubicBezTo>
                    <a:pt x="2478" y="5205"/>
                    <a:pt x="2454" y="5254"/>
                    <a:pt x="2454" y="5278"/>
                  </a:cubicBezTo>
                  <a:cubicBezTo>
                    <a:pt x="2430" y="5327"/>
                    <a:pt x="2478" y="5375"/>
                    <a:pt x="2527" y="5375"/>
                  </a:cubicBezTo>
                  <a:lnTo>
                    <a:pt x="3013" y="5375"/>
                  </a:lnTo>
                  <a:cubicBezTo>
                    <a:pt x="3061" y="5375"/>
                    <a:pt x="3110" y="5327"/>
                    <a:pt x="3110" y="5278"/>
                  </a:cubicBezTo>
                  <a:cubicBezTo>
                    <a:pt x="3086" y="5230"/>
                    <a:pt x="3061" y="5205"/>
                    <a:pt x="3013" y="5205"/>
                  </a:cubicBezTo>
                  <a:close/>
                  <a:moveTo>
                    <a:pt x="1044" y="5270"/>
                  </a:moveTo>
                  <a:cubicBezTo>
                    <a:pt x="1037" y="5270"/>
                    <a:pt x="1029" y="5273"/>
                    <a:pt x="1021" y="5278"/>
                  </a:cubicBezTo>
                  <a:cubicBezTo>
                    <a:pt x="851" y="5327"/>
                    <a:pt x="681" y="5400"/>
                    <a:pt x="559" y="5497"/>
                  </a:cubicBezTo>
                  <a:cubicBezTo>
                    <a:pt x="511" y="5545"/>
                    <a:pt x="511" y="5594"/>
                    <a:pt x="559" y="5618"/>
                  </a:cubicBezTo>
                  <a:cubicBezTo>
                    <a:pt x="559" y="5643"/>
                    <a:pt x="584" y="5643"/>
                    <a:pt x="608" y="5667"/>
                  </a:cubicBezTo>
                  <a:cubicBezTo>
                    <a:pt x="632" y="5643"/>
                    <a:pt x="632" y="5643"/>
                    <a:pt x="657" y="5643"/>
                  </a:cubicBezTo>
                  <a:cubicBezTo>
                    <a:pt x="778" y="5545"/>
                    <a:pt x="899" y="5473"/>
                    <a:pt x="1069" y="5424"/>
                  </a:cubicBezTo>
                  <a:cubicBezTo>
                    <a:pt x="1134" y="5424"/>
                    <a:pt x="1103" y="5270"/>
                    <a:pt x="1044" y="5270"/>
                  </a:cubicBezTo>
                  <a:close/>
                  <a:moveTo>
                    <a:pt x="295" y="5864"/>
                  </a:moveTo>
                  <a:cubicBezTo>
                    <a:pt x="265" y="5864"/>
                    <a:pt x="235" y="5877"/>
                    <a:pt x="219" y="5910"/>
                  </a:cubicBezTo>
                  <a:cubicBezTo>
                    <a:pt x="122" y="6056"/>
                    <a:pt x="74" y="6201"/>
                    <a:pt x="25" y="6371"/>
                  </a:cubicBezTo>
                  <a:cubicBezTo>
                    <a:pt x="1" y="6420"/>
                    <a:pt x="25" y="6469"/>
                    <a:pt x="74" y="6469"/>
                  </a:cubicBezTo>
                  <a:lnTo>
                    <a:pt x="98" y="6469"/>
                  </a:lnTo>
                  <a:cubicBezTo>
                    <a:pt x="122" y="6469"/>
                    <a:pt x="146" y="6444"/>
                    <a:pt x="171" y="6420"/>
                  </a:cubicBezTo>
                  <a:cubicBezTo>
                    <a:pt x="219" y="6274"/>
                    <a:pt x="292" y="6129"/>
                    <a:pt x="365" y="5983"/>
                  </a:cubicBezTo>
                  <a:cubicBezTo>
                    <a:pt x="414" y="5918"/>
                    <a:pt x="354" y="5864"/>
                    <a:pt x="295" y="5864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 3">
  <p:cSld name="CUSTOM_7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8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1" name="Google Shape;851;p20"/>
          <p:cNvSpPr txBox="1">
            <a:spLocks noGrp="1"/>
          </p:cNvSpPr>
          <p:nvPr>
            <p:ph type="title"/>
          </p:nvPr>
        </p:nvSpPr>
        <p:spPr>
          <a:xfrm>
            <a:off x="753825" y="420100"/>
            <a:ext cx="7444800" cy="64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852" name="Google Shape;852;p20"/>
          <p:cNvGrpSpPr/>
          <p:nvPr/>
        </p:nvGrpSpPr>
        <p:grpSpPr>
          <a:xfrm>
            <a:off x="-410092" y="165975"/>
            <a:ext cx="1025973" cy="811032"/>
            <a:chOff x="855987" y="2204128"/>
            <a:chExt cx="1217483" cy="962421"/>
          </a:xfrm>
        </p:grpSpPr>
        <p:grpSp>
          <p:nvGrpSpPr>
            <p:cNvPr id="853" name="Google Shape;853;p20"/>
            <p:cNvGrpSpPr/>
            <p:nvPr/>
          </p:nvGrpSpPr>
          <p:grpSpPr>
            <a:xfrm>
              <a:off x="855987" y="2204128"/>
              <a:ext cx="1146639" cy="962421"/>
              <a:chOff x="958238" y="2157575"/>
              <a:chExt cx="1115191" cy="936025"/>
            </a:xfrm>
          </p:grpSpPr>
          <p:sp>
            <p:nvSpPr>
              <p:cNvPr id="854" name="Google Shape;854;p20"/>
              <p:cNvSpPr/>
              <p:nvPr/>
            </p:nvSpPr>
            <p:spPr>
              <a:xfrm>
                <a:off x="1253863" y="2157575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" name="Google Shape;855;p20"/>
              <p:cNvSpPr/>
              <p:nvPr/>
            </p:nvSpPr>
            <p:spPr>
              <a:xfrm>
                <a:off x="1441088" y="232510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" name="Google Shape;856;p20"/>
              <p:cNvSpPr/>
              <p:nvPr/>
            </p:nvSpPr>
            <p:spPr>
              <a:xfrm>
                <a:off x="997663" y="233495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7" name="Google Shape;857;p20"/>
              <p:cNvSpPr/>
              <p:nvPr/>
            </p:nvSpPr>
            <p:spPr>
              <a:xfrm>
                <a:off x="958238" y="2551725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8" name="Google Shape;858;p20"/>
              <p:cNvSpPr/>
              <p:nvPr/>
            </p:nvSpPr>
            <p:spPr>
              <a:xfrm>
                <a:off x="1165163" y="260100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9" name="Google Shape;859;p20"/>
              <p:cNvSpPr/>
              <p:nvPr/>
            </p:nvSpPr>
            <p:spPr>
              <a:xfrm>
                <a:off x="1450928" y="2561600"/>
                <a:ext cx="6225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60" name="Google Shape;860;p20"/>
            <p:cNvSpPr/>
            <p:nvPr/>
          </p:nvSpPr>
          <p:spPr>
            <a:xfrm>
              <a:off x="926851" y="2206843"/>
              <a:ext cx="1146619" cy="869887"/>
            </a:xfrm>
            <a:custGeom>
              <a:avLst/>
              <a:gdLst/>
              <a:ahLst/>
              <a:cxnLst/>
              <a:rect l="l" t="t" r="r" b="b"/>
              <a:pathLst>
                <a:path w="6074" h="4608" extrusionOk="0">
                  <a:moveTo>
                    <a:pt x="1749" y="936"/>
                  </a:moveTo>
                  <a:cubicBezTo>
                    <a:pt x="1968" y="985"/>
                    <a:pt x="2187" y="1131"/>
                    <a:pt x="2284" y="1325"/>
                  </a:cubicBezTo>
                  <a:cubicBezTo>
                    <a:pt x="2284" y="1398"/>
                    <a:pt x="2260" y="1446"/>
                    <a:pt x="2211" y="1471"/>
                  </a:cubicBezTo>
                  <a:cubicBezTo>
                    <a:pt x="2162" y="1519"/>
                    <a:pt x="2114" y="1519"/>
                    <a:pt x="2065" y="1544"/>
                  </a:cubicBezTo>
                  <a:cubicBezTo>
                    <a:pt x="1871" y="1544"/>
                    <a:pt x="1725" y="1276"/>
                    <a:pt x="1677" y="1155"/>
                  </a:cubicBezTo>
                  <a:lnTo>
                    <a:pt x="1677" y="1131"/>
                  </a:lnTo>
                  <a:cubicBezTo>
                    <a:pt x="1701" y="1058"/>
                    <a:pt x="1725" y="1009"/>
                    <a:pt x="1749" y="936"/>
                  </a:cubicBezTo>
                  <a:close/>
                  <a:moveTo>
                    <a:pt x="3936" y="1301"/>
                  </a:moveTo>
                  <a:lnTo>
                    <a:pt x="3936" y="1301"/>
                  </a:lnTo>
                  <a:cubicBezTo>
                    <a:pt x="3960" y="1446"/>
                    <a:pt x="3936" y="1616"/>
                    <a:pt x="3839" y="1762"/>
                  </a:cubicBezTo>
                  <a:cubicBezTo>
                    <a:pt x="3790" y="1714"/>
                    <a:pt x="3814" y="1495"/>
                    <a:pt x="3936" y="1301"/>
                  </a:cubicBezTo>
                  <a:close/>
                  <a:moveTo>
                    <a:pt x="750" y="2166"/>
                  </a:moveTo>
                  <a:cubicBezTo>
                    <a:pt x="776" y="2166"/>
                    <a:pt x="802" y="2169"/>
                    <a:pt x="826" y="2175"/>
                  </a:cubicBezTo>
                  <a:cubicBezTo>
                    <a:pt x="1142" y="2199"/>
                    <a:pt x="1264" y="2394"/>
                    <a:pt x="1264" y="2564"/>
                  </a:cubicBezTo>
                  <a:cubicBezTo>
                    <a:pt x="1264" y="2661"/>
                    <a:pt x="1166" y="2758"/>
                    <a:pt x="1045" y="2782"/>
                  </a:cubicBezTo>
                  <a:cubicBezTo>
                    <a:pt x="996" y="2758"/>
                    <a:pt x="924" y="2758"/>
                    <a:pt x="875" y="2734"/>
                  </a:cubicBezTo>
                  <a:cubicBezTo>
                    <a:pt x="705" y="2612"/>
                    <a:pt x="583" y="2442"/>
                    <a:pt x="535" y="2248"/>
                  </a:cubicBezTo>
                  <a:cubicBezTo>
                    <a:pt x="590" y="2193"/>
                    <a:pt x="672" y="2166"/>
                    <a:pt x="750" y="2166"/>
                  </a:cubicBezTo>
                  <a:close/>
                  <a:moveTo>
                    <a:pt x="5199" y="2588"/>
                  </a:moveTo>
                  <a:cubicBezTo>
                    <a:pt x="5078" y="2855"/>
                    <a:pt x="4883" y="3025"/>
                    <a:pt x="4762" y="3025"/>
                  </a:cubicBezTo>
                  <a:cubicBezTo>
                    <a:pt x="4713" y="3025"/>
                    <a:pt x="4665" y="3001"/>
                    <a:pt x="4640" y="2977"/>
                  </a:cubicBezTo>
                  <a:cubicBezTo>
                    <a:pt x="4567" y="2855"/>
                    <a:pt x="4592" y="2807"/>
                    <a:pt x="4592" y="2782"/>
                  </a:cubicBezTo>
                  <a:cubicBezTo>
                    <a:pt x="4640" y="2685"/>
                    <a:pt x="4883" y="2588"/>
                    <a:pt x="5150" y="2588"/>
                  </a:cubicBezTo>
                  <a:close/>
                  <a:moveTo>
                    <a:pt x="3596" y="3293"/>
                  </a:moveTo>
                  <a:cubicBezTo>
                    <a:pt x="3596" y="3293"/>
                    <a:pt x="3620" y="3317"/>
                    <a:pt x="3620" y="3317"/>
                  </a:cubicBezTo>
                  <a:cubicBezTo>
                    <a:pt x="3669" y="3390"/>
                    <a:pt x="3644" y="3608"/>
                    <a:pt x="3426" y="3851"/>
                  </a:cubicBezTo>
                  <a:cubicBezTo>
                    <a:pt x="3353" y="3754"/>
                    <a:pt x="3328" y="3633"/>
                    <a:pt x="3377" y="3511"/>
                  </a:cubicBezTo>
                  <a:cubicBezTo>
                    <a:pt x="3401" y="3414"/>
                    <a:pt x="3474" y="3341"/>
                    <a:pt x="3596" y="3317"/>
                  </a:cubicBezTo>
                  <a:lnTo>
                    <a:pt x="3596" y="3293"/>
                  </a:lnTo>
                  <a:close/>
                  <a:moveTo>
                    <a:pt x="1822" y="3366"/>
                  </a:moveTo>
                  <a:cubicBezTo>
                    <a:pt x="1847" y="3366"/>
                    <a:pt x="1944" y="3366"/>
                    <a:pt x="1968" y="3487"/>
                  </a:cubicBezTo>
                  <a:cubicBezTo>
                    <a:pt x="1944" y="3754"/>
                    <a:pt x="1798" y="3997"/>
                    <a:pt x="1555" y="4094"/>
                  </a:cubicBezTo>
                  <a:cubicBezTo>
                    <a:pt x="1482" y="3924"/>
                    <a:pt x="1507" y="3706"/>
                    <a:pt x="1604" y="3511"/>
                  </a:cubicBezTo>
                  <a:cubicBezTo>
                    <a:pt x="1652" y="3438"/>
                    <a:pt x="1725" y="3366"/>
                    <a:pt x="1822" y="3366"/>
                  </a:cubicBezTo>
                  <a:close/>
                  <a:moveTo>
                    <a:pt x="2745" y="159"/>
                  </a:moveTo>
                  <a:cubicBezTo>
                    <a:pt x="2867" y="159"/>
                    <a:pt x="3013" y="183"/>
                    <a:pt x="3158" y="256"/>
                  </a:cubicBezTo>
                  <a:cubicBezTo>
                    <a:pt x="3523" y="378"/>
                    <a:pt x="3814" y="693"/>
                    <a:pt x="3911" y="1058"/>
                  </a:cubicBezTo>
                  <a:cubicBezTo>
                    <a:pt x="3693" y="1325"/>
                    <a:pt x="3596" y="1714"/>
                    <a:pt x="3766" y="1859"/>
                  </a:cubicBezTo>
                  <a:cubicBezTo>
                    <a:pt x="3790" y="1908"/>
                    <a:pt x="3839" y="1932"/>
                    <a:pt x="3863" y="1932"/>
                  </a:cubicBezTo>
                  <a:cubicBezTo>
                    <a:pt x="3936" y="1932"/>
                    <a:pt x="3984" y="1884"/>
                    <a:pt x="4009" y="1835"/>
                  </a:cubicBezTo>
                  <a:cubicBezTo>
                    <a:pt x="4130" y="1616"/>
                    <a:pt x="4154" y="1349"/>
                    <a:pt x="4082" y="1106"/>
                  </a:cubicBezTo>
                  <a:cubicBezTo>
                    <a:pt x="4203" y="961"/>
                    <a:pt x="4397" y="863"/>
                    <a:pt x="4592" y="863"/>
                  </a:cubicBezTo>
                  <a:cubicBezTo>
                    <a:pt x="4762" y="863"/>
                    <a:pt x="4932" y="936"/>
                    <a:pt x="5053" y="1033"/>
                  </a:cubicBezTo>
                  <a:cubicBezTo>
                    <a:pt x="5466" y="1325"/>
                    <a:pt x="5466" y="1932"/>
                    <a:pt x="5272" y="2418"/>
                  </a:cubicBezTo>
                  <a:lnTo>
                    <a:pt x="5150" y="2418"/>
                  </a:lnTo>
                  <a:cubicBezTo>
                    <a:pt x="4907" y="2418"/>
                    <a:pt x="4567" y="2491"/>
                    <a:pt x="4470" y="2710"/>
                  </a:cubicBezTo>
                  <a:cubicBezTo>
                    <a:pt x="4397" y="2928"/>
                    <a:pt x="4543" y="3171"/>
                    <a:pt x="4762" y="3195"/>
                  </a:cubicBezTo>
                  <a:cubicBezTo>
                    <a:pt x="5029" y="3195"/>
                    <a:pt x="5248" y="2904"/>
                    <a:pt x="5369" y="2612"/>
                  </a:cubicBezTo>
                  <a:cubicBezTo>
                    <a:pt x="5612" y="2637"/>
                    <a:pt x="5806" y="2807"/>
                    <a:pt x="5879" y="3025"/>
                  </a:cubicBezTo>
                  <a:cubicBezTo>
                    <a:pt x="5903" y="3220"/>
                    <a:pt x="5831" y="3414"/>
                    <a:pt x="5685" y="3560"/>
                  </a:cubicBezTo>
                  <a:cubicBezTo>
                    <a:pt x="5320" y="3949"/>
                    <a:pt x="4810" y="4191"/>
                    <a:pt x="4252" y="4191"/>
                  </a:cubicBezTo>
                  <a:cubicBezTo>
                    <a:pt x="4082" y="4191"/>
                    <a:pt x="3887" y="4167"/>
                    <a:pt x="3741" y="4070"/>
                  </a:cubicBezTo>
                  <a:cubicBezTo>
                    <a:pt x="3669" y="4046"/>
                    <a:pt x="3620" y="4021"/>
                    <a:pt x="3571" y="3973"/>
                  </a:cubicBezTo>
                  <a:cubicBezTo>
                    <a:pt x="3814" y="3681"/>
                    <a:pt x="3887" y="3366"/>
                    <a:pt x="3766" y="3220"/>
                  </a:cubicBezTo>
                  <a:cubicBezTo>
                    <a:pt x="3717" y="3171"/>
                    <a:pt x="3669" y="3147"/>
                    <a:pt x="3596" y="3147"/>
                  </a:cubicBezTo>
                  <a:cubicBezTo>
                    <a:pt x="3426" y="3171"/>
                    <a:pt x="3280" y="3268"/>
                    <a:pt x="3231" y="3438"/>
                  </a:cubicBezTo>
                  <a:cubicBezTo>
                    <a:pt x="3158" y="3633"/>
                    <a:pt x="3207" y="3851"/>
                    <a:pt x="3328" y="3973"/>
                  </a:cubicBezTo>
                  <a:cubicBezTo>
                    <a:pt x="3037" y="4264"/>
                    <a:pt x="2648" y="4434"/>
                    <a:pt x="2260" y="4434"/>
                  </a:cubicBezTo>
                  <a:cubicBezTo>
                    <a:pt x="2215" y="4444"/>
                    <a:pt x="2169" y="4449"/>
                    <a:pt x="2124" y="4449"/>
                  </a:cubicBezTo>
                  <a:cubicBezTo>
                    <a:pt x="1946" y="4449"/>
                    <a:pt x="1768" y="4375"/>
                    <a:pt x="1652" y="4240"/>
                  </a:cubicBezTo>
                  <a:cubicBezTo>
                    <a:pt x="1944" y="4094"/>
                    <a:pt x="2138" y="3778"/>
                    <a:pt x="2138" y="3463"/>
                  </a:cubicBezTo>
                  <a:cubicBezTo>
                    <a:pt x="2116" y="3307"/>
                    <a:pt x="2013" y="3192"/>
                    <a:pt x="1865" y="3192"/>
                  </a:cubicBezTo>
                  <a:cubicBezTo>
                    <a:pt x="1851" y="3192"/>
                    <a:pt x="1837" y="3193"/>
                    <a:pt x="1822" y="3195"/>
                  </a:cubicBezTo>
                  <a:cubicBezTo>
                    <a:pt x="1677" y="3195"/>
                    <a:pt x="1531" y="3293"/>
                    <a:pt x="1458" y="3438"/>
                  </a:cubicBezTo>
                  <a:cubicBezTo>
                    <a:pt x="1337" y="3657"/>
                    <a:pt x="1312" y="3924"/>
                    <a:pt x="1409" y="4143"/>
                  </a:cubicBezTo>
                  <a:cubicBezTo>
                    <a:pt x="1361" y="4149"/>
                    <a:pt x="1314" y="4152"/>
                    <a:pt x="1268" y="4152"/>
                  </a:cubicBezTo>
                  <a:cubicBezTo>
                    <a:pt x="1130" y="4152"/>
                    <a:pt x="1002" y="4125"/>
                    <a:pt x="875" y="4070"/>
                  </a:cubicBezTo>
                  <a:cubicBezTo>
                    <a:pt x="535" y="3924"/>
                    <a:pt x="316" y="3633"/>
                    <a:pt x="268" y="3268"/>
                  </a:cubicBezTo>
                  <a:cubicBezTo>
                    <a:pt x="195" y="2977"/>
                    <a:pt x="243" y="2637"/>
                    <a:pt x="413" y="2370"/>
                  </a:cubicBezTo>
                  <a:cubicBezTo>
                    <a:pt x="486" y="2564"/>
                    <a:pt x="632" y="2734"/>
                    <a:pt x="802" y="2855"/>
                  </a:cubicBezTo>
                  <a:cubicBezTo>
                    <a:pt x="899" y="2880"/>
                    <a:pt x="972" y="2904"/>
                    <a:pt x="1069" y="2904"/>
                  </a:cubicBezTo>
                  <a:cubicBezTo>
                    <a:pt x="1264" y="2904"/>
                    <a:pt x="1434" y="2758"/>
                    <a:pt x="1434" y="2540"/>
                  </a:cubicBezTo>
                  <a:cubicBezTo>
                    <a:pt x="1434" y="2224"/>
                    <a:pt x="1166" y="1981"/>
                    <a:pt x="851" y="1981"/>
                  </a:cubicBezTo>
                  <a:cubicBezTo>
                    <a:pt x="828" y="1976"/>
                    <a:pt x="806" y="1974"/>
                    <a:pt x="784" y="1974"/>
                  </a:cubicBezTo>
                  <a:cubicBezTo>
                    <a:pt x="685" y="1974"/>
                    <a:pt x="590" y="2014"/>
                    <a:pt x="511" y="2054"/>
                  </a:cubicBezTo>
                  <a:cubicBezTo>
                    <a:pt x="438" y="1568"/>
                    <a:pt x="608" y="1058"/>
                    <a:pt x="1069" y="936"/>
                  </a:cubicBezTo>
                  <a:cubicBezTo>
                    <a:pt x="1194" y="901"/>
                    <a:pt x="1331" y="878"/>
                    <a:pt x="1463" y="878"/>
                  </a:cubicBezTo>
                  <a:cubicBezTo>
                    <a:pt x="1511" y="878"/>
                    <a:pt x="1558" y="881"/>
                    <a:pt x="1604" y="888"/>
                  </a:cubicBezTo>
                  <a:cubicBezTo>
                    <a:pt x="1555" y="1009"/>
                    <a:pt x="1507" y="1106"/>
                    <a:pt x="1507" y="1106"/>
                  </a:cubicBezTo>
                  <a:cubicBezTo>
                    <a:pt x="1507" y="1131"/>
                    <a:pt x="1507" y="1131"/>
                    <a:pt x="1507" y="1155"/>
                  </a:cubicBezTo>
                  <a:cubicBezTo>
                    <a:pt x="1531" y="1179"/>
                    <a:pt x="1725" y="1665"/>
                    <a:pt x="2065" y="1665"/>
                  </a:cubicBezTo>
                  <a:cubicBezTo>
                    <a:pt x="2162" y="1665"/>
                    <a:pt x="2235" y="1641"/>
                    <a:pt x="2308" y="1592"/>
                  </a:cubicBezTo>
                  <a:cubicBezTo>
                    <a:pt x="2405" y="1544"/>
                    <a:pt x="2478" y="1422"/>
                    <a:pt x="2454" y="1301"/>
                  </a:cubicBezTo>
                  <a:cubicBezTo>
                    <a:pt x="2357" y="1033"/>
                    <a:pt x="2114" y="839"/>
                    <a:pt x="1847" y="791"/>
                  </a:cubicBezTo>
                  <a:cubicBezTo>
                    <a:pt x="1992" y="426"/>
                    <a:pt x="2332" y="183"/>
                    <a:pt x="2745" y="159"/>
                  </a:cubicBezTo>
                  <a:close/>
                  <a:moveTo>
                    <a:pt x="2728" y="1"/>
                  </a:moveTo>
                  <a:cubicBezTo>
                    <a:pt x="2260" y="1"/>
                    <a:pt x="1815" y="296"/>
                    <a:pt x="1652" y="766"/>
                  </a:cubicBezTo>
                  <a:cubicBezTo>
                    <a:pt x="1569" y="748"/>
                    <a:pt x="1485" y="740"/>
                    <a:pt x="1403" y="740"/>
                  </a:cubicBezTo>
                  <a:cubicBezTo>
                    <a:pt x="1270" y="740"/>
                    <a:pt x="1141" y="760"/>
                    <a:pt x="1021" y="791"/>
                  </a:cubicBezTo>
                  <a:cubicBezTo>
                    <a:pt x="438" y="936"/>
                    <a:pt x="219" y="1616"/>
                    <a:pt x="341" y="2199"/>
                  </a:cubicBezTo>
                  <a:cubicBezTo>
                    <a:pt x="98" y="2515"/>
                    <a:pt x="0" y="2928"/>
                    <a:pt x="73" y="3317"/>
                  </a:cubicBezTo>
                  <a:cubicBezTo>
                    <a:pt x="146" y="3730"/>
                    <a:pt x="413" y="4070"/>
                    <a:pt x="802" y="4240"/>
                  </a:cubicBezTo>
                  <a:cubicBezTo>
                    <a:pt x="960" y="4293"/>
                    <a:pt x="1130" y="4332"/>
                    <a:pt x="1294" y="4332"/>
                  </a:cubicBezTo>
                  <a:cubicBezTo>
                    <a:pt x="1358" y="4332"/>
                    <a:pt x="1421" y="4326"/>
                    <a:pt x="1482" y="4313"/>
                  </a:cubicBezTo>
                  <a:cubicBezTo>
                    <a:pt x="1638" y="4491"/>
                    <a:pt x="1875" y="4607"/>
                    <a:pt x="2119" y="4607"/>
                  </a:cubicBezTo>
                  <a:cubicBezTo>
                    <a:pt x="2141" y="4607"/>
                    <a:pt x="2164" y="4606"/>
                    <a:pt x="2187" y="4604"/>
                  </a:cubicBezTo>
                  <a:lnTo>
                    <a:pt x="2260" y="4604"/>
                  </a:lnTo>
                  <a:cubicBezTo>
                    <a:pt x="2721" y="4580"/>
                    <a:pt x="3134" y="4410"/>
                    <a:pt x="3450" y="4094"/>
                  </a:cubicBezTo>
                  <a:cubicBezTo>
                    <a:pt x="3523" y="4143"/>
                    <a:pt x="3596" y="4191"/>
                    <a:pt x="3669" y="4240"/>
                  </a:cubicBezTo>
                  <a:cubicBezTo>
                    <a:pt x="3839" y="4313"/>
                    <a:pt x="4057" y="4361"/>
                    <a:pt x="4276" y="4361"/>
                  </a:cubicBezTo>
                  <a:cubicBezTo>
                    <a:pt x="4859" y="4361"/>
                    <a:pt x="5418" y="4094"/>
                    <a:pt x="5831" y="3681"/>
                  </a:cubicBezTo>
                  <a:cubicBezTo>
                    <a:pt x="6001" y="3487"/>
                    <a:pt x="6073" y="3244"/>
                    <a:pt x="6049" y="3001"/>
                  </a:cubicBezTo>
                  <a:cubicBezTo>
                    <a:pt x="5976" y="2710"/>
                    <a:pt x="5733" y="2491"/>
                    <a:pt x="5442" y="2467"/>
                  </a:cubicBezTo>
                  <a:cubicBezTo>
                    <a:pt x="5636" y="1908"/>
                    <a:pt x="5612" y="1252"/>
                    <a:pt x="5126" y="912"/>
                  </a:cubicBezTo>
                  <a:cubicBezTo>
                    <a:pt x="4972" y="781"/>
                    <a:pt x="4776" y="715"/>
                    <a:pt x="4580" y="715"/>
                  </a:cubicBezTo>
                  <a:cubicBezTo>
                    <a:pt x="4376" y="715"/>
                    <a:pt x="4170" y="787"/>
                    <a:pt x="4009" y="936"/>
                  </a:cubicBezTo>
                  <a:cubicBezTo>
                    <a:pt x="3887" y="548"/>
                    <a:pt x="3571" y="256"/>
                    <a:pt x="3207" y="110"/>
                  </a:cubicBezTo>
                  <a:cubicBezTo>
                    <a:pt x="3052" y="36"/>
                    <a:pt x="2889" y="1"/>
                    <a:pt x="27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1" name="Google Shape;861;p20"/>
          <p:cNvGrpSpPr/>
          <p:nvPr/>
        </p:nvGrpSpPr>
        <p:grpSpPr>
          <a:xfrm flipH="1">
            <a:off x="7488815" y="243963"/>
            <a:ext cx="1724333" cy="472838"/>
            <a:chOff x="-1050438" y="1326624"/>
            <a:chExt cx="540883" cy="148635"/>
          </a:xfrm>
        </p:grpSpPr>
        <p:sp>
          <p:nvSpPr>
            <p:cNvPr id="862" name="Google Shape;862;p20"/>
            <p:cNvSpPr/>
            <p:nvPr/>
          </p:nvSpPr>
          <p:spPr>
            <a:xfrm>
              <a:off x="-535145" y="1372897"/>
              <a:ext cx="25590" cy="22903"/>
            </a:xfrm>
            <a:custGeom>
              <a:avLst/>
              <a:gdLst/>
              <a:ahLst/>
              <a:cxnLst/>
              <a:rect l="l" t="t" r="r" b="b"/>
              <a:pathLst>
                <a:path w="657" h="588" extrusionOk="0">
                  <a:moveTo>
                    <a:pt x="76" y="0"/>
                  </a:moveTo>
                  <a:cubicBezTo>
                    <a:pt x="20" y="0"/>
                    <a:pt x="6" y="80"/>
                    <a:pt x="49" y="102"/>
                  </a:cubicBezTo>
                  <a:cubicBezTo>
                    <a:pt x="219" y="174"/>
                    <a:pt x="414" y="247"/>
                    <a:pt x="511" y="296"/>
                  </a:cubicBezTo>
                  <a:lnTo>
                    <a:pt x="1" y="490"/>
                  </a:lnTo>
                  <a:lnTo>
                    <a:pt x="49" y="587"/>
                  </a:lnTo>
                  <a:lnTo>
                    <a:pt x="608" y="344"/>
                  </a:lnTo>
                  <a:cubicBezTo>
                    <a:pt x="632" y="344"/>
                    <a:pt x="657" y="320"/>
                    <a:pt x="657" y="296"/>
                  </a:cubicBezTo>
                  <a:cubicBezTo>
                    <a:pt x="657" y="272"/>
                    <a:pt x="657" y="223"/>
                    <a:pt x="98" y="4"/>
                  </a:cubicBezTo>
                  <a:cubicBezTo>
                    <a:pt x="90" y="2"/>
                    <a:pt x="82" y="0"/>
                    <a:pt x="76" y="0"/>
                  </a:cubicBezTo>
                  <a:close/>
                </a:path>
              </a:pathLst>
            </a:custGeom>
            <a:solidFill>
              <a:srgbClr val="261C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3" name="Google Shape;863;p20"/>
            <p:cNvSpPr/>
            <p:nvPr/>
          </p:nvSpPr>
          <p:spPr>
            <a:xfrm>
              <a:off x="-636493" y="1326624"/>
              <a:ext cx="123160" cy="113656"/>
            </a:xfrm>
            <a:custGeom>
              <a:avLst/>
              <a:gdLst/>
              <a:ahLst/>
              <a:cxnLst/>
              <a:rect l="l" t="t" r="r" b="b"/>
              <a:pathLst>
                <a:path w="3162" h="2918" extrusionOk="0">
                  <a:moveTo>
                    <a:pt x="867" y="1"/>
                  </a:moveTo>
                  <a:cubicBezTo>
                    <a:pt x="678" y="1"/>
                    <a:pt x="1" y="1109"/>
                    <a:pt x="1024" y="1775"/>
                  </a:cubicBezTo>
                  <a:lnTo>
                    <a:pt x="514" y="1873"/>
                  </a:lnTo>
                  <a:cubicBezTo>
                    <a:pt x="514" y="1873"/>
                    <a:pt x="586" y="2917"/>
                    <a:pt x="1582" y="2917"/>
                  </a:cubicBezTo>
                  <a:cubicBezTo>
                    <a:pt x="2554" y="2917"/>
                    <a:pt x="3161" y="1265"/>
                    <a:pt x="2676" y="755"/>
                  </a:cubicBezTo>
                  <a:cubicBezTo>
                    <a:pt x="2577" y="662"/>
                    <a:pt x="2490" y="624"/>
                    <a:pt x="2413" y="624"/>
                  </a:cubicBezTo>
                  <a:cubicBezTo>
                    <a:pt x="2089" y="624"/>
                    <a:pt x="1947" y="1290"/>
                    <a:pt x="1947" y="1290"/>
                  </a:cubicBezTo>
                  <a:cubicBezTo>
                    <a:pt x="1947" y="1290"/>
                    <a:pt x="1048" y="51"/>
                    <a:pt x="878" y="2"/>
                  </a:cubicBezTo>
                  <a:cubicBezTo>
                    <a:pt x="874" y="1"/>
                    <a:pt x="871" y="1"/>
                    <a:pt x="86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4" name="Google Shape;864;p20"/>
            <p:cNvSpPr/>
            <p:nvPr/>
          </p:nvSpPr>
          <p:spPr>
            <a:xfrm>
              <a:off x="-605139" y="1345593"/>
              <a:ext cx="35990" cy="47363"/>
            </a:xfrm>
            <a:custGeom>
              <a:avLst/>
              <a:gdLst/>
              <a:ahLst/>
              <a:cxnLst/>
              <a:rect l="l" t="t" r="r" b="b"/>
              <a:pathLst>
                <a:path w="924" h="1216" extrusionOk="0">
                  <a:moveTo>
                    <a:pt x="146" y="1"/>
                  </a:moveTo>
                  <a:cubicBezTo>
                    <a:pt x="121" y="1"/>
                    <a:pt x="121" y="25"/>
                    <a:pt x="97" y="49"/>
                  </a:cubicBezTo>
                  <a:cubicBezTo>
                    <a:pt x="49" y="122"/>
                    <a:pt x="121" y="268"/>
                    <a:pt x="219" y="438"/>
                  </a:cubicBezTo>
                  <a:cubicBezTo>
                    <a:pt x="194" y="414"/>
                    <a:pt x="146" y="390"/>
                    <a:pt x="97" y="390"/>
                  </a:cubicBezTo>
                  <a:cubicBezTo>
                    <a:pt x="73" y="390"/>
                    <a:pt x="49" y="414"/>
                    <a:pt x="49" y="438"/>
                  </a:cubicBezTo>
                  <a:cubicBezTo>
                    <a:pt x="0" y="584"/>
                    <a:pt x="24" y="730"/>
                    <a:pt x="97" y="851"/>
                  </a:cubicBezTo>
                  <a:cubicBezTo>
                    <a:pt x="219" y="1070"/>
                    <a:pt x="437" y="1215"/>
                    <a:pt x="704" y="1215"/>
                  </a:cubicBezTo>
                  <a:cubicBezTo>
                    <a:pt x="729" y="1215"/>
                    <a:pt x="753" y="1215"/>
                    <a:pt x="753" y="1191"/>
                  </a:cubicBezTo>
                  <a:cubicBezTo>
                    <a:pt x="753" y="1143"/>
                    <a:pt x="753" y="1118"/>
                    <a:pt x="704" y="1118"/>
                  </a:cubicBezTo>
                  <a:cubicBezTo>
                    <a:pt x="510" y="1118"/>
                    <a:pt x="316" y="997"/>
                    <a:pt x="219" y="827"/>
                  </a:cubicBezTo>
                  <a:cubicBezTo>
                    <a:pt x="146" y="730"/>
                    <a:pt x="121" y="632"/>
                    <a:pt x="146" y="511"/>
                  </a:cubicBezTo>
                  <a:lnTo>
                    <a:pt x="146" y="511"/>
                  </a:lnTo>
                  <a:cubicBezTo>
                    <a:pt x="267" y="608"/>
                    <a:pt x="389" y="705"/>
                    <a:pt x="486" y="827"/>
                  </a:cubicBezTo>
                  <a:cubicBezTo>
                    <a:pt x="498" y="839"/>
                    <a:pt x="510" y="845"/>
                    <a:pt x="522" y="845"/>
                  </a:cubicBezTo>
                  <a:cubicBezTo>
                    <a:pt x="534" y="845"/>
                    <a:pt x="547" y="839"/>
                    <a:pt x="559" y="827"/>
                  </a:cubicBezTo>
                  <a:cubicBezTo>
                    <a:pt x="559" y="803"/>
                    <a:pt x="559" y="778"/>
                    <a:pt x="559" y="754"/>
                  </a:cubicBezTo>
                  <a:cubicBezTo>
                    <a:pt x="413" y="560"/>
                    <a:pt x="292" y="365"/>
                    <a:pt x="194" y="122"/>
                  </a:cubicBezTo>
                  <a:lnTo>
                    <a:pt x="194" y="122"/>
                  </a:lnTo>
                  <a:cubicBezTo>
                    <a:pt x="437" y="341"/>
                    <a:pt x="632" y="560"/>
                    <a:pt x="826" y="827"/>
                  </a:cubicBezTo>
                  <a:lnTo>
                    <a:pt x="899" y="827"/>
                  </a:lnTo>
                  <a:cubicBezTo>
                    <a:pt x="923" y="803"/>
                    <a:pt x="923" y="754"/>
                    <a:pt x="899" y="754"/>
                  </a:cubicBezTo>
                  <a:cubicBezTo>
                    <a:pt x="680" y="462"/>
                    <a:pt x="292" y="1"/>
                    <a:pt x="146" y="1"/>
                  </a:cubicBezTo>
                  <a:close/>
                </a:path>
              </a:pathLst>
            </a:custGeom>
            <a:solidFill>
              <a:srgbClr val="261C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" name="Google Shape;865;p20"/>
            <p:cNvSpPr/>
            <p:nvPr/>
          </p:nvSpPr>
          <p:spPr>
            <a:xfrm>
              <a:off x="-551232" y="1364133"/>
              <a:ext cx="16125" cy="15580"/>
            </a:xfrm>
            <a:custGeom>
              <a:avLst/>
              <a:gdLst/>
              <a:ahLst/>
              <a:cxnLst/>
              <a:rect l="l" t="t" r="r" b="b"/>
              <a:pathLst>
                <a:path w="414" h="400" extrusionOk="0">
                  <a:moveTo>
                    <a:pt x="75" y="1"/>
                  </a:moveTo>
                  <a:cubicBezTo>
                    <a:pt x="66" y="1"/>
                    <a:pt x="56" y="4"/>
                    <a:pt x="49" y="11"/>
                  </a:cubicBezTo>
                  <a:cubicBezTo>
                    <a:pt x="25" y="11"/>
                    <a:pt x="1" y="35"/>
                    <a:pt x="25" y="59"/>
                  </a:cubicBezTo>
                  <a:cubicBezTo>
                    <a:pt x="74" y="302"/>
                    <a:pt x="122" y="399"/>
                    <a:pt x="195" y="399"/>
                  </a:cubicBezTo>
                  <a:cubicBezTo>
                    <a:pt x="316" y="399"/>
                    <a:pt x="389" y="181"/>
                    <a:pt x="414" y="59"/>
                  </a:cubicBezTo>
                  <a:cubicBezTo>
                    <a:pt x="414" y="35"/>
                    <a:pt x="389" y="11"/>
                    <a:pt x="365" y="11"/>
                  </a:cubicBezTo>
                  <a:cubicBezTo>
                    <a:pt x="358" y="4"/>
                    <a:pt x="351" y="1"/>
                    <a:pt x="344" y="1"/>
                  </a:cubicBezTo>
                  <a:cubicBezTo>
                    <a:pt x="329" y="1"/>
                    <a:pt x="316" y="18"/>
                    <a:pt x="316" y="35"/>
                  </a:cubicBezTo>
                  <a:cubicBezTo>
                    <a:pt x="292" y="132"/>
                    <a:pt x="268" y="229"/>
                    <a:pt x="219" y="302"/>
                  </a:cubicBezTo>
                  <a:cubicBezTo>
                    <a:pt x="219" y="302"/>
                    <a:pt x="171" y="278"/>
                    <a:pt x="122" y="35"/>
                  </a:cubicBezTo>
                  <a:cubicBezTo>
                    <a:pt x="122" y="18"/>
                    <a:pt x="98" y="1"/>
                    <a:pt x="75" y="1"/>
                  </a:cubicBezTo>
                  <a:close/>
                </a:path>
              </a:pathLst>
            </a:custGeom>
            <a:solidFill>
              <a:srgbClr val="261C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" name="Google Shape;866;p20"/>
            <p:cNvSpPr/>
            <p:nvPr/>
          </p:nvSpPr>
          <p:spPr>
            <a:xfrm>
              <a:off x="-584339" y="1423532"/>
              <a:ext cx="19475" cy="7284"/>
            </a:xfrm>
            <a:custGeom>
              <a:avLst/>
              <a:gdLst/>
              <a:ahLst/>
              <a:cxnLst/>
              <a:rect l="l" t="t" r="r" b="b"/>
              <a:pathLst>
                <a:path w="500" h="187" extrusionOk="0">
                  <a:moveTo>
                    <a:pt x="415" y="0"/>
                  </a:moveTo>
                  <a:cubicBezTo>
                    <a:pt x="404" y="0"/>
                    <a:pt x="395" y="5"/>
                    <a:pt x="389" y="16"/>
                  </a:cubicBezTo>
                  <a:cubicBezTo>
                    <a:pt x="316" y="71"/>
                    <a:pt x="243" y="98"/>
                    <a:pt x="160" y="98"/>
                  </a:cubicBezTo>
                  <a:cubicBezTo>
                    <a:pt x="133" y="98"/>
                    <a:pt x="104" y="95"/>
                    <a:pt x="73" y="89"/>
                  </a:cubicBezTo>
                  <a:cubicBezTo>
                    <a:pt x="25" y="89"/>
                    <a:pt x="0" y="186"/>
                    <a:pt x="49" y="186"/>
                  </a:cubicBezTo>
                  <a:lnTo>
                    <a:pt x="146" y="186"/>
                  </a:lnTo>
                  <a:cubicBezTo>
                    <a:pt x="243" y="186"/>
                    <a:pt x="365" y="162"/>
                    <a:pt x="462" y="89"/>
                  </a:cubicBezTo>
                  <a:cubicBezTo>
                    <a:pt x="499" y="52"/>
                    <a:pt x="451" y="0"/>
                    <a:pt x="415" y="0"/>
                  </a:cubicBezTo>
                  <a:close/>
                </a:path>
              </a:pathLst>
            </a:custGeom>
            <a:solidFill>
              <a:srgbClr val="261C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" name="Google Shape;867;p20"/>
            <p:cNvSpPr/>
            <p:nvPr/>
          </p:nvSpPr>
          <p:spPr>
            <a:xfrm>
              <a:off x="-587183" y="1408303"/>
              <a:ext cx="18034" cy="7362"/>
            </a:xfrm>
            <a:custGeom>
              <a:avLst/>
              <a:gdLst/>
              <a:ahLst/>
              <a:cxnLst/>
              <a:rect l="l" t="t" r="r" b="b"/>
              <a:pathLst>
                <a:path w="463" h="189" extrusionOk="0">
                  <a:moveTo>
                    <a:pt x="401" y="0"/>
                  </a:moveTo>
                  <a:cubicBezTo>
                    <a:pt x="389" y="0"/>
                    <a:pt x="377" y="6"/>
                    <a:pt x="365" y="18"/>
                  </a:cubicBezTo>
                  <a:cubicBezTo>
                    <a:pt x="310" y="73"/>
                    <a:pt x="228" y="100"/>
                    <a:pt x="150" y="100"/>
                  </a:cubicBezTo>
                  <a:cubicBezTo>
                    <a:pt x="124" y="100"/>
                    <a:pt x="98" y="97"/>
                    <a:pt x="73" y="91"/>
                  </a:cubicBezTo>
                  <a:cubicBezTo>
                    <a:pt x="25" y="91"/>
                    <a:pt x="1" y="116"/>
                    <a:pt x="1" y="140"/>
                  </a:cubicBezTo>
                  <a:cubicBezTo>
                    <a:pt x="1" y="164"/>
                    <a:pt x="1" y="189"/>
                    <a:pt x="49" y="189"/>
                  </a:cubicBezTo>
                  <a:lnTo>
                    <a:pt x="122" y="189"/>
                  </a:lnTo>
                  <a:cubicBezTo>
                    <a:pt x="243" y="189"/>
                    <a:pt x="341" y="140"/>
                    <a:pt x="438" y="67"/>
                  </a:cubicBezTo>
                  <a:cubicBezTo>
                    <a:pt x="462" y="67"/>
                    <a:pt x="462" y="18"/>
                    <a:pt x="438" y="18"/>
                  </a:cubicBezTo>
                  <a:cubicBezTo>
                    <a:pt x="426" y="6"/>
                    <a:pt x="414" y="0"/>
                    <a:pt x="401" y="0"/>
                  </a:cubicBezTo>
                  <a:close/>
                </a:path>
              </a:pathLst>
            </a:custGeom>
            <a:solidFill>
              <a:srgbClr val="261C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8" name="Google Shape;868;p20"/>
            <p:cNvSpPr/>
            <p:nvPr/>
          </p:nvSpPr>
          <p:spPr>
            <a:xfrm>
              <a:off x="-561631" y="1408303"/>
              <a:ext cx="18034" cy="7362"/>
            </a:xfrm>
            <a:custGeom>
              <a:avLst/>
              <a:gdLst/>
              <a:ahLst/>
              <a:cxnLst/>
              <a:rect l="l" t="t" r="r" b="b"/>
              <a:pathLst>
                <a:path w="463" h="189" extrusionOk="0">
                  <a:moveTo>
                    <a:pt x="401" y="0"/>
                  </a:moveTo>
                  <a:cubicBezTo>
                    <a:pt x="389" y="0"/>
                    <a:pt x="377" y="6"/>
                    <a:pt x="365" y="18"/>
                  </a:cubicBezTo>
                  <a:cubicBezTo>
                    <a:pt x="292" y="73"/>
                    <a:pt x="219" y="100"/>
                    <a:pt x="136" y="100"/>
                  </a:cubicBezTo>
                  <a:cubicBezTo>
                    <a:pt x="108" y="100"/>
                    <a:pt x="79" y="97"/>
                    <a:pt x="49" y="91"/>
                  </a:cubicBezTo>
                  <a:cubicBezTo>
                    <a:pt x="25" y="91"/>
                    <a:pt x="0" y="116"/>
                    <a:pt x="0" y="140"/>
                  </a:cubicBezTo>
                  <a:cubicBezTo>
                    <a:pt x="0" y="164"/>
                    <a:pt x="0" y="189"/>
                    <a:pt x="25" y="189"/>
                  </a:cubicBezTo>
                  <a:lnTo>
                    <a:pt x="122" y="189"/>
                  </a:lnTo>
                  <a:cubicBezTo>
                    <a:pt x="243" y="189"/>
                    <a:pt x="341" y="140"/>
                    <a:pt x="438" y="67"/>
                  </a:cubicBezTo>
                  <a:cubicBezTo>
                    <a:pt x="462" y="67"/>
                    <a:pt x="462" y="18"/>
                    <a:pt x="438" y="18"/>
                  </a:cubicBezTo>
                  <a:cubicBezTo>
                    <a:pt x="426" y="6"/>
                    <a:pt x="413" y="0"/>
                    <a:pt x="401" y="0"/>
                  </a:cubicBezTo>
                  <a:close/>
                </a:path>
              </a:pathLst>
            </a:custGeom>
            <a:solidFill>
              <a:srgbClr val="261C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9" name="Google Shape;869;p20"/>
            <p:cNvSpPr/>
            <p:nvPr/>
          </p:nvSpPr>
          <p:spPr>
            <a:xfrm>
              <a:off x="-1050438" y="1415117"/>
              <a:ext cx="402728" cy="60143"/>
            </a:xfrm>
            <a:custGeom>
              <a:avLst/>
              <a:gdLst/>
              <a:ahLst/>
              <a:cxnLst/>
              <a:rect l="l" t="t" r="r" b="b"/>
              <a:pathLst>
                <a:path w="7798" h="1544" extrusionOk="0">
                  <a:moveTo>
                    <a:pt x="292" y="111"/>
                  </a:moveTo>
                  <a:cubicBezTo>
                    <a:pt x="194" y="111"/>
                    <a:pt x="122" y="111"/>
                    <a:pt x="49" y="135"/>
                  </a:cubicBezTo>
                  <a:cubicBezTo>
                    <a:pt x="0" y="135"/>
                    <a:pt x="0" y="159"/>
                    <a:pt x="0" y="184"/>
                  </a:cubicBezTo>
                  <a:cubicBezTo>
                    <a:pt x="0" y="208"/>
                    <a:pt x="24" y="232"/>
                    <a:pt x="49" y="232"/>
                  </a:cubicBezTo>
                  <a:lnTo>
                    <a:pt x="73" y="232"/>
                  </a:lnTo>
                  <a:cubicBezTo>
                    <a:pt x="146" y="208"/>
                    <a:pt x="219" y="208"/>
                    <a:pt x="292" y="208"/>
                  </a:cubicBezTo>
                  <a:cubicBezTo>
                    <a:pt x="316" y="208"/>
                    <a:pt x="340" y="184"/>
                    <a:pt x="340" y="159"/>
                  </a:cubicBezTo>
                  <a:cubicBezTo>
                    <a:pt x="340" y="135"/>
                    <a:pt x="316" y="111"/>
                    <a:pt x="292" y="111"/>
                  </a:cubicBezTo>
                  <a:close/>
                  <a:moveTo>
                    <a:pt x="583" y="135"/>
                  </a:moveTo>
                  <a:cubicBezTo>
                    <a:pt x="559" y="135"/>
                    <a:pt x="534" y="135"/>
                    <a:pt x="534" y="184"/>
                  </a:cubicBezTo>
                  <a:cubicBezTo>
                    <a:pt x="534" y="208"/>
                    <a:pt x="534" y="232"/>
                    <a:pt x="583" y="232"/>
                  </a:cubicBezTo>
                  <a:cubicBezTo>
                    <a:pt x="656" y="256"/>
                    <a:pt x="753" y="281"/>
                    <a:pt x="850" y="329"/>
                  </a:cubicBezTo>
                  <a:lnTo>
                    <a:pt x="875" y="329"/>
                  </a:lnTo>
                  <a:cubicBezTo>
                    <a:pt x="923" y="329"/>
                    <a:pt x="947" y="256"/>
                    <a:pt x="899" y="232"/>
                  </a:cubicBezTo>
                  <a:cubicBezTo>
                    <a:pt x="802" y="184"/>
                    <a:pt x="705" y="159"/>
                    <a:pt x="583" y="135"/>
                  </a:cubicBezTo>
                  <a:close/>
                  <a:moveTo>
                    <a:pt x="4926" y="0"/>
                  </a:moveTo>
                  <a:cubicBezTo>
                    <a:pt x="4884" y="0"/>
                    <a:pt x="4848" y="67"/>
                    <a:pt x="4907" y="86"/>
                  </a:cubicBezTo>
                  <a:lnTo>
                    <a:pt x="4931" y="111"/>
                  </a:lnTo>
                  <a:cubicBezTo>
                    <a:pt x="4980" y="159"/>
                    <a:pt x="5004" y="232"/>
                    <a:pt x="5029" y="305"/>
                  </a:cubicBezTo>
                  <a:cubicBezTo>
                    <a:pt x="5029" y="354"/>
                    <a:pt x="5053" y="354"/>
                    <a:pt x="5077" y="354"/>
                  </a:cubicBezTo>
                  <a:cubicBezTo>
                    <a:pt x="5101" y="354"/>
                    <a:pt x="5126" y="329"/>
                    <a:pt x="5126" y="305"/>
                  </a:cubicBezTo>
                  <a:cubicBezTo>
                    <a:pt x="5101" y="208"/>
                    <a:pt x="5053" y="111"/>
                    <a:pt x="5004" y="38"/>
                  </a:cubicBezTo>
                  <a:cubicBezTo>
                    <a:pt x="4980" y="14"/>
                    <a:pt x="4980" y="14"/>
                    <a:pt x="4956" y="14"/>
                  </a:cubicBezTo>
                  <a:cubicBezTo>
                    <a:pt x="4946" y="4"/>
                    <a:pt x="4936" y="0"/>
                    <a:pt x="4926" y="0"/>
                  </a:cubicBezTo>
                  <a:close/>
                  <a:moveTo>
                    <a:pt x="4688" y="62"/>
                  </a:moveTo>
                  <a:cubicBezTo>
                    <a:pt x="4664" y="62"/>
                    <a:pt x="4640" y="62"/>
                    <a:pt x="4640" y="86"/>
                  </a:cubicBezTo>
                  <a:cubicBezTo>
                    <a:pt x="4591" y="159"/>
                    <a:pt x="4567" y="208"/>
                    <a:pt x="4591" y="281"/>
                  </a:cubicBezTo>
                  <a:cubicBezTo>
                    <a:pt x="4591" y="329"/>
                    <a:pt x="4591" y="378"/>
                    <a:pt x="4616" y="426"/>
                  </a:cubicBezTo>
                  <a:cubicBezTo>
                    <a:pt x="4616" y="444"/>
                    <a:pt x="4628" y="461"/>
                    <a:pt x="4643" y="461"/>
                  </a:cubicBezTo>
                  <a:cubicBezTo>
                    <a:pt x="4650" y="461"/>
                    <a:pt x="4657" y="458"/>
                    <a:pt x="4664" y="451"/>
                  </a:cubicBezTo>
                  <a:cubicBezTo>
                    <a:pt x="4688" y="451"/>
                    <a:pt x="4713" y="426"/>
                    <a:pt x="4713" y="402"/>
                  </a:cubicBezTo>
                  <a:cubicBezTo>
                    <a:pt x="4688" y="354"/>
                    <a:pt x="4688" y="329"/>
                    <a:pt x="4688" y="281"/>
                  </a:cubicBezTo>
                  <a:cubicBezTo>
                    <a:pt x="4688" y="232"/>
                    <a:pt x="4688" y="184"/>
                    <a:pt x="4713" y="135"/>
                  </a:cubicBezTo>
                  <a:cubicBezTo>
                    <a:pt x="4737" y="111"/>
                    <a:pt x="4713" y="86"/>
                    <a:pt x="4688" y="62"/>
                  </a:cubicBezTo>
                  <a:close/>
                  <a:moveTo>
                    <a:pt x="7749" y="135"/>
                  </a:moveTo>
                  <a:cubicBezTo>
                    <a:pt x="7725" y="135"/>
                    <a:pt x="7701" y="159"/>
                    <a:pt x="7701" y="184"/>
                  </a:cubicBezTo>
                  <a:cubicBezTo>
                    <a:pt x="7676" y="281"/>
                    <a:pt x="7652" y="354"/>
                    <a:pt x="7604" y="451"/>
                  </a:cubicBezTo>
                  <a:cubicBezTo>
                    <a:pt x="7579" y="451"/>
                    <a:pt x="7579" y="499"/>
                    <a:pt x="7604" y="524"/>
                  </a:cubicBezTo>
                  <a:lnTo>
                    <a:pt x="7628" y="524"/>
                  </a:lnTo>
                  <a:lnTo>
                    <a:pt x="7628" y="499"/>
                  </a:lnTo>
                  <a:lnTo>
                    <a:pt x="7676" y="499"/>
                  </a:lnTo>
                  <a:cubicBezTo>
                    <a:pt x="7749" y="402"/>
                    <a:pt x="7774" y="305"/>
                    <a:pt x="7798" y="184"/>
                  </a:cubicBezTo>
                  <a:cubicBezTo>
                    <a:pt x="7798" y="159"/>
                    <a:pt x="7774" y="135"/>
                    <a:pt x="7749" y="135"/>
                  </a:cubicBezTo>
                  <a:close/>
                  <a:moveTo>
                    <a:pt x="1148" y="349"/>
                  </a:moveTo>
                  <a:cubicBezTo>
                    <a:pt x="1112" y="349"/>
                    <a:pt x="1100" y="409"/>
                    <a:pt x="1142" y="451"/>
                  </a:cubicBezTo>
                  <a:cubicBezTo>
                    <a:pt x="1215" y="475"/>
                    <a:pt x="1312" y="524"/>
                    <a:pt x="1409" y="597"/>
                  </a:cubicBezTo>
                  <a:lnTo>
                    <a:pt x="1433" y="597"/>
                  </a:lnTo>
                  <a:lnTo>
                    <a:pt x="1433" y="572"/>
                  </a:lnTo>
                  <a:lnTo>
                    <a:pt x="1458" y="572"/>
                  </a:lnTo>
                  <a:cubicBezTo>
                    <a:pt x="1482" y="548"/>
                    <a:pt x="1482" y="524"/>
                    <a:pt x="1458" y="499"/>
                  </a:cubicBezTo>
                  <a:cubicBezTo>
                    <a:pt x="1360" y="451"/>
                    <a:pt x="1263" y="402"/>
                    <a:pt x="1166" y="354"/>
                  </a:cubicBezTo>
                  <a:cubicBezTo>
                    <a:pt x="1159" y="350"/>
                    <a:pt x="1153" y="349"/>
                    <a:pt x="1148" y="349"/>
                  </a:cubicBezTo>
                  <a:close/>
                  <a:moveTo>
                    <a:pt x="1725" y="645"/>
                  </a:moveTo>
                  <a:cubicBezTo>
                    <a:pt x="1676" y="645"/>
                    <a:pt x="1652" y="645"/>
                    <a:pt x="1652" y="669"/>
                  </a:cubicBezTo>
                  <a:cubicBezTo>
                    <a:pt x="1628" y="694"/>
                    <a:pt x="1628" y="718"/>
                    <a:pt x="1652" y="742"/>
                  </a:cubicBezTo>
                  <a:lnTo>
                    <a:pt x="1919" y="888"/>
                  </a:lnTo>
                  <a:lnTo>
                    <a:pt x="1943" y="888"/>
                  </a:lnTo>
                  <a:cubicBezTo>
                    <a:pt x="1968" y="888"/>
                    <a:pt x="1992" y="888"/>
                    <a:pt x="1992" y="864"/>
                  </a:cubicBezTo>
                  <a:cubicBezTo>
                    <a:pt x="2016" y="839"/>
                    <a:pt x="1992" y="815"/>
                    <a:pt x="1968" y="815"/>
                  </a:cubicBezTo>
                  <a:lnTo>
                    <a:pt x="1725" y="645"/>
                  </a:lnTo>
                  <a:close/>
                  <a:moveTo>
                    <a:pt x="7421" y="629"/>
                  </a:moveTo>
                  <a:cubicBezTo>
                    <a:pt x="7409" y="629"/>
                    <a:pt x="7396" y="634"/>
                    <a:pt x="7385" y="645"/>
                  </a:cubicBezTo>
                  <a:cubicBezTo>
                    <a:pt x="7312" y="694"/>
                    <a:pt x="7215" y="742"/>
                    <a:pt x="7142" y="791"/>
                  </a:cubicBezTo>
                  <a:cubicBezTo>
                    <a:pt x="7118" y="815"/>
                    <a:pt x="7093" y="839"/>
                    <a:pt x="7118" y="864"/>
                  </a:cubicBezTo>
                  <a:cubicBezTo>
                    <a:pt x="7118" y="888"/>
                    <a:pt x="7142" y="888"/>
                    <a:pt x="7166" y="888"/>
                  </a:cubicBezTo>
                  <a:lnTo>
                    <a:pt x="7191" y="888"/>
                  </a:lnTo>
                  <a:cubicBezTo>
                    <a:pt x="7288" y="839"/>
                    <a:pt x="7361" y="791"/>
                    <a:pt x="7458" y="718"/>
                  </a:cubicBezTo>
                  <a:cubicBezTo>
                    <a:pt x="7495" y="681"/>
                    <a:pt x="7461" y="629"/>
                    <a:pt x="7421" y="629"/>
                  </a:cubicBezTo>
                  <a:close/>
                  <a:moveTo>
                    <a:pt x="5077" y="548"/>
                  </a:moveTo>
                  <a:cubicBezTo>
                    <a:pt x="5053" y="548"/>
                    <a:pt x="5029" y="572"/>
                    <a:pt x="5029" y="597"/>
                  </a:cubicBezTo>
                  <a:cubicBezTo>
                    <a:pt x="5004" y="645"/>
                    <a:pt x="5004" y="669"/>
                    <a:pt x="4980" y="718"/>
                  </a:cubicBezTo>
                  <a:cubicBezTo>
                    <a:pt x="4931" y="694"/>
                    <a:pt x="4907" y="645"/>
                    <a:pt x="4859" y="621"/>
                  </a:cubicBezTo>
                  <a:cubicBezTo>
                    <a:pt x="4846" y="609"/>
                    <a:pt x="4834" y="603"/>
                    <a:pt x="4822" y="603"/>
                  </a:cubicBezTo>
                  <a:cubicBezTo>
                    <a:pt x="4810" y="603"/>
                    <a:pt x="4798" y="609"/>
                    <a:pt x="4786" y="621"/>
                  </a:cubicBezTo>
                  <a:cubicBezTo>
                    <a:pt x="4761" y="645"/>
                    <a:pt x="4761" y="669"/>
                    <a:pt x="4786" y="694"/>
                  </a:cubicBezTo>
                  <a:cubicBezTo>
                    <a:pt x="4834" y="742"/>
                    <a:pt x="4883" y="767"/>
                    <a:pt x="4931" y="791"/>
                  </a:cubicBezTo>
                  <a:lnTo>
                    <a:pt x="4907" y="864"/>
                  </a:lnTo>
                  <a:cubicBezTo>
                    <a:pt x="4907" y="888"/>
                    <a:pt x="4907" y="912"/>
                    <a:pt x="4931" y="937"/>
                  </a:cubicBezTo>
                  <a:lnTo>
                    <a:pt x="4956" y="937"/>
                  </a:lnTo>
                  <a:lnTo>
                    <a:pt x="4956" y="912"/>
                  </a:lnTo>
                  <a:cubicBezTo>
                    <a:pt x="4956" y="924"/>
                    <a:pt x="4962" y="931"/>
                    <a:pt x="4971" y="931"/>
                  </a:cubicBezTo>
                  <a:cubicBezTo>
                    <a:pt x="4980" y="931"/>
                    <a:pt x="4992" y="924"/>
                    <a:pt x="5004" y="912"/>
                  </a:cubicBezTo>
                  <a:lnTo>
                    <a:pt x="5029" y="864"/>
                  </a:lnTo>
                  <a:lnTo>
                    <a:pt x="5053" y="864"/>
                  </a:lnTo>
                  <a:cubicBezTo>
                    <a:pt x="5060" y="871"/>
                    <a:pt x="5067" y="874"/>
                    <a:pt x="5074" y="874"/>
                  </a:cubicBezTo>
                  <a:cubicBezTo>
                    <a:pt x="5091" y="874"/>
                    <a:pt x="5109" y="857"/>
                    <a:pt x="5126" y="839"/>
                  </a:cubicBezTo>
                  <a:cubicBezTo>
                    <a:pt x="5150" y="815"/>
                    <a:pt x="5126" y="791"/>
                    <a:pt x="5101" y="767"/>
                  </a:cubicBezTo>
                  <a:lnTo>
                    <a:pt x="5077" y="767"/>
                  </a:lnTo>
                  <a:cubicBezTo>
                    <a:pt x="5101" y="718"/>
                    <a:pt x="5101" y="669"/>
                    <a:pt x="5126" y="621"/>
                  </a:cubicBezTo>
                  <a:cubicBezTo>
                    <a:pt x="5126" y="597"/>
                    <a:pt x="5101" y="548"/>
                    <a:pt x="5077" y="548"/>
                  </a:cubicBezTo>
                  <a:close/>
                  <a:moveTo>
                    <a:pt x="5393" y="864"/>
                  </a:moveTo>
                  <a:cubicBezTo>
                    <a:pt x="5369" y="864"/>
                    <a:pt x="5320" y="864"/>
                    <a:pt x="5320" y="912"/>
                  </a:cubicBezTo>
                  <a:cubicBezTo>
                    <a:pt x="5320" y="937"/>
                    <a:pt x="5344" y="961"/>
                    <a:pt x="5369" y="961"/>
                  </a:cubicBezTo>
                  <a:cubicBezTo>
                    <a:pt x="5466" y="985"/>
                    <a:pt x="5563" y="1009"/>
                    <a:pt x="5660" y="1034"/>
                  </a:cubicBezTo>
                  <a:lnTo>
                    <a:pt x="5684" y="1034"/>
                  </a:lnTo>
                  <a:cubicBezTo>
                    <a:pt x="5733" y="1009"/>
                    <a:pt x="5733" y="937"/>
                    <a:pt x="5684" y="937"/>
                  </a:cubicBezTo>
                  <a:cubicBezTo>
                    <a:pt x="5587" y="912"/>
                    <a:pt x="5490" y="888"/>
                    <a:pt x="5393" y="864"/>
                  </a:cubicBezTo>
                  <a:close/>
                  <a:moveTo>
                    <a:pt x="5976" y="961"/>
                  </a:moveTo>
                  <a:cubicBezTo>
                    <a:pt x="5952" y="961"/>
                    <a:pt x="5927" y="985"/>
                    <a:pt x="5927" y="1009"/>
                  </a:cubicBezTo>
                  <a:cubicBezTo>
                    <a:pt x="5903" y="1034"/>
                    <a:pt x="5927" y="1058"/>
                    <a:pt x="5952" y="1058"/>
                  </a:cubicBezTo>
                  <a:lnTo>
                    <a:pt x="6267" y="1058"/>
                  </a:lnTo>
                  <a:cubicBezTo>
                    <a:pt x="6292" y="1058"/>
                    <a:pt x="6316" y="1058"/>
                    <a:pt x="6316" y="1009"/>
                  </a:cubicBezTo>
                  <a:cubicBezTo>
                    <a:pt x="6316" y="985"/>
                    <a:pt x="6292" y="961"/>
                    <a:pt x="6267" y="961"/>
                  </a:cubicBezTo>
                  <a:close/>
                  <a:moveTo>
                    <a:pt x="6875" y="888"/>
                  </a:moveTo>
                  <a:cubicBezTo>
                    <a:pt x="6778" y="912"/>
                    <a:pt x="6680" y="937"/>
                    <a:pt x="6559" y="937"/>
                  </a:cubicBezTo>
                  <a:cubicBezTo>
                    <a:pt x="6535" y="961"/>
                    <a:pt x="6510" y="985"/>
                    <a:pt x="6535" y="1009"/>
                  </a:cubicBezTo>
                  <a:cubicBezTo>
                    <a:pt x="6535" y="1034"/>
                    <a:pt x="6559" y="1058"/>
                    <a:pt x="6583" y="1058"/>
                  </a:cubicBezTo>
                  <a:lnTo>
                    <a:pt x="6608" y="1058"/>
                  </a:lnTo>
                  <a:cubicBezTo>
                    <a:pt x="6705" y="1034"/>
                    <a:pt x="6802" y="1009"/>
                    <a:pt x="6899" y="985"/>
                  </a:cubicBezTo>
                  <a:cubicBezTo>
                    <a:pt x="6923" y="985"/>
                    <a:pt x="6948" y="961"/>
                    <a:pt x="6948" y="937"/>
                  </a:cubicBezTo>
                  <a:cubicBezTo>
                    <a:pt x="6923" y="912"/>
                    <a:pt x="6899" y="888"/>
                    <a:pt x="6875" y="888"/>
                  </a:cubicBezTo>
                  <a:close/>
                  <a:moveTo>
                    <a:pt x="2235" y="937"/>
                  </a:moveTo>
                  <a:cubicBezTo>
                    <a:pt x="2211" y="937"/>
                    <a:pt x="2186" y="937"/>
                    <a:pt x="2162" y="961"/>
                  </a:cubicBezTo>
                  <a:cubicBezTo>
                    <a:pt x="2162" y="985"/>
                    <a:pt x="2162" y="1009"/>
                    <a:pt x="2186" y="1034"/>
                  </a:cubicBezTo>
                  <a:cubicBezTo>
                    <a:pt x="2284" y="1082"/>
                    <a:pt x="2381" y="1131"/>
                    <a:pt x="2454" y="1180"/>
                  </a:cubicBezTo>
                  <a:lnTo>
                    <a:pt x="2478" y="1180"/>
                  </a:lnTo>
                  <a:cubicBezTo>
                    <a:pt x="2502" y="1180"/>
                    <a:pt x="2526" y="1180"/>
                    <a:pt x="2526" y="1155"/>
                  </a:cubicBezTo>
                  <a:cubicBezTo>
                    <a:pt x="2551" y="1131"/>
                    <a:pt x="2526" y="1107"/>
                    <a:pt x="2502" y="1082"/>
                  </a:cubicBezTo>
                  <a:lnTo>
                    <a:pt x="2235" y="937"/>
                  </a:lnTo>
                  <a:close/>
                  <a:moveTo>
                    <a:pt x="4754" y="1076"/>
                  </a:moveTo>
                  <a:cubicBezTo>
                    <a:pt x="4748" y="1076"/>
                    <a:pt x="4741" y="1078"/>
                    <a:pt x="4737" y="1082"/>
                  </a:cubicBezTo>
                  <a:cubicBezTo>
                    <a:pt x="4664" y="1155"/>
                    <a:pt x="4567" y="1204"/>
                    <a:pt x="4494" y="1252"/>
                  </a:cubicBezTo>
                  <a:cubicBezTo>
                    <a:pt x="4470" y="1277"/>
                    <a:pt x="4446" y="1301"/>
                    <a:pt x="4470" y="1325"/>
                  </a:cubicBezTo>
                  <a:cubicBezTo>
                    <a:pt x="4470" y="1350"/>
                    <a:pt x="4494" y="1350"/>
                    <a:pt x="4518" y="1350"/>
                  </a:cubicBezTo>
                  <a:lnTo>
                    <a:pt x="4543" y="1350"/>
                  </a:lnTo>
                  <a:cubicBezTo>
                    <a:pt x="4640" y="1301"/>
                    <a:pt x="4713" y="1228"/>
                    <a:pt x="4786" y="1155"/>
                  </a:cubicBezTo>
                  <a:cubicBezTo>
                    <a:pt x="4825" y="1116"/>
                    <a:pt x="4784" y="1076"/>
                    <a:pt x="4754" y="1076"/>
                  </a:cubicBezTo>
                  <a:close/>
                  <a:moveTo>
                    <a:pt x="2772" y="1218"/>
                  </a:moveTo>
                  <a:cubicBezTo>
                    <a:pt x="2755" y="1218"/>
                    <a:pt x="2738" y="1235"/>
                    <a:pt x="2721" y="1252"/>
                  </a:cubicBezTo>
                  <a:cubicBezTo>
                    <a:pt x="2721" y="1277"/>
                    <a:pt x="2721" y="1301"/>
                    <a:pt x="2745" y="1325"/>
                  </a:cubicBezTo>
                  <a:cubicBezTo>
                    <a:pt x="2842" y="1350"/>
                    <a:pt x="2939" y="1398"/>
                    <a:pt x="3037" y="1422"/>
                  </a:cubicBezTo>
                  <a:lnTo>
                    <a:pt x="3061" y="1422"/>
                  </a:lnTo>
                  <a:cubicBezTo>
                    <a:pt x="3134" y="1422"/>
                    <a:pt x="3134" y="1325"/>
                    <a:pt x="3061" y="1325"/>
                  </a:cubicBezTo>
                  <a:cubicBezTo>
                    <a:pt x="2988" y="1301"/>
                    <a:pt x="2891" y="1252"/>
                    <a:pt x="2794" y="1228"/>
                  </a:cubicBezTo>
                  <a:cubicBezTo>
                    <a:pt x="2787" y="1221"/>
                    <a:pt x="2779" y="1218"/>
                    <a:pt x="2772" y="1218"/>
                  </a:cubicBezTo>
                  <a:close/>
                  <a:moveTo>
                    <a:pt x="3340" y="1395"/>
                  </a:moveTo>
                  <a:cubicBezTo>
                    <a:pt x="3300" y="1395"/>
                    <a:pt x="3286" y="1495"/>
                    <a:pt x="3352" y="1495"/>
                  </a:cubicBezTo>
                  <a:cubicBezTo>
                    <a:pt x="3450" y="1520"/>
                    <a:pt x="3547" y="1520"/>
                    <a:pt x="3644" y="1544"/>
                  </a:cubicBezTo>
                  <a:cubicBezTo>
                    <a:pt x="3668" y="1544"/>
                    <a:pt x="3717" y="1520"/>
                    <a:pt x="3717" y="1495"/>
                  </a:cubicBezTo>
                  <a:cubicBezTo>
                    <a:pt x="3717" y="1447"/>
                    <a:pt x="3692" y="1447"/>
                    <a:pt x="3668" y="1422"/>
                  </a:cubicBezTo>
                  <a:cubicBezTo>
                    <a:pt x="3571" y="1422"/>
                    <a:pt x="3474" y="1422"/>
                    <a:pt x="3352" y="1398"/>
                  </a:cubicBezTo>
                  <a:cubicBezTo>
                    <a:pt x="3348" y="1396"/>
                    <a:pt x="3344" y="1395"/>
                    <a:pt x="3340" y="1395"/>
                  </a:cubicBezTo>
                  <a:close/>
                  <a:moveTo>
                    <a:pt x="4251" y="1374"/>
                  </a:moveTo>
                  <a:cubicBezTo>
                    <a:pt x="4154" y="1398"/>
                    <a:pt x="4033" y="1422"/>
                    <a:pt x="3935" y="1422"/>
                  </a:cubicBezTo>
                  <a:cubicBezTo>
                    <a:pt x="3911" y="1447"/>
                    <a:pt x="3887" y="1471"/>
                    <a:pt x="3911" y="1495"/>
                  </a:cubicBezTo>
                  <a:cubicBezTo>
                    <a:pt x="3911" y="1520"/>
                    <a:pt x="3911" y="1544"/>
                    <a:pt x="3960" y="1544"/>
                  </a:cubicBezTo>
                  <a:cubicBezTo>
                    <a:pt x="4081" y="1520"/>
                    <a:pt x="4178" y="1495"/>
                    <a:pt x="4275" y="1471"/>
                  </a:cubicBezTo>
                  <a:cubicBezTo>
                    <a:pt x="4300" y="1471"/>
                    <a:pt x="4324" y="1447"/>
                    <a:pt x="4300" y="1398"/>
                  </a:cubicBezTo>
                  <a:cubicBezTo>
                    <a:pt x="4300" y="1374"/>
                    <a:pt x="4275" y="1374"/>
                    <a:pt x="4251" y="1374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70" name="Google Shape;870;p20"/>
          <p:cNvGrpSpPr/>
          <p:nvPr/>
        </p:nvGrpSpPr>
        <p:grpSpPr>
          <a:xfrm rot="3617422">
            <a:off x="12541" y="4635556"/>
            <a:ext cx="639248" cy="382014"/>
            <a:chOff x="1202177" y="4613417"/>
            <a:chExt cx="528376" cy="315757"/>
          </a:xfrm>
        </p:grpSpPr>
        <p:sp>
          <p:nvSpPr>
            <p:cNvPr id="871" name="Google Shape;871;p20"/>
            <p:cNvSpPr/>
            <p:nvPr/>
          </p:nvSpPr>
          <p:spPr>
            <a:xfrm>
              <a:off x="1564214" y="4671691"/>
              <a:ext cx="166339" cy="48340"/>
            </a:xfrm>
            <a:custGeom>
              <a:avLst/>
              <a:gdLst/>
              <a:ahLst/>
              <a:cxnLst/>
              <a:rect l="l" t="t" r="r" b="b"/>
              <a:pathLst>
                <a:path w="1507" h="438" extrusionOk="0">
                  <a:moveTo>
                    <a:pt x="1409" y="1"/>
                  </a:moveTo>
                  <a:lnTo>
                    <a:pt x="73" y="316"/>
                  </a:lnTo>
                  <a:cubicBezTo>
                    <a:pt x="25" y="316"/>
                    <a:pt x="0" y="341"/>
                    <a:pt x="25" y="389"/>
                  </a:cubicBezTo>
                  <a:cubicBezTo>
                    <a:pt x="25" y="414"/>
                    <a:pt x="49" y="438"/>
                    <a:pt x="73" y="438"/>
                  </a:cubicBezTo>
                  <a:lnTo>
                    <a:pt x="98" y="438"/>
                  </a:lnTo>
                  <a:lnTo>
                    <a:pt x="1434" y="122"/>
                  </a:lnTo>
                  <a:cubicBezTo>
                    <a:pt x="1506" y="122"/>
                    <a:pt x="1482" y="1"/>
                    <a:pt x="140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2" name="Google Shape;872;p20"/>
            <p:cNvSpPr/>
            <p:nvPr/>
          </p:nvSpPr>
          <p:spPr>
            <a:xfrm>
              <a:off x="1602846" y="4613417"/>
              <a:ext cx="60708" cy="176363"/>
            </a:xfrm>
            <a:custGeom>
              <a:avLst/>
              <a:gdLst/>
              <a:ahLst/>
              <a:cxnLst/>
              <a:rect l="l" t="t" r="r" b="b"/>
              <a:pathLst>
                <a:path w="550" h="1598" extrusionOk="0">
                  <a:moveTo>
                    <a:pt x="77" y="0"/>
                  </a:moveTo>
                  <a:cubicBezTo>
                    <a:pt x="39" y="0"/>
                    <a:pt x="0" y="32"/>
                    <a:pt x="15" y="91"/>
                  </a:cubicBezTo>
                  <a:lnTo>
                    <a:pt x="403" y="1573"/>
                  </a:lnTo>
                  <a:cubicBezTo>
                    <a:pt x="428" y="1597"/>
                    <a:pt x="452" y="1597"/>
                    <a:pt x="476" y="1597"/>
                  </a:cubicBezTo>
                  <a:lnTo>
                    <a:pt x="501" y="1597"/>
                  </a:lnTo>
                  <a:cubicBezTo>
                    <a:pt x="525" y="1597"/>
                    <a:pt x="549" y="1549"/>
                    <a:pt x="525" y="1525"/>
                  </a:cubicBezTo>
                  <a:lnTo>
                    <a:pt x="136" y="43"/>
                  </a:lnTo>
                  <a:cubicBezTo>
                    <a:pt x="127" y="14"/>
                    <a:pt x="102" y="0"/>
                    <a:pt x="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3" name="Google Shape;873;p20"/>
            <p:cNvSpPr/>
            <p:nvPr/>
          </p:nvSpPr>
          <p:spPr>
            <a:xfrm>
              <a:off x="1582978" y="4629421"/>
              <a:ext cx="104638" cy="138950"/>
            </a:xfrm>
            <a:custGeom>
              <a:avLst/>
              <a:gdLst/>
              <a:ahLst/>
              <a:cxnLst/>
              <a:rect l="l" t="t" r="r" b="b"/>
              <a:pathLst>
                <a:path w="948" h="1259" extrusionOk="0">
                  <a:moveTo>
                    <a:pt x="875" y="1"/>
                  </a:moveTo>
                  <a:cubicBezTo>
                    <a:pt x="857" y="1"/>
                    <a:pt x="838" y="7"/>
                    <a:pt x="826" y="19"/>
                  </a:cubicBezTo>
                  <a:lnTo>
                    <a:pt x="25" y="1161"/>
                  </a:lnTo>
                  <a:cubicBezTo>
                    <a:pt x="0" y="1185"/>
                    <a:pt x="0" y="1234"/>
                    <a:pt x="49" y="1258"/>
                  </a:cubicBezTo>
                  <a:lnTo>
                    <a:pt x="122" y="1258"/>
                  </a:lnTo>
                  <a:lnTo>
                    <a:pt x="924" y="92"/>
                  </a:lnTo>
                  <a:cubicBezTo>
                    <a:pt x="948" y="68"/>
                    <a:pt x="948" y="19"/>
                    <a:pt x="924" y="19"/>
                  </a:cubicBezTo>
                  <a:cubicBezTo>
                    <a:pt x="911" y="7"/>
                    <a:pt x="893" y="1"/>
                    <a:pt x="87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" name="Google Shape;874;p20"/>
            <p:cNvSpPr/>
            <p:nvPr/>
          </p:nvSpPr>
          <p:spPr>
            <a:xfrm>
              <a:off x="1548982" y="4644430"/>
              <a:ext cx="160158" cy="102419"/>
            </a:xfrm>
            <a:custGeom>
              <a:avLst/>
              <a:gdLst/>
              <a:ahLst/>
              <a:cxnLst/>
              <a:rect l="l" t="t" r="r" b="b"/>
              <a:pathLst>
                <a:path w="1451" h="928" extrusionOk="0">
                  <a:moveTo>
                    <a:pt x="115" y="1"/>
                  </a:moveTo>
                  <a:cubicBezTo>
                    <a:pt x="51" y="1"/>
                    <a:pt x="0" y="83"/>
                    <a:pt x="65" y="126"/>
                  </a:cubicBezTo>
                  <a:lnTo>
                    <a:pt x="1329" y="928"/>
                  </a:lnTo>
                  <a:lnTo>
                    <a:pt x="1377" y="928"/>
                  </a:lnTo>
                  <a:cubicBezTo>
                    <a:pt x="1426" y="928"/>
                    <a:pt x="1450" y="831"/>
                    <a:pt x="1402" y="806"/>
                  </a:cubicBezTo>
                  <a:lnTo>
                    <a:pt x="138" y="5"/>
                  </a:lnTo>
                  <a:cubicBezTo>
                    <a:pt x="130" y="2"/>
                    <a:pt x="123" y="1"/>
                    <a:pt x="1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" name="Google Shape;875;p20"/>
            <p:cNvSpPr/>
            <p:nvPr/>
          </p:nvSpPr>
          <p:spPr>
            <a:xfrm>
              <a:off x="1202177" y="4673346"/>
              <a:ext cx="177156" cy="151310"/>
            </a:xfrm>
            <a:custGeom>
              <a:avLst/>
              <a:gdLst/>
              <a:ahLst/>
              <a:cxnLst/>
              <a:rect l="l" t="t" r="r" b="b"/>
              <a:pathLst>
                <a:path w="1605" h="1371" extrusionOk="0">
                  <a:moveTo>
                    <a:pt x="924" y="131"/>
                  </a:moveTo>
                  <a:cubicBezTo>
                    <a:pt x="1216" y="131"/>
                    <a:pt x="1458" y="374"/>
                    <a:pt x="1483" y="690"/>
                  </a:cubicBezTo>
                  <a:cubicBezTo>
                    <a:pt x="1483" y="1019"/>
                    <a:pt x="1204" y="1248"/>
                    <a:pt x="911" y="1248"/>
                  </a:cubicBezTo>
                  <a:cubicBezTo>
                    <a:pt x="771" y="1248"/>
                    <a:pt x="629" y="1196"/>
                    <a:pt x="511" y="1079"/>
                  </a:cubicBezTo>
                  <a:cubicBezTo>
                    <a:pt x="171" y="739"/>
                    <a:pt x="414" y="131"/>
                    <a:pt x="924" y="131"/>
                  </a:cubicBezTo>
                  <a:close/>
                  <a:moveTo>
                    <a:pt x="907" y="1"/>
                  </a:moveTo>
                  <a:cubicBezTo>
                    <a:pt x="740" y="1"/>
                    <a:pt x="571" y="63"/>
                    <a:pt x="438" y="204"/>
                  </a:cubicBezTo>
                  <a:cubicBezTo>
                    <a:pt x="1" y="641"/>
                    <a:pt x="317" y="1370"/>
                    <a:pt x="924" y="1370"/>
                  </a:cubicBezTo>
                  <a:cubicBezTo>
                    <a:pt x="1288" y="1370"/>
                    <a:pt x="1604" y="1079"/>
                    <a:pt x="1604" y="690"/>
                  </a:cubicBezTo>
                  <a:cubicBezTo>
                    <a:pt x="1604" y="278"/>
                    <a:pt x="1258" y="1"/>
                    <a:pt x="9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6" name="Google Shape;876;p20"/>
            <p:cNvSpPr/>
            <p:nvPr/>
          </p:nvSpPr>
          <p:spPr>
            <a:xfrm>
              <a:off x="1389928" y="4832385"/>
              <a:ext cx="115344" cy="96790"/>
            </a:xfrm>
            <a:custGeom>
              <a:avLst/>
              <a:gdLst/>
              <a:ahLst/>
              <a:cxnLst/>
              <a:rect l="l" t="t" r="r" b="b"/>
              <a:pathLst>
                <a:path w="1045" h="877" extrusionOk="0">
                  <a:moveTo>
                    <a:pt x="583" y="124"/>
                  </a:moveTo>
                  <a:cubicBezTo>
                    <a:pt x="753" y="124"/>
                    <a:pt x="899" y="269"/>
                    <a:pt x="899" y="439"/>
                  </a:cubicBezTo>
                  <a:cubicBezTo>
                    <a:pt x="899" y="622"/>
                    <a:pt x="741" y="747"/>
                    <a:pt x="587" y="747"/>
                  </a:cubicBezTo>
                  <a:cubicBezTo>
                    <a:pt x="515" y="747"/>
                    <a:pt x="443" y="720"/>
                    <a:pt x="389" y="658"/>
                  </a:cubicBezTo>
                  <a:cubicBezTo>
                    <a:pt x="195" y="464"/>
                    <a:pt x="316" y="124"/>
                    <a:pt x="583" y="124"/>
                  </a:cubicBezTo>
                  <a:close/>
                  <a:moveTo>
                    <a:pt x="584" y="0"/>
                  </a:moveTo>
                  <a:cubicBezTo>
                    <a:pt x="473" y="0"/>
                    <a:pt x="361" y="38"/>
                    <a:pt x="268" y="124"/>
                  </a:cubicBezTo>
                  <a:cubicBezTo>
                    <a:pt x="0" y="415"/>
                    <a:pt x="195" y="877"/>
                    <a:pt x="583" y="877"/>
                  </a:cubicBezTo>
                  <a:cubicBezTo>
                    <a:pt x="826" y="877"/>
                    <a:pt x="1021" y="682"/>
                    <a:pt x="1045" y="439"/>
                  </a:cubicBezTo>
                  <a:cubicBezTo>
                    <a:pt x="1045" y="175"/>
                    <a:pt x="820" y="0"/>
                    <a:pt x="5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77" name="Google Shape;877;p20"/>
          <p:cNvGrpSpPr/>
          <p:nvPr/>
        </p:nvGrpSpPr>
        <p:grpSpPr>
          <a:xfrm>
            <a:off x="8487535" y="4225366"/>
            <a:ext cx="666115" cy="973447"/>
            <a:chOff x="-1047799" y="3300294"/>
            <a:chExt cx="439014" cy="641607"/>
          </a:xfrm>
        </p:grpSpPr>
        <p:sp>
          <p:nvSpPr>
            <p:cNvPr id="878" name="Google Shape;878;p20"/>
            <p:cNvSpPr/>
            <p:nvPr/>
          </p:nvSpPr>
          <p:spPr>
            <a:xfrm>
              <a:off x="-994003" y="3750695"/>
              <a:ext cx="138774" cy="63785"/>
            </a:xfrm>
            <a:custGeom>
              <a:avLst/>
              <a:gdLst/>
              <a:ahLst/>
              <a:cxnLst/>
              <a:rect l="l" t="t" r="r" b="b"/>
              <a:pathLst>
                <a:path w="1847" h="849" extrusionOk="0">
                  <a:moveTo>
                    <a:pt x="728" y="0"/>
                  </a:moveTo>
                  <a:cubicBezTo>
                    <a:pt x="502" y="0"/>
                    <a:pt x="254" y="68"/>
                    <a:pt x="1" y="252"/>
                  </a:cubicBezTo>
                  <a:cubicBezTo>
                    <a:pt x="1" y="252"/>
                    <a:pt x="350" y="848"/>
                    <a:pt x="1002" y="848"/>
                  </a:cubicBezTo>
                  <a:cubicBezTo>
                    <a:pt x="1243" y="848"/>
                    <a:pt x="1526" y="767"/>
                    <a:pt x="1847" y="544"/>
                  </a:cubicBezTo>
                  <a:cubicBezTo>
                    <a:pt x="1847" y="544"/>
                    <a:pt x="1369" y="0"/>
                    <a:pt x="7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9" name="Google Shape;879;p20"/>
            <p:cNvSpPr/>
            <p:nvPr/>
          </p:nvSpPr>
          <p:spPr>
            <a:xfrm>
              <a:off x="-950199" y="3777592"/>
              <a:ext cx="98652" cy="17656"/>
            </a:xfrm>
            <a:custGeom>
              <a:avLst/>
              <a:gdLst/>
              <a:ahLst/>
              <a:cxnLst/>
              <a:rect l="l" t="t" r="r" b="b"/>
              <a:pathLst>
                <a:path w="1313" h="235" extrusionOk="0">
                  <a:moveTo>
                    <a:pt x="500" y="0"/>
                  </a:moveTo>
                  <a:cubicBezTo>
                    <a:pt x="349" y="0"/>
                    <a:pt x="197" y="14"/>
                    <a:pt x="49" y="40"/>
                  </a:cubicBezTo>
                  <a:cubicBezTo>
                    <a:pt x="25" y="40"/>
                    <a:pt x="1" y="64"/>
                    <a:pt x="25" y="89"/>
                  </a:cubicBezTo>
                  <a:cubicBezTo>
                    <a:pt x="25" y="113"/>
                    <a:pt x="49" y="113"/>
                    <a:pt x="73" y="113"/>
                  </a:cubicBezTo>
                  <a:cubicBezTo>
                    <a:pt x="191" y="98"/>
                    <a:pt x="311" y="90"/>
                    <a:pt x="431" y="90"/>
                  </a:cubicBezTo>
                  <a:cubicBezTo>
                    <a:pt x="708" y="90"/>
                    <a:pt x="985" y="133"/>
                    <a:pt x="1239" y="234"/>
                  </a:cubicBezTo>
                  <a:lnTo>
                    <a:pt x="1264" y="234"/>
                  </a:lnTo>
                  <a:cubicBezTo>
                    <a:pt x="1288" y="234"/>
                    <a:pt x="1288" y="210"/>
                    <a:pt x="1312" y="210"/>
                  </a:cubicBezTo>
                  <a:cubicBezTo>
                    <a:pt x="1312" y="186"/>
                    <a:pt x="1312" y="162"/>
                    <a:pt x="1288" y="137"/>
                  </a:cubicBezTo>
                  <a:cubicBezTo>
                    <a:pt x="1039" y="44"/>
                    <a:pt x="770" y="0"/>
                    <a:pt x="50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0" name="Google Shape;880;p20"/>
            <p:cNvSpPr/>
            <p:nvPr/>
          </p:nvSpPr>
          <p:spPr>
            <a:xfrm>
              <a:off x="-949448" y="3639053"/>
              <a:ext cx="114280" cy="249281"/>
            </a:xfrm>
            <a:custGeom>
              <a:avLst/>
              <a:gdLst/>
              <a:ahLst/>
              <a:cxnLst/>
              <a:rect l="l" t="t" r="r" b="b"/>
              <a:pathLst>
                <a:path w="1521" h="3318" extrusionOk="0">
                  <a:moveTo>
                    <a:pt x="69" y="0"/>
                  </a:moveTo>
                  <a:cubicBezTo>
                    <a:pt x="40" y="0"/>
                    <a:pt x="0" y="67"/>
                    <a:pt x="39" y="86"/>
                  </a:cubicBezTo>
                  <a:cubicBezTo>
                    <a:pt x="63" y="86"/>
                    <a:pt x="1327" y="961"/>
                    <a:pt x="1424" y="3269"/>
                  </a:cubicBezTo>
                  <a:cubicBezTo>
                    <a:pt x="1424" y="3293"/>
                    <a:pt x="1448" y="3317"/>
                    <a:pt x="1472" y="3317"/>
                  </a:cubicBezTo>
                  <a:cubicBezTo>
                    <a:pt x="1497" y="3293"/>
                    <a:pt x="1521" y="3293"/>
                    <a:pt x="1521" y="3269"/>
                  </a:cubicBezTo>
                  <a:cubicBezTo>
                    <a:pt x="1424" y="912"/>
                    <a:pt x="88" y="14"/>
                    <a:pt x="88" y="14"/>
                  </a:cubicBezTo>
                  <a:cubicBezTo>
                    <a:pt x="83" y="4"/>
                    <a:pt x="76" y="0"/>
                    <a:pt x="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1" name="Google Shape;881;p20"/>
            <p:cNvSpPr/>
            <p:nvPr/>
          </p:nvSpPr>
          <p:spPr>
            <a:xfrm>
              <a:off x="-1047799" y="3504796"/>
              <a:ext cx="229087" cy="179936"/>
            </a:xfrm>
            <a:custGeom>
              <a:avLst/>
              <a:gdLst/>
              <a:ahLst/>
              <a:cxnLst/>
              <a:rect l="l" t="t" r="r" b="b"/>
              <a:pathLst>
                <a:path w="3049" h="2395" extrusionOk="0">
                  <a:moveTo>
                    <a:pt x="2055" y="1"/>
                  </a:moveTo>
                  <a:cubicBezTo>
                    <a:pt x="1883" y="1"/>
                    <a:pt x="1883" y="562"/>
                    <a:pt x="1883" y="562"/>
                  </a:cubicBezTo>
                  <a:cubicBezTo>
                    <a:pt x="1761" y="416"/>
                    <a:pt x="1615" y="294"/>
                    <a:pt x="1445" y="197"/>
                  </a:cubicBezTo>
                  <a:cubicBezTo>
                    <a:pt x="1434" y="193"/>
                    <a:pt x="1423" y="192"/>
                    <a:pt x="1413" y="192"/>
                  </a:cubicBezTo>
                  <a:cubicBezTo>
                    <a:pt x="1234" y="192"/>
                    <a:pt x="1300" y="780"/>
                    <a:pt x="1300" y="780"/>
                  </a:cubicBezTo>
                  <a:cubicBezTo>
                    <a:pt x="1154" y="635"/>
                    <a:pt x="984" y="537"/>
                    <a:pt x="814" y="416"/>
                  </a:cubicBezTo>
                  <a:cubicBezTo>
                    <a:pt x="785" y="400"/>
                    <a:pt x="760" y="393"/>
                    <a:pt x="740" y="393"/>
                  </a:cubicBezTo>
                  <a:cubicBezTo>
                    <a:pt x="532" y="393"/>
                    <a:pt x="692" y="1096"/>
                    <a:pt x="692" y="1096"/>
                  </a:cubicBezTo>
                  <a:cubicBezTo>
                    <a:pt x="692" y="1096"/>
                    <a:pt x="357" y="857"/>
                    <a:pt x="178" y="857"/>
                  </a:cubicBezTo>
                  <a:cubicBezTo>
                    <a:pt x="136" y="857"/>
                    <a:pt x="103" y="870"/>
                    <a:pt x="85" y="902"/>
                  </a:cubicBezTo>
                  <a:cubicBezTo>
                    <a:pt x="1" y="1049"/>
                    <a:pt x="662" y="2395"/>
                    <a:pt x="1533" y="2395"/>
                  </a:cubicBezTo>
                  <a:cubicBezTo>
                    <a:pt x="1669" y="2395"/>
                    <a:pt x="1811" y="2362"/>
                    <a:pt x="1955" y="2286"/>
                  </a:cubicBezTo>
                  <a:cubicBezTo>
                    <a:pt x="3049" y="1728"/>
                    <a:pt x="2684" y="926"/>
                    <a:pt x="2684" y="926"/>
                  </a:cubicBezTo>
                  <a:cubicBezTo>
                    <a:pt x="2684" y="926"/>
                    <a:pt x="2368" y="197"/>
                    <a:pt x="2125" y="27"/>
                  </a:cubicBezTo>
                  <a:cubicBezTo>
                    <a:pt x="2099" y="9"/>
                    <a:pt x="2076" y="1"/>
                    <a:pt x="205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2" name="Google Shape;882;p20"/>
            <p:cNvSpPr/>
            <p:nvPr/>
          </p:nvSpPr>
          <p:spPr>
            <a:xfrm>
              <a:off x="-1006775" y="3550625"/>
              <a:ext cx="157032" cy="111418"/>
            </a:xfrm>
            <a:custGeom>
              <a:avLst/>
              <a:gdLst/>
              <a:ahLst/>
              <a:cxnLst/>
              <a:rect l="l" t="t" r="r" b="b"/>
              <a:pathLst>
                <a:path w="2090" h="1483" extrusionOk="0">
                  <a:moveTo>
                    <a:pt x="1652" y="292"/>
                  </a:moveTo>
                  <a:cubicBezTo>
                    <a:pt x="1677" y="292"/>
                    <a:pt x="1701" y="316"/>
                    <a:pt x="1725" y="340"/>
                  </a:cubicBezTo>
                  <a:cubicBezTo>
                    <a:pt x="1749" y="365"/>
                    <a:pt x="1749" y="389"/>
                    <a:pt x="1774" y="413"/>
                  </a:cubicBezTo>
                  <a:lnTo>
                    <a:pt x="1725" y="389"/>
                  </a:lnTo>
                  <a:cubicBezTo>
                    <a:pt x="1701" y="365"/>
                    <a:pt x="1677" y="316"/>
                    <a:pt x="1652" y="292"/>
                  </a:cubicBezTo>
                  <a:close/>
                  <a:moveTo>
                    <a:pt x="802" y="656"/>
                  </a:moveTo>
                  <a:lnTo>
                    <a:pt x="802" y="656"/>
                  </a:lnTo>
                  <a:cubicBezTo>
                    <a:pt x="826" y="680"/>
                    <a:pt x="851" y="729"/>
                    <a:pt x="875" y="778"/>
                  </a:cubicBezTo>
                  <a:cubicBezTo>
                    <a:pt x="851" y="729"/>
                    <a:pt x="826" y="705"/>
                    <a:pt x="802" y="656"/>
                  </a:cubicBezTo>
                  <a:close/>
                  <a:moveTo>
                    <a:pt x="535" y="923"/>
                  </a:moveTo>
                  <a:lnTo>
                    <a:pt x="535" y="923"/>
                  </a:lnTo>
                  <a:cubicBezTo>
                    <a:pt x="583" y="948"/>
                    <a:pt x="608" y="996"/>
                    <a:pt x="608" y="1045"/>
                  </a:cubicBezTo>
                  <a:cubicBezTo>
                    <a:pt x="583" y="996"/>
                    <a:pt x="559" y="972"/>
                    <a:pt x="535" y="923"/>
                  </a:cubicBezTo>
                  <a:close/>
                  <a:moveTo>
                    <a:pt x="1944" y="0"/>
                  </a:moveTo>
                  <a:cubicBezTo>
                    <a:pt x="1920" y="25"/>
                    <a:pt x="1920" y="49"/>
                    <a:pt x="1920" y="73"/>
                  </a:cubicBezTo>
                  <a:cubicBezTo>
                    <a:pt x="1944" y="146"/>
                    <a:pt x="2017" y="292"/>
                    <a:pt x="1968" y="365"/>
                  </a:cubicBezTo>
                  <a:cubicBezTo>
                    <a:pt x="1968" y="389"/>
                    <a:pt x="1944" y="413"/>
                    <a:pt x="1920" y="413"/>
                  </a:cubicBezTo>
                  <a:lnTo>
                    <a:pt x="1847" y="413"/>
                  </a:lnTo>
                  <a:cubicBezTo>
                    <a:pt x="1847" y="365"/>
                    <a:pt x="1822" y="316"/>
                    <a:pt x="1798" y="267"/>
                  </a:cubicBezTo>
                  <a:cubicBezTo>
                    <a:pt x="1774" y="195"/>
                    <a:pt x="1701" y="170"/>
                    <a:pt x="1628" y="146"/>
                  </a:cubicBezTo>
                  <a:cubicBezTo>
                    <a:pt x="1604" y="146"/>
                    <a:pt x="1579" y="170"/>
                    <a:pt x="1555" y="195"/>
                  </a:cubicBezTo>
                  <a:cubicBezTo>
                    <a:pt x="1531" y="243"/>
                    <a:pt x="1555" y="316"/>
                    <a:pt x="1604" y="365"/>
                  </a:cubicBezTo>
                  <a:cubicBezTo>
                    <a:pt x="1652" y="413"/>
                    <a:pt x="1701" y="462"/>
                    <a:pt x="1749" y="486"/>
                  </a:cubicBezTo>
                  <a:lnTo>
                    <a:pt x="1749" y="510"/>
                  </a:lnTo>
                  <a:cubicBezTo>
                    <a:pt x="1749" y="559"/>
                    <a:pt x="1701" y="559"/>
                    <a:pt x="1628" y="559"/>
                  </a:cubicBezTo>
                  <a:cubicBezTo>
                    <a:pt x="1555" y="559"/>
                    <a:pt x="1482" y="535"/>
                    <a:pt x="1409" y="510"/>
                  </a:cubicBezTo>
                  <a:cubicBezTo>
                    <a:pt x="1385" y="437"/>
                    <a:pt x="1337" y="389"/>
                    <a:pt x="1288" y="365"/>
                  </a:cubicBezTo>
                  <a:cubicBezTo>
                    <a:pt x="1256" y="365"/>
                    <a:pt x="1234" y="354"/>
                    <a:pt x="1209" y="354"/>
                  </a:cubicBezTo>
                  <a:cubicBezTo>
                    <a:pt x="1196" y="354"/>
                    <a:pt x="1183" y="357"/>
                    <a:pt x="1166" y="365"/>
                  </a:cubicBezTo>
                  <a:cubicBezTo>
                    <a:pt x="1166" y="389"/>
                    <a:pt x="1142" y="413"/>
                    <a:pt x="1166" y="437"/>
                  </a:cubicBezTo>
                  <a:cubicBezTo>
                    <a:pt x="1215" y="486"/>
                    <a:pt x="1264" y="559"/>
                    <a:pt x="1337" y="583"/>
                  </a:cubicBezTo>
                  <a:cubicBezTo>
                    <a:pt x="1385" y="656"/>
                    <a:pt x="1385" y="753"/>
                    <a:pt x="1361" y="850"/>
                  </a:cubicBezTo>
                  <a:cubicBezTo>
                    <a:pt x="1343" y="905"/>
                    <a:pt x="1311" y="932"/>
                    <a:pt x="1255" y="932"/>
                  </a:cubicBezTo>
                  <a:cubicBezTo>
                    <a:pt x="1236" y="932"/>
                    <a:pt x="1215" y="929"/>
                    <a:pt x="1191" y="923"/>
                  </a:cubicBezTo>
                  <a:cubicBezTo>
                    <a:pt x="1142" y="923"/>
                    <a:pt x="1069" y="899"/>
                    <a:pt x="1021" y="850"/>
                  </a:cubicBezTo>
                  <a:cubicBezTo>
                    <a:pt x="996" y="729"/>
                    <a:pt x="924" y="608"/>
                    <a:pt x="826" y="535"/>
                  </a:cubicBezTo>
                  <a:lnTo>
                    <a:pt x="729" y="535"/>
                  </a:lnTo>
                  <a:cubicBezTo>
                    <a:pt x="705" y="559"/>
                    <a:pt x="705" y="583"/>
                    <a:pt x="705" y="632"/>
                  </a:cubicBezTo>
                  <a:cubicBezTo>
                    <a:pt x="754" y="753"/>
                    <a:pt x="826" y="850"/>
                    <a:pt x="924" y="923"/>
                  </a:cubicBezTo>
                  <a:cubicBezTo>
                    <a:pt x="948" y="972"/>
                    <a:pt x="948" y="1021"/>
                    <a:pt x="924" y="1093"/>
                  </a:cubicBezTo>
                  <a:cubicBezTo>
                    <a:pt x="924" y="1129"/>
                    <a:pt x="898" y="1151"/>
                    <a:pt x="874" y="1151"/>
                  </a:cubicBezTo>
                  <a:cubicBezTo>
                    <a:pt x="865" y="1151"/>
                    <a:pt x="857" y="1148"/>
                    <a:pt x="851" y="1142"/>
                  </a:cubicBezTo>
                  <a:cubicBezTo>
                    <a:pt x="802" y="1142"/>
                    <a:pt x="754" y="1118"/>
                    <a:pt x="729" y="1093"/>
                  </a:cubicBezTo>
                  <a:cubicBezTo>
                    <a:pt x="729" y="972"/>
                    <a:pt x="656" y="875"/>
                    <a:pt x="559" y="826"/>
                  </a:cubicBezTo>
                  <a:cubicBezTo>
                    <a:pt x="547" y="814"/>
                    <a:pt x="529" y="808"/>
                    <a:pt x="508" y="808"/>
                  </a:cubicBezTo>
                  <a:cubicBezTo>
                    <a:pt x="486" y="808"/>
                    <a:pt x="462" y="814"/>
                    <a:pt x="438" y="826"/>
                  </a:cubicBezTo>
                  <a:cubicBezTo>
                    <a:pt x="438" y="826"/>
                    <a:pt x="413" y="875"/>
                    <a:pt x="438" y="899"/>
                  </a:cubicBezTo>
                  <a:cubicBezTo>
                    <a:pt x="462" y="996"/>
                    <a:pt x="535" y="1093"/>
                    <a:pt x="632" y="1166"/>
                  </a:cubicBezTo>
                  <a:cubicBezTo>
                    <a:pt x="608" y="1239"/>
                    <a:pt x="559" y="1312"/>
                    <a:pt x="486" y="1336"/>
                  </a:cubicBezTo>
                  <a:cubicBezTo>
                    <a:pt x="455" y="1356"/>
                    <a:pt x="424" y="1364"/>
                    <a:pt x="393" y="1364"/>
                  </a:cubicBezTo>
                  <a:cubicBezTo>
                    <a:pt x="234" y="1364"/>
                    <a:pt x="98" y="1142"/>
                    <a:pt x="98" y="1142"/>
                  </a:cubicBezTo>
                  <a:cubicBezTo>
                    <a:pt x="85" y="1130"/>
                    <a:pt x="73" y="1124"/>
                    <a:pt x="64" y="1124"/>
                  </a:cubicBezTo>
                  <a:cubicBezTo>
                    <a:pt x="55" y="1124"/>
                    <a:pt x="49" y="1130"/>
                    <a:pt x="49" y="1142"/>
                  </a:cubicBezTo>
                  <a:cubicBezTo>
                    <a:pt x="25" y="1166"/>
                    <a:pt x="0" y="1191"/>
                    <a:pt x="25" y="1215"/>
                  </a:cubicBezTo>
                  <a:cubicBezTo>
                    <a:pt x="25" y="1215"/>
                    <a:pt x="195" y="1482"/>
                    <a:pt x="389" y="1482"/>
                  </a:cubicBezTo>
                  <a:cubicBezTo>
                    <a:pt x="438" y="1458"/>
                    <a:pt x="486" y="1433"/>
                    <a:pt x="535" y="1385"/>
                  </a:cubicBezTo>
                  <a:cubicBezTo>
                    <a:pt x="608" y="1336"/>
                    <a:pt x="681" y="1263"/>
                    <a:pt x="705" y="1166"/>
                  </a:cubicBezTo>
                  <a:cubicBezTo>
                    <a:pt x="754" y="1191"/>
                    <a:pt x="778" y="1191"/>
                    <a:pt x="826" y="1215"/>
                  </a:cubicBezTo>
                  <a:cubicBezTo>
                    <a:pt x="839" y="1219"/>
                    <a:pt x="852" y="1221"/>
                    <a:pt x="866" y="1221"/>
                  </a:cubicBezTo>
                  <a:cubicBezTo>
                    <a:pt x="930" y="1221"/>
                    <a:pt x="1001" y="1174"/>
                    <a:pt x="1021" y="1093"/>
                  </a:cubicBezTo>
                  <a:cubicBezTo>
                    <a:pt x="1021" y="1045"/>
                    <a:pt x="1021" y="996"/>
                    <a:pt x="1021" y="948"/>
                  </a:cubicBezTo>
                  <a:cubicBezTo>
                    <a:pt x="1069" y="972"/>
                    <a:pt x="1118" y="996"/>
                    <a:pt x="1166" y="996"/>
                  </a:cubicBezTo>
                  <a:cubicBezTo>
                    <a:pt x="1192" y="1007"/>
                    <a:pt x="1218" y="1011"/>
                    <a:pt x="1243" y="1011"/>
                  </a:cubicBezTo>
                  <a:cubicBezTo>
                    <a:pt x="1335" y="1011"/>
                    <a:pt x="1415" y="946"/>
                    <a:pt x="1434" y="850"/>
                  </a:cubicBezTo>
                  <a:cubicBezTo>
                    <a:pt x="1458" y="778"/>
                    <a:pt x="1458" y="680"/>
                    <a:pt x="1434" y="608"/>
                  </a:cubicBezTo>
                  <a:cubicBezTo>
                    <a:pt x="1507" y="608"/>
                    <a:pt x="1555" y="632"/>
                    <a:pt x="1628" y="632"/>
                  </a:cubicBezTo>
                  <a:cubicBezTo>
                    <a:pt x="1701" y="632"/>
                    <a:pt x="1798" y="608"/>
                    <a:pt x="1822" y="535"/>
                  </a:cubicBezTo>
                  <a:cubicBezTo>
                    <a:pt x="1847" y="510"/>
                    <a:pt x="1847" y="510"/>
                    <a:pt x="1847" y="486"/>
                  </a:cubicBezTo>
                  <a:cubicBezTo>
                    <a:pt x="1859" y="498"/>
                    <a:pt x="1877" y="504"/>
                    <a:pt x="1895" y="504"/>
                  </a:cubicBezTo>
                  <a:cubicBezTo>
                    <a:pt x="1913" y="504"/>
                    <a:pt x="1932" y="498"/>
                    <a:pt x="1944" y="486"/>
                  </a:cubicBezTo>
                  <a:cubicBezTo>
                    <a:pt x="1992" y="486"/>
                    <a:pt x="2041" y="462"/>
                    <a:pt x="2065" y="413"/>
                  </a:cubicBezTo>
                  <a:cubicBezTo>
                    <a:pt x="2090" y="267"/>
                    <a:pt x="2065" y="146"/>
                    <a:pt x="2017" y="25"/>
                  </a:cubicBezTo>
                  <a:cubicBezTo>
                    <a:pt x="1992" y="0"/>
                    <a:pt x="1968" y="0"/>
                    <a:pt x="19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3" name="Google Shape;883;p20"/>
            <p:cNvSpPr/>
            <p:nvPr/>
          </p:nvSpPr>
          <p:spPr>
            <a:xfrm>
              <a:off x="-868753" y="3630488"/>
              <a:ext cx="108420" cy="91959"/>
            </a:xfrm>
            <a:custGeom>
              <a:avLst/>
              <a:gdLst/>
              <a:ahLst/>
              <a:cxnLst/>
              <a:rect l="l" t="t" r="r" b="b"/>
              <a:pathLst>
                <a:path w="1443" h="1224" extrusionOk="0">
                  <a:moveTo>
                    <a:pt x="158" y="1"/>
                  </a:moveTo>
                  <a:cubicBezTo>
                    <a:pt x="118" y="1"/>
                    <a:pt x="76" y="3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lnTo>
                    <a:pt x="34" y="6"/>
                  </a:lnTo>
                  <a:cubicBezTo>
                    <a:pt x="33" y="6"/>
                    <a:pt x="1" y="1224"/>
                    <a:pt x="1328" y="1224"/>
                  </a:cubicBezTo>
                  <a:cubicBezTo>
                    <a:pt x="1365" y="1224"/>
                    <a:pt x="1404" y="1223"/>
                    <a:pt x="1443" y="1221"/>
                  </a:cubicBezTo>
                  <a:cubicBezTo>
                    <a:pt x="1443" y="1221"/>
                    <a:pt x="1240" y="1"/>
                    <a:pt x="15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4" name="Google Shape;884;p20"/>
            <p:cNvSpPr/>
            <p:nvPr/>
          </p:nvSpPr>
          <p:spPr>
            <a:xfrm>
              <a:off x="-837046" y="3663019"/>
              <a:ext cx="80394" cy="62884"/>
            </a:xfrm>
            <a:custGeom>
              <a:avLst/>
              <a:gdLst/>
              <a:ahLst/>
              <a:cxnLst/>
              <a:rect l="l" t="t" r="r" b="b"/>
              <a:pathLst>
                <a:path w="1070" h="837" extrusionOk="0">
                  <a:moveTo>
                    <a:pt x="53" y="0"/>
                  </a:moveTo>
                  <a:cubicBezTo>
                    <a:pt x="37" y="0"/>
                    <a:pt x="25" y="17"/>
                    <a:pt x="25" y="35"/>
                  </a:cubicBezTo>
                  <a:cubicBezTo>
                    <a:pt x="1" y="59"/>
                    <a:pt x="25" y="83"/>
                    <a:pt x="49" y="83"/>
                  </a:cubicBezTo>
                  <a:cubicBezTo>
                    <a:pt x="414" y="253"/>
                    <a:pt x="729" y="496"/>
                    <a:pt x="997" y="812"/>
                  </a:cubicBezTo>
                  <a:cubicBezTo>
                    <a:pt x="997" y="812"/>
                    <a:pt x="1021" y="836"/>
                    <a:pt x="1021" y="836"/>
                  </a:cubicBezTo>
                  <a:lnTo>
                    <a:pt x="1045" y="812"/>
                  </a:lnTo>
                  <a:cubicBezTo>
                    <a:pt x="1069" y="812"/>
                    <a:pt x="1069" y="788"/>
                    <a:pt x="1069" y="763"/>
                  </a:cubicBezTo>
                  <a:cubicBezTo>
                    <a:pt x="802" y="423"/>
                    <a:pt x="462" y="156"/>
                    <a:pt x="74" y="10"/>
                  </a:cubicBezTo>
                  <a:cubicBezTo>
                    <a:pt x="66" y="3"/>
                    <a:pt x="59" y="0"/>
                    <a:pt x="5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5" name="Google Shape;885;p20"/>
            <p:cNvSpPr/>
            <p:nvPr/>
          </p:nvSpPr>
          <p:spPr>
            <a:xfrm>
              <a:off x="-764015" y="3539732"/>
              <a:ext cx="129683" cy="73101"/>
            </a:xfrm>
            <a:custGeom>
              <a:avLst/>
              <a:gdLst/>
              <a:ahLst/>
              <a:cxnLst/>
              <a:rect l="l" t="t" r="r" b="b"/>
              <a:pathLst>
                <a:path w="1726" h="973" extrusionOk="0">
                  <a:moveTo>
                    <a:pt x="1242" y="0"/>
                  </a:moveTo>
                  <a:cubicBezTo>
                    <a:pt x="434" y="0"/>
                    <a:pt x="0" y="850"/>
                    <a:pt x="0" y="850"/>
                  </a:cubicBezTo>
                  <a:cubicBezTo>
                    <a:pt x="232" y="937"/>
                    <a:pt x="435" y="973"/>
                    <a:pt x="612" y="973"/>
                  </a:cubicBezTo>
                  <a:cubicBezTo>
                    <a:pt x="1474" y="973"/>
                    <a:pt x="1725" y="117"/>
                    <a:pt x="1725" y="97"/>
                  </a:cubicBezTo>
                  <a:cubicBezTo>
                    <a:pt x="1552" y="29"/>
                    <a:pt x="1391" y="0"/>
                    <a:pt x="124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6" name="Google Shape;886;p20"/>
            <p:cNvSpPr/>
            <p:nvPr/>
          </p:nvSpPr>
          <p:spPr>
            <a:xfrm>
              <a:off x="-769500" y="3568882"/>
              <a:ext cx="94971" cy="38391"/>
            </a:xfrm>
            <a:custGeom>
              <a:avLst/>
              <a:gdLst/>
              <a:ahLst/>
              <a:cxnLst/>
              <a:rect l="l" t="t" r="r" b="b"/>
              <a:pathLst>
                <a:path w="1264" h="511" extrusionOk="0">
                  <a:moveTo>
                    <a:pt x="1191" y="0"/>
                  </a:moveTo>
                  <a:cubicBezTo>
                    <a:pt x="778" y="49"/>
                    <a:pt x="389" y="194"/>
                    <a:pt x="25" y="413"/>
                  </a:cubicBezTo>
                  <a:cubicBezTo>
                    <a:pt x="0" y="462"/>
                    <a:pt x="25" y="510"/>
                    <a:pt x="73" y="510"/>
                  </a:cubicBezTo>
                  <a:cubicBezTo>
                    <a:pt x="73" y="510"/>
                    <a:pt x="98" y="510"/>
                    <a:pt x="98" y="486"/>
                  </a:cubicBezTo>
                  <a:cubicBezTo>
                    <a:pt x="438" y="267"/>
                    <a:pt x="802" y="146"/>
                    <a:pt x="1215" y="97"/>
                  </a:cubicBezTo>
                  <a:cubicBezTo>
                    <a:pt x="1239" y="97"/>
                    <a:pt x="1264" y="73"/>
                    <a:pt x="1264" y="49"/>
                  </a:cubicBezTo>
                  <a:cubicBezTo>
                    <a:pt x="1239" y="24"/>
                    <a:pt x="1215" y="0"/>
                    <a:pt x="11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7" name="Google Shape;887;p20"/>
            <p:cNvSpPr/>
            <p:nvPr/>
          </p:nvSpPr>
          <p:spPr>
            <a:xfrm>
              <a:off x="-800981" y="3409081"/>
              <a:ext cx="60784" cy="462801"/>
            </a:xfrm>
            <a:custGeom>
              <a:avLst/>
              <a:gdLst/>
              <a:ahLst/>
              <a:cxnLst/>
              <a:rect l="l" t="t" r="r" b="b"/>
              <a:pathLst>
                <a:path w="809" h="6160" extrusionOk="0">
                  <a:moveTo>
                    <a:pt x="69" y="1"/>
                  </a:moveTo>
                  <a:cubicBezTo>
                    <a:pt x="37" y="1"/>
                    <a:pt x="0" y="32"/>
                    <a:pt x="31" y="62"/>
                  </a:cubicBezTo>
                  <a:cubicBezTo>
                    <a:pt x="711" y="1860"/>
                    <a:pt x="541" y="6063"/>
                    <a:pt x="541" y="6111"/>
                  </a:cubicBezTo>
                  <a:cubicBezTo>
                    <a:pt x="541" y="6135"/>
                    <a:pt x="565" y="6135"/>
                    <a:pt x="589" y="6160"/>
                  </a:cubicBezTo>
                  <a:cubicBezTo>
                    <a:pt x="614" y="6135"/>
                    <a:pt x="638" y="6135"/>
                    <a:pt x="638" y="6111"/>
                  </a:cubicBezTo>
                  <a:cubicBezTo>
                    <a:pt x="638" y="6063"/>
                    <a:pt x="808" y="1836"/>
                    <a:pt x="104" y="38"/>
                  </a:cubicBezTo>
                  <a:cubicBezTo>
                    <a:pt x="104" y="11"/>
                    <a:pt x="87" y="1"/>
                    <a:pt x="6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8" name="Google Shape;888;p20"/>
            <p:cNvSpPr/>
            <p:nvPr/>
          </p:nvSpPr>
          <p:spPr>
            <a:xfrm>
              <a:off x="-905869" y="3300294"/>
              <a:ext cx="198507" cy="165361"/>
            </a:xfrm>
            <a:custGeom>
              <a:avLst/>
              <a:gdLst/>
              <a:ahLst/>
              <a:cxnLst/>
              <a:rect l="l" t="t" r="r" b="b"/>
              <a:pathLst>
                <a:path w="2642" h="2201" extrusionOk="0">
                  <a:moveTo>
                    <a:pt x="898" y="1"/>
                  </a:moveTo>
                  <a:cubicBezTo>
                    <a:pt x="722" y="1"/>
                    <a:pt x="649" y="636"/>
                    <a:pt x="649" y="636"/>
                  </a:cubicBezTo>
                  <a:cubicBezTo>
                    <a:pt x="649" y="636"/>
                    <a:pt x="381" y="252"/>
                    <a:pt x="219" y="252"/>
                  </a:cubicBezTo>
                  <a:cubicBezTo>
                    <a:pt x="198" y="252"/>
                    <a:pt x="180" y="258"/>
                    <a:pt x="164" y="271"/>
                  </a:cubicBezTo>
                  <a:cubicBezTo>
                    <a:pt x="0" y="365"/>
                    <a:pt x="217" y="2201"/>
                    <a:pt x="1307" y="2201"/>
                  </a:cubicBezTo>
                  <a:cubicBezTo>
                    <a:pt x="1353" y="2201"/>
                    <a:pt x="1401" y="2197"/>
                    <a:pt x="1451" y="2190"/>
                  </a:cubicBezTo>
                  <a:cubicBezTo>
                    <a:pt x="2641" y="2045"/>
                    <a:pt x="2569" y="1170"/>
                    <a:pt x="2569" y="1170"/>
                  </a:cubicBezTo>
                  <a:cubicBezTo>
                    <a:pt x="2569" y="1170"/>
                    <a:pt x="2544" y="369"/>
                    <a:pt x="2374" y="126"/>
                  </a:cubicBezTo>
                  <a:cubicBezTo>
                    <a:pt x="2348" y="89"/>
                    <a:pt x="2321" y="73"/>
                    <a:pt x="2293" y="73"/>
                  </a:cubicBezTo>
                  <a:cubicBezTo>
                    <a:pt x="2136" y="73"/>
                    <a:pt x="1961" y="563"/>
                    <a:pt x="1961" y="563"/>
                  </a:cubicBezTo>
                  <a:cubicBezTo>
                    <a:pt x="1888" y="369"/>
                    <a:pt x="1791" y="199"/>
                    <a:pt x="1670" y="53"/>
                  </a:cubicBezTo>
                  <a:cubicBezTo>
                    <a:pt x="1650" y="38"/>
                    <a:pt x="1631" y="32"/>
                    <a:pt x="1612" y="32"/>
                  </a:cubicBezTo>
                  <a:cubicBezTo>
                    <a:pt x="1443" y="32"/>
                    <a:pt x="1305" y="563"/>
                    <a:pt x="1305" y="563"/>
                  </a:cubicBezTo>
                  <a:cubicBezTo>
                    <a:pt x="1232" y="369"/>
                    <a:pt x="1111" y="199"/>
                    <a:pt x="990" y="53"/>
                  </a:cubicBezTo>
                  <a:cubicBezTo>
                    <a:pt x="957" y="16"/>
                    <a:pt x="926" y="1"/>
                    <a:pt x="89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9" name="Google Shape;889;p20"/>
            <p:cNvSpPr/>
            <p:nvPr/>
          </p:nvSpPr>
          <p:spPr>
            <a:xfrm>
              <a:off x="-884456" y="3364454"/>
              <a:ext cx="171608" cy="62133"/>
            </a:xfrm>
            <a:custGeom>
              <a:avLst/>
              <a:gdLst/>
              <a:ahLst/>
              <a:cxnLst/>
              <a:rect l="l" t="t" r="r" b="b"/>
              <a:pathLst>
                <a:path w="2284" h="827" extrusionOk="0">
                  <a:moveTo>
                    <a:pt x="1846" y="122"/>
                  </a:moveTo>
                  <a:lnTo>
                    <a:pt x="1846" y="122"/>
                  </a:lnTo>
                  <a:cubicBezTo>
                    <a:pt x="1871" y="146"/>
                    <a:pt x="1895" y="146"/>
                    <a:pt x="1919" y="195"/>
                  </a:cubicBezTo>
                  <a:cubicBezTo>
                    <a:pt x="1919" y="219"/>
                    <a:pt x="1919" y="243"/>
                    <a:pt x="1919" y="268"/>
                  </a:cubicBezTo>
                  <a:cubicBezTo>
                    <a:pt x="1895" y="268"/>
                    <a:pt x="1895" y="243"/>
                    <a:pt x="1895" y="243"/>
                  </a:cubicBezTo>
                  <a:cubicBezTo>
                    <a:pt x="1871" y="195"/>
                    <a:pt x="1846" y="146"/>
                    <a:pt x="1846" y="122"/>
                  </a:cubicBezTo>
                  <a:close/>
                  <a:moveTo>
                    <a:pt x="923" y="170"/>
                  </a:moveTo>
                  <a:lnTo>
                    <a:pt x="923" y="170"/>
                  </a:lnTo>
                  <a:cubicBezTo>
                    <a:pt x="947" y="219"/>
                    <a:pt x="947" y="268"/>
                    <a:pt x="972" y="292"/>
                  </a:cubicBezTo>
                  <a:cubicBezTo>
                    <a:pt x="947" y="268"/>
                    <a:pt x="923" y="219"/>
                    <a:pt x="923" y="170"/>
                  </a:cubicBezTo>
                  <a:close/>
                  <a:moveTo>
                    <a:pt x="583" y="341"/>
                  </a:moveTo>
                  <a:lnTo>
                    <a:pt x="583" y="341"/>
                  </a:lnTo>
                  <a:cubicBezTo>
                    <a:pt x="607" y="365"/>
                    <a:pt x="632" y="413"/>
                    <a:pt x="632" y="486"/>
                  </a:cubicBezTo>
                  <a:cubicBezTo>
                    <a:pt x="607" y="438"/>
                    <a:pt x="583" y="389"/>
                    <a:pt x="583" y="341"/>
                  </a:cubicBezTo>
                  <a:close/>
                  <a:moveTo>
                    <a:pt x="2211" y="0"/>
                  </a:moveTo>
                  <a:cubicBezTo>
                    <a:pt x="2186" y="0"/>
                    <a:pt x="2162" y="25"/>
                    <a:pt x="2186" y="49"/>
                  </a:cubicBezTo>
                  <a:cubicBezTo>
                    <a:pt x="2186" y="122"/>
                    <a:pt x="2186" y="292"/>
                    <a:pt x="2138" y="341"/>
                  </a:cubicBezTo>
                  <a:cubicBezTo>
                    <a:pt x="2113" y="365"/>
                    <a:pt x="2089" y="365"/>
                    <a:pt x="2065" y="365"/>
                  </a:cubicBezTo>
                  <a:cubicBezTo>
                    <a:pt x="2041" y="365"/>
                    <a:pt x="2016" y="365"/>
                    <a:pt x="1992" y="341"/>
                  </a:cubicBezTo>
                  <a:cubicBezTo>
                    <a:pt x="2016" y="292"/>
                    <a:pt x="2016" y="243"/>
                    <a:pt x="1992" y="195"/>
                  </a:cubicBezTo>
                  <a:cubicBezTo>
                    <a:pt x="1992" y="122"/>
                    <a:pt x="1943" y="49"/>
                    <a:pt x="1895" y="25"/>
                  </a:cubicBezTo>
                  <a:cubicBezTo>
                    <a:pt x="1846" y="25"/>
                    <a:pt x="1822" y="25"/>
                    <a:pt x="1798" y="49"/>
                  </a:cubicBezTo>
                  <a:cubicBezTo>
                    <a:pt x="1749" y="98"/>
                    <a:pt x="1749" y="170"/>
                    <a:pt x="1798" y="219"/>
                  </a:cubicBezTo>
                  <a:cubicBezTo>
                    <a:pt x="1822" y="292"/>
                    <a:pt x="1846" y="341"/>
                    <a:pt x="1895" y="365"/>
                  </a:cubicBezTo>
                  <a:lnTo>
                    <a:pt x="1871" y="389"/>
                  </a:lnTo>
                  <a:cubicBezTo>
                    <a:pt x="1858" y="401"/>
                    <a:pt x="1834" y="407"/>
                    <a:pt x="1810" y="407"/>
                  </a:cubicBezTo>
                  <a:cubicBezTo>
                    <a:pt x="1786" y="407"/>
                    <a:pt x="1761" y="401"/>
                    <a:pt x="1749" y="389"/>
                  </a:cubicBezTo>
                  <a:cubicBezTo>
                    <a:pt x="1676" y="365"/>
                    <a:pt x="1603" y="316"/>
                    <a:pt x="1555" y="268"/>
                  </a:cubicBezTo>
                  <a:cubicBezTo>
                    <a:pt x="1555" y="195"/>
                    <a:pt x="1530" y="146"/>
                    <a:pt x="1482" y="98"/>
                  </a:cubicBezTo>
                  <a:cubicBezTo>
                    <a:pt x="1458" y="49"/>
                    <a:pt x="1409" y="49"/>
                    <a:pt x="1385" y="49"/>
                  </a:cubicBezTo>
                  <a:cubicBezTo>
                    <a:pt x="1360" y="73"/>
                    <a:pt x="1336" y="98"/>
                    <a:pt x="1336" y="122"/>
                  </a:cubicBezTo>
                  <a:cubicBezTo>
                    <a:pt x="1360" y="195"/>
                    <a:pt x="1409" y="268"/>
                    <a:pt x="1458" y="316"/>
                  </a:cubicBezTo>
                  <a:cubicBezTo>
                    <a:pt x="1458" y="413"/>
                    <a:pt x="1433" y="511"/>
                    <a:pt x="1385" y="583"/>
                  </a:cubicBezTo>
                  <a:cubicBezTo>
                    <a:pt x="1360" y="608"/>
                    <a:pt x="1336" y="620"/>
                    <a:pt x="1309" y="620"/>
                  </a:cubicBezTo>
                  <a:cubicBezTo>
                    <a:pt x="1281" y="620"/>
                    <a:pt x="1251" y="608"/>
                    <a:pt x="1215" y="583"/>
                  </a:cubicBezTo>
                  <a:cubicBezTo>
                    <a:pt x="1142" y="559"/>
                    <a:pt x="1093" y="511"/>
                    <a:pt x="1069" y="462"/>
                  </a:cubicBezTo>
                  <a:cubicBezTo>
                    <a:pt x="1093" y="341"/>
                    <a:pt x="1069" y="195"/>
                    <a:pt x="996" y="98"/>
                  </a:cubicBezTo>
                  <a:cubicBezTo>
                    <a:pt x="979" y="80"/>
                    <a:pt x="950" y="63"/>
                    <a:pt x="925" y="63"/>
                  </a:cubicBezTo>
                  <a:cubicBezTo>
                    <a:pt x="915" y="63"/>
                    <a:pt x="906" y="66"/>
                    <a:pt x="899" y="73"/>
                  </a:cubicBezTo>
                  <a:cubicBezTo>
                    <a:pt x="850" y="73"/>
                    <a:pt x="850" y="98"/>
                    <a:pt x="850" y="146"/>
                  </a:cubicBezTo>
                  <a:cubicBezTo>
                    <a:pt x="850" y="243"/>
                    <a:pt x="875" y="365"/>
                    <a:pt x="947" y="462"/>
                  </a:cubicBezTo>
                  <a:cubicBezTo>
                    <a:pt x="947" y="535"/>
                    <a:pt x="923" y="583"/>
                    <a:pt x="899" y="632"/>
                  </a:cubicBezTo>
                  <a:cubicBezTo>
                    <a:pt x="885" y="660"/>
                    <a:pt x="862" y="672"/>
                    <a:pt x="836" y="672"/>
                  </a:cubicBezTo>
                  <a:cubicBezTo>
                    <a:pt x="818" y="672"/>
                    <a:pt x="798" y="666"/>
                    <a:pt x="777" y="656"/>
                  </a:cubicBezTo>
                  <a:cubicBezTo>
                    <a:pt x="753" y="632"/>
                    <a:pt x="729" y="608"/>
                    <a:pt x="705" y="559"/>
                  </a:cubicBezTo>
                  <a:cubicBezTo>
                    <a:pt x="729" y="462"/>
                    <a:pt x="729" y="341"/>
                    <a:pt x="632" y="243"/>
                  </a:cubicBezTo>
                  <a:cubicBezTo>
                    <a:pt x="607" y="219"/>
                    <a:pt x="559" y="219"/>
                    <a:pt x="534" y="219"/>
                  </a:cubicBezTo>
                  <a:cubicBezTo>
                    <a:pt x="510" y="219"/>
                    <a:pt x="486" y="243"/>
                    <a:pt x="486" y="292"/>
                  </a:cubicBezTo>
                  <a:cubicBezTo>
                    <a:pt x="486" y="389"/>
                    <a:pt x="510" y="486"/>
                    <a:pt x="583" y="583"/>
                  </a:cubicBezTo>
                  <a:cubicBezTo>
                    <a:pt x="534" y="656"/>
                    <a:pt x="462" y="705"/>
                    <a:pt x="389" y="705"/>
                  </a:cubicBezTo>
                  <a:cubicBezTo>
                    <a:pt x="374" y="708"/>
                    <a:pt x="360" y="710"/>
                    <a:pt x="347" y="710"/>
                  </a:cubicBezTo>
                  <a:cubicBezTo>
                    <a:pt x="161" y="710"/>
                    <a:pt x="97" y="413"/>
                    <a:pt x="97" y="413"/>
                  </a:cubicBezTo>
                  <a:cubicBezTo>
                    <a:pt x="97" y="389"/>
                    <a:pt x="73" y="365"/>
                    <a:pt x="49" y="365"/>
                  </a:cubicBezTo>
                  <a:cubicBezTo>
                    <a:pt x="24" y="389"/>
                    <a:pt x="0" y="413"/>
                    <a:pt x="0" y="438"/>
                  </a:cubicBezTo>
                  <a:cubicBezTo>
                    <a:pt x="0" y="438"/>
                    <a:pt x="97" y="826"/>
                    <a:pt x="364" y="826"/>
                  </a:cubicBezTo>
                  <a:lnTo>
                    <a:pt x="413" y="802"/>
                  </a:lnTo>
                  <a:cubicBezTo>
                    <a:pt x="510" y="802"/>
                    <a:pt x="583" y="753"/>
                    <a:pt x="656" y="656"/>
                  </a:cubicBezTo>
                  <a:cubicBezTo>
                    <a:pt x="680" y="681"/>
                    <a:pt x="705" y="729"/>
                    <a:pt x="753" y="729"/>
                  </a:cubicBezTo>
                  <a:cubicBezTo>
                    <a:pt x="784" y="760"/>
                    <a:pt x="818" y="773"/>
                    <a:pt x="852" y="773"/>
                  </a:cubicBezTo>
                  <a:cubicBezTo>
                    <a:pt x="899" y="773"/>
                    <a:pt x="943" y="747"/>
                    <a:pt x="972" y="705"/>
                  </a:cubicBezTo>
                  <a:cubicBezTo>
                    <a:pt x="996" y="656"/>
                    <a:pt x="1020" y="608"/>
                    <a:pt x="1045" y="559"/>
                  </a:cubicBezTo>
                  <a:cubicBezTo>
                    <a:pt x="1069" y="608"/>
                    <a:pt x="1117" y="632"/>
                    <a:pt x="1166" y="656"/>
                  </a:cubicBezTo>
                  <a:cubicBezTo>
                    <a:pt x="1198" y="699"/>
                    <a:pt x="1244" y="718"/>
                    <a:pt x="1292" y="718"/>
                  </a:cubicBezTo>
                  <a:cubicBezTo>
                    <a:pt x="1353" y="718"/>
                    <a:pt x="1417" y="687"/>
                    <a:pt x="1458" y="632"/>
                  </a:cubicBezTo>
                  <a:cubicBezTo>
                    <a:pt x="1506" y="559"/>
                    <a:pt x="1530" y="462"/>
                    <a:pt x="1555" y="389"/>
                  </a:cubicBezTo>
                  <a:cubicBezTo>
                    <a:pt x="1603" y="413"/>
                    <a:pt x="1652" y="438"/>
                    <a:pt x="1700" y="462"/>
                  </a:cubicBezTo>
                  <a:cubicBezTo>
                    <a:pt x="1737" y="486"/>
                    <a:pt x="1779" y="498"/>
                    <a:pt x="1822" y="498"/>
                  </a:cubicBezTo>
                  <a:cubicBezTo>
                    <a:pt x="1864" y="498"/>
                    <a:pt x="1907" y="486"/>
                    <a:pt x="1943" y="462"/>
                  </a:cubicBezTo>
                  <a:lnTo>
                    <a:pt x="1968" y="413"/>
                  </a:lnTo>
                  <a:cubicBezTo>
                    <a:pt x="1992" y="438"/>
                    <a:pt x="2016" y="438"/>
                    <a:pt x="2065" y="462"/>
                  </a:cubicBezTo>
                  <a:cubicBezTo>
                    <a:pt x="2113" y="462"/>
                    <a:pt x="2162" y="438"/>
                    <a:pt x="2211" y="413"/>
                  </a:cubicBezTo>
                  <a:cubicBezTo>
                    <a:pt x="2259" y="292"/>
                    <a:pt x="2284" y="170"/>
                    <a:pt x="2284" y="25"/>
                  </a:cubicBezTo>
                  <a:cubicBezTo>
                    <a:pt x="2259" y="0"/>
                    <a:pt x="2235" y="0"/>
                    <a:pt x="221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0" name="Google Shape;890;p20"/>
            <p:cNvSpPr/>
            <p:nvPr/>
          </p:nvSpPr>
          <p:spPr>
            <a:xfrm>
              <a:off x="-945691" y="3813429"/>
              <a:ext cx="336905" cy="128472"/>
            </a:xfrm>
            <a:custGeom>
              <a:avLst/>
              <a:gdLst/>
              <a:ahLst/>
              <a:cxnLst/>
              <a:rect l="l" t="t" r="r" b="b"/>
              <a:pathLst>
                <a:path w="4484" h="1710" extrusionOk="0">
                  <a:moveTo>
                    <a:pt x="3927" y="0"/>
                  </a:moveTo>
                  <a:cubicBezTo>
                    <a:pt x="3752" y="0"/>
                    <a:pt x="3511" y="705"/>
                    <a:pt x="3511" y="705"/>
                  </a:cubicBezTo>
                  <a:cubicBezTo>
                    <a:pt x="3341" y="510"/>
                    <a:pt x="3147" y="316"/>
                    <a:pt x="2928" y="146"/>
                  </a:cubicBezTo>
                  <a:cubicBezTo>
                    <a:pt x="2885" y="106"/>
                    <a:pt x="2847" y="89"/>
                    <a:pt x="2812" y="89"/>
                  </a:cubicBezTo>
                  <a:cubicBezTo>
                    <a:pt x="2594" y="89"/>
                    <a:pt x="2540" y="778"/>
                    <a:pt x="2540" y="778"/>
                  </a:cubicBezTo>
                  <a:cubicBezTo>
                    <a:pt x="2540" y="778"/>
                    <a:pt x="2103" y="268"/>
                    <a:pt x="1957" y="49"/>
                  </a:cubicBezTo>
                  <a:cubicBezTo>
                    <a:pt x="1944" y="34"/>
                    <a:pt x="1928" y="27"/>
                    <a:pt x="1910" y="27"/>
                  </a:cubicBezTo>
                  <a:cubicBezTo>
                    <a:pt x="1697" y="27"/>
                    <a:pt x="1179" y="1021"/>
                    <a:pt x="1179" y="1021"/>
                  </a:cubicBezTo>
                  <a:cubicBezTo>
                    <a:pt x="1082" y="729"/>
                    <a:pt x="912" y="438"/>
                    <a:pt x="669" y="219"/>
                  </a:cubicBezTo>
                  <a:cubicBezTo>
                    <a:pt x="649" y="206"/>
                    <a:pt x="628" y="200"/>
                    <a:pt x="607" y="200"/>
                  </a:cubicBezTo>
                  <a:cubicBezTo>
                    <a:pt x="308" y="200"/>
                    <a:pt x="0" y="1424"/>
                    <a:pt x="159" y="1628"/>
                  </a:cubicBezTo>
                  <a:cubicBezTo>
                    <a:pt x="206" y="1688"/>
                    <a:pt x="548" y="1709"/>
                    <a:pt x="1022" y="1709"/>
                  </a:cubicBezTo>
                  <a:cubicBezTo>
                    <a:pt x="2286" y="1709"/>
                    <a:pt x="4483" y="1555"/>
                    <a:pt x="4483" y="1555"/>
                  </a:cubicBezTo>
                  <a:cubicBezTo>
                    <a:pt x="4362" y="1045"/>
                    <a:pt x="4192" y="535"/>
                    <a:pt x="3997" y="49"/>
                  </a:cubicBezTo>
                  <a:cubicBezTo>
                    <a:pt x="3976" y="15"/>
                    <a:pt x="3952" y="0"/>
                    <a:pt x="392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CUSTOM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8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2" name="Google Shape;892;p21"/>
          <p:cNvSpPr txBox="1">
            <a:spLocks noGrp="1"/>
          </p:cNvSpPr>
          <p:nvPr>
            <p:ph type="subTitle" idx="1"/>
          </p:nvPr>
        </p:nvSpPr>
        <p:spPr>
          <a:xfrm>
            <a:off x="1915200" y="1881226"/>
            <a:ext cx="5313600" cy="9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endParaRPr/>
          </a:p>
        </p:txBody>
      </p:sp>
      <p:sp>
        <p:nvSpPr>
          <p:cNvPr id="893" name="Google Shape;893;p21"/>
          <p:cNvSpPr txBox="1">
            <a:spLocks noGrp="1"/>
          </p:cNvSpPr>
          <p:nvPr>
            <p:ph type="subTitle" idx="2"/>
          </p:nvPr>
        </p:nvSpPr>
        <p:spPr>
          <a:xfrm>
            <a:off x="2596800" y="2771613"/>
            <a:ext cx="3950400" cy="45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dk1"/>
                </a:solidFill>
                <a:latin typeface="Vibur"/>
                <a:ea typeface="Vibur"/>
                <a:cs typeface="Vibur"/>
                <a:sym typeface="Vibur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dk1"/>
                </a:solidFill>
                <a:latin typeface="Vibur"/>
                <a:ea typeface="Vibur"/>
                <a:cs typeface="Vibur"/>
                <a:sym typeface="Vibur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dk1"/>
                </a:solidFill>
                <a:latin typeface="Vibur"/>
                <a:ea typeface="Vibur"/>
                <a:cs typeface="Vibur"/>
                <a:sym typeface="Vibur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dk1"/>
                </a:solidFill>
                <a:latin typeface="Vibur"/>
                <a:ea typeface="Vibur"/>
                <a:cs typeface="Vibur"/>
                <a:sym typeface="Vibur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dk1"/>
                </a:solidFill>
                <a:latin typeface="Vibur"/>
                <a:ea typeface="Vibur"/>
                <a:cs typeface="Vibur"/>
                <a:sym typeface="Vibur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dk1"/>
                </a:solidFill>
                <a:latin typeface="Vibur"/>
                <a:ea typeface="Vibur"/>
                <a:cs typeface="Vibur"/>
                <a:sym typeface="Vibur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dk1"/>
                </a:solidFill>
                <a:latin typeface="Vibur"/>
                <a:ea typeface="Vibur"/>
                <a:cs typeface="Vibur"/>
                <a:sym typeface="Vibur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dk1"/>
                </a:solidFill>
                <a:latin typeface="Vibur"/>
                <a:ea typeface="Vibur"/>
                <a:cs typeface="Vibur"/>
                <a:sym typeface="Vibur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dk1"/>
                </a:solidFill>
                <a:latin typeface="Vibur"/>
                <a:ea typeface="Vibur"/>
                <a:cs typeface="Vibur"/>
                <a:sym typeface="Vibur"/>
              </a:defRPr>
            </a:lvl9pPr>
          </a:lstStyle>
          <a:p>
            <a:endParaRPr/>
          </a:p>
        </p:txBody>
      </p:sp>
      <p:grpSp>
        <p:nvGrpSpPr>
          <p:cNvPr id="894" name="Google Shape;894;p21"/>
          <p:cNvGrpSpPr/>
          <p:nvPr/>
        </p:nvGrpSpPr>
        <p:grpSpPr>
          <a:xfrm>
            <a:off x="7989005" y="225890"/>
            <a:ext cx="1210420" cy="868635"/>
            <a:chOff x="6102329" y="3283426"/>
            <a:chExt cx="654776" cy="469888"/>
          </a:xfrm>
        </p:grpSpPr>
        <p:sp>
          <p:nvSpPr>
            <p:cNvPr id="895" name="Google Shape;895;p21"/>
            <p:cNvSpPr/>
            <p:nvPr/>
          </p:nvSpPr>
          <p:spPr>
            <a:xfrm>
              <a:off x="6149906" y="3283426"/>
              <a:ext cx="607200" cy="327381"/>
            </a:xfrm>
            <a:custGeom>
              <a:avLst/>
              <a:gdLst/>
              <a:ahLst/>
              <a:cxnLst/>
              <a:rect l="l" t="t" r="r" b="b"/>
              <a:pathLst>
                <a:path w="2795" h="1507" extrusionOk="0">
                  <a:moveTo>
                    <a:pt x="2697" y="0"/>
                  </a:moveTo>
                  <a:cubicBezTo>
                    <a:pt x="2697" y="22"/>
                    <a:pt x="1520" y="1418"/>
                    <a:pt x="435" y="1418"/>
                  </a:cubicBezTo>
                  <a:cubicBezTo>
                    <a:pt x="312" y="1418"/>
                    <a:pt x="191" y="1400"/>
                    <a:pt x="73" y="1361"/>
                  </a:cubicBezTo>
                  <a:cubicBezTo>
                    <a:pt x="66" y="1354"/>
                    <a:pt x="59" y="1351"/>
                    <a:pt x="52" y="1351"/>
                  </a:cubicBezTo>
                  <a:cubicBezTo>
                    <a:pt x="35" y="1351"/>
                    <a:pt x="18" y="1368"/>
                    <a:pt x="1" y="1385"/>
                  </a:cubicBezTo>
                  <a:cubicBezTo>
                    <a:pt x="1" y="1409"/>
                    <a:pt x="1" y="1434"/>
                    <a:pt x="25" y="1434"/>
                  </a:cubicBezTo>
                  <a:cubicBezTo>
                    <a:pt x="171" y="1482"/>
                    <a:pt x="292" y="1507"/>
                    <a:pt x="414" y="1507"/>
                  </a:cubicBezTo>
                  <a:cubicBezTo>
                    <a:pt x="948" y="1458"/>
                    <a:pt x="1458" y="1239"/>
                    <a:pt x="1871" y="899"/>
                  </a:cubicBezTo>
                  <a:cubicBezTo>
                    <a:pt x="2187" y="656"/>
                    <a:pt x="2503" y="389"/>
                    <a:pt x="2770" y="73"/>
                  </a:cubicBezTo>
                  <a:cubicBezTo>
                    <a:pt x="2794" y="49"/>
                    <a:pt x="2794" y="25"/>
                    <a:pt x="27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6" name="Google Shape;896;p21"/>
            <p:cNvSpPr/>
            <p:nvPr/>
          </p:nvSpPr>
          <p:spPr>
            <a:xfrm>
              <a:off x="6218555" y="3499796"/>
              <a:ext cx="179662" cy="211375"/>
            </a:xfrm>
            <a:custGeom>
              <a:avLst/>
              <a:gdLst/>
              <a:ahLst/>
              <a:cxnLst/>
              <a:rect l="l" t="t" r="r" b="b"/>
              <a:pathLst>
                <a:path w="827" h="973" extrusionOk="0">
                  <a:moveTo>
                    <a:pt x="73" y="0"/>
                  </a:moveTo>
                  <a:cubicBezTo>
                    <a:pt x="49" y="0"/>
                    <a:pt x="25" y="25"/>
                    <a:pt x="25" y="49"/>
                  </a:cubicBezTo>
                  <a:cubicBezTo>
                    <a:pt x="0" y="49"/>
                    <a:pt x="25" y="98"/>
                    <a:pt x="49" y="98"/>
                  </a:cubicBezTo>
                  <a:cubicBezTo>
                    <a:pt x="268" y="170"/>
                    <a:pt x="511" y="243"/>
                    <a:pt x="729" y="341"/>
                  </a:cubicBezTo>
                  <a:cubicBezTo>
                    <a:pt x="559" y="559"/>
                    <a:pt x="340" y="729"/>
                    <a:pt x="122" y="875"/>
                  </a:cubicBezTo>
                  <a:cubicBezTo>
                    <a:pt x="98" y="899"/>
                    <a:pt x="98" y="924"/>
                    <a:pt x="122" y="948"/>
                  </a:cubicBezTo>
                  <a:cubicBezTo>
                    <a:pt x="122" y="948"/>
                    <a:pt x="146" y="972"/>
                    <a:pt x="146" y="972"/>
                  </a:cubicBezTo>
                  <a:cubicBezTo>
                    <a:pt x="170" y="948"/>
                    <a:pt x="170" y="948"/>
                    <a:pt x="170" y="948"/>
                  </a:cubicBezTo>
                  <a:cubicBezTo>
                    <a:pt x="365" y="802"/>
                    <a:pt x="826" y="462"/>
                    <a:pt x="826" y="341"/>
                  </a:cubicBezTo>
                  <a:cubicBezTo>
                    <a:pt x="826" y="316"/>
                    <a:pt x="802" y="292"/>
                    <a:pt x="778" y="292"/>
                  </a:cubicBezTo>
                  <a:cubicBezTo>
                    <a:pt x="559" y="170"/>
                    <a:pt x="316" y="98"/>
                    <a:pt x="7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7" name="Google Shape;897;p21"/>
            <p:cNvSpPr/>
            <p:nvPr/>
          </p:nvSpPr>
          <p:spPr>
            <a:xfrm>
              <a:off x="6367367" y="3409207"/>
              <a:ext cx="204862" cy="249174"/>
            </a:xfrm>
            <a:custGeom>
              <a:avLst/>
              <a:gdLst/>
              <a:ahLst/>
              <a:cxnLst/>
              <a:rect l="l" t="t" r="r" b="b"/>
              <a:pathLst>
                <a:path w="943" h="1147" extrusionOk="0">
                  <a:moveTo>
                    <a:pt x="53" y="1"/>
                  </a:moveTo>
                  <a:cubicBezTo>
                    <a:pt x="15" y="1"/>
                    <a:pt x="1" y="77"/>
                    <a:pt x="44" y="77"/>
                  </a:cubicBezTo>
                  <a:cubicBezTo>
                    <a:pt x="287" y="150"/>
                    <a:pt x="530" y="272"/>
                    <a:pt x="749" y="393"/>
                  </a:cubicBezTo>
                  <a:cubicBezTo>
                    <a:pt x="797" y="417"/>
                    <a:pt x="651" y="758"/>
                    <a:pt x="457" y="1073"/>
                  </a:cubicBezTo>
                  <a:cubicBezTo>
                    <a:pt x="433" y="1098"/>
                    <a:pt x="433" y="1122"/>
                    <a:pt x="457" y="1146"/>
                  </a:cubicBezTo>
                  <a:lnTo>
                    <a:pt x="481" y="1146"/>
                  </a:lnTo>
                  <a:cubicBezTo>
                    <a:pt x="506" y="1122"/>
                    <a:pt x="530" y="1122"/>
                    <a:pt x="530" y="1098"/>
                  </a:cubicBezTo>
                  <a:cubicBezTo>
                    <a:pt x="651" y="903"/>
                    <a:pt x="943" y="417"/>
                    <a:pt x="797" y="296"/>
                  </a:cubicBezTo>
                  <a:cubicBezTo>
                    <a:pt x="579" y="174"/>
                    <a:pt x="336" y="77"/>
                    <a:pt x="68" y="4"/>
                  </a:cubicBezTo>
                  <a:cubicBezTo>
                    <a:pt x="63" y="2"/>
                    <a:pt x="58" y="1"/>
                    <a:pt x="5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8" name="Google Shape;898;p21"/>
            <p:cNvSpPr/>
            <p:nvPr/>
          </p:nvSpPr>
          <p:spPr>
            <a:xfrm>
              <a:off x="6519439" y="3341429"/>
              <a:ext cx="174230" cy="179657"/>
            </a:xfrm>
            <a:custGeom>
              <a:avLst/>
              <a:gdLst/>
              <a:ahLst/>
              <a:cxnLst/>
              <a:rect l="l" t="t" r="r" b="b"/>
              <a:pathLst>
                <a:path w="802" h="827" extrusionOk="0">
                  <a:moveTo>
                    <a:pt x="24" y="1"/>
                  </a:moveTo>
                  <a:cubicBezTo>
                    <a:pt x="0" y="1"/>
                    <a:pt x="0" y="74"/>
                    <a:pt x="24" y="98"/>
                  </a:cubicBezTo>
                  <a:cubicBezTo>
                    <a:pt x="243" y="98"/>
                    <a:pt x="462" y="122"/>
                    <a:pt x="680" y="171"/>
                  </a:cubicBezTo>
                  <a:cubicBezTo>
                    <a:pt x="656" y="389"/>
                    <a:pt x="559" y="584"/>
                    <a:pt x="462" y="778"/>
                  </a:cubicBezTo>
                  <a:cubicBezTo>
                    <a:pt x="437" y="778"/>
                    <a:pt x="462" y="827"/>
                    <a:pt x="462" y="827"/>
                  </a:cubicBezTo>
                  <a:lnTo>
                    <a:pt x="486" y="827"/>
                  </a:lnTo>
                  <a:cubicBezTo>
                    <a:pt x="510" y="827"/>
                    <a:pt x="510" y="827"/>
                    <a:pt x="534" y="802"/>
                  </a:cubicBezTo>
                  <a:cubicBezTo>
                    <a:pt x="583" y="729"/>
                    <a:pt x="802" y="268"/>
                    <a:pt x="753" y="122"/>
                  </a:cubicBezTo>
                  <a:cubicBezTo>
                    <a:pt x="753" y="122"/>
                    <a:pt x="729" y="98"/>
                    <a:pt x="705" y="74"/>
                  </a:cubicBezTo>
                  <a:cubicBezTo>
                    <a:pt x="486" y="25"/>
                    <a:pt x="267" y="1"/>
                    <a:pt x="2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9" name="Google Shape;899;p21"/>
            <p:cNvSpPr/>
            <p:nvPr/>
          </p:nvSpPr>
          <p:spPr>
            <a:xfrm>
              <a:off x="6603730" y="3489151"/>
              <a:ext cx="74081" cy="74079"/>
            </a:xfrm>
            <a:custGeom>
              <a:avLst/>
              <a:gdLst/>
              <a:ahLst/>
              <a:cxnLst/>
              <a:rect l="l" t="t" r="r" b="b"/>
              <a:pathLst>
                <a:path w="341" h="341" extrusionOk="0">
                  <a:moveTo>
                    <a:pt x="171" y="1"/>
                  </a:moveTo>
                  <a:cubicBezTo>
                    <a:pt x="74" y="1"/>
                    <a:pt x="1" y="74"/>
                    <a:pt x="1" y="171"/>
                  </a:cubicBezTo>
                  <a:cubicBezTo>
                    <a:pt x="1" y="268"/>
                    <a:pt x="74" y="341"/>
                    <a:pt x="171" y="341"/>
                  </a:cubicBezTo>
                  <a:cubicBezTo>
                    <a:pt x="268" y="341"/>
                    <a:pt x="341" y="268"/>
                    <a:pt x="341" y="171"/>
                  </a:cubicBezTo>
                  <a:cubicBezTo>
                    <a:pt x="341" y="74"/>
                    <a:pt x="268" y="1"/>
                    <a:pt x="1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0" name="Google Shape;900;p21"/>
            <p:cNvSpPr/>
            <p:nvPr/>
          </p:nvSpPr>
          <p:spPr>
            <a:xfrm>
              <a:off x="6487721" y="3299284"/>
              <a:ext cx="68867" cy="74079"/>
            </a:xfrm>
            <a:custGeom>
              <a:avLst/>
              <a:gdLst/>
              <a:ahLst/>
              <a:cxnLst/>
              <a:rect l="l" t="t" r="r" b="b"/>
              <a:pathLst>
                <a:path w="317" h="341" extrusionOk="0">
                  <a:moveTo>
                    <a:pt x="170" y="0"/>
                  </a:moveTo>
                  <a:cubicBezTo>
                    <a:pt x="73" y="0"/>
                    <a:pt x="0" y="73"/>
                    <a:pt x="0" y="170"/>
                  </a:cubicBezTo>
                  <a:cubicBezTo>
                    <a:pt x="0" y="268"/>
                    <a:pt x="73" y="340"/>
                    <a:pt x="170" y="340"/>
                  </a:cubicBezTo>
                  <a:cubicBezTo>
                    <a:pt x="243" y="340"/>
                    <a:pt x="316" y="268"/>
                    <a:pt x="316" y="170"/>
                  </a:cubicBezTo>
                  <a:cubicBezTo>
                    <a:pt x="316" y="73"/>
                    <a:pt x="243" y="0"/>
                    <a:pt x="17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" name="Google Shape;901;p21"/>
            <p:cNvSpPr/>
            <p:nvPr/>
          </p:nvSpPr>
          <p:spPr>
            <a:xfrm>
              <a:off x="6334564" y="3378359"/>
              <a:ext cx="74081" cy="74079"/>
            </a:xfrm>
            <a:custGeom>
              <a:avLst/>
              <a:gdLst/>
              <a:ahLst/>
              <a:cxnLst/>
              <a:rect l="l" t="t" r="r" b="b"/>
              <a:pathLst>
                <a:path w="341" h="341" extrusionOk="0">
                  <a:moveTo>
                    <a:pt x="171" y="1"/>
                  </a:moveTo>
                  <a:cubicBezTo>
                    <a:pt x="74" y="1"/>
                    <a:pt x="1" y="74"/>
                    <a:pt x="1" y="171"/>
                  </a:cubicBezTo>
                  <a:cubicBezTo>
                    <a:pt x="1" y="268"/>
                    <a:pt x="74" y="341"/>
                    <a:pt x="171" y="341"/>
                  </a:cubicBezTo>
                  <a:cubicBezTo>
                    <a:pt x="268" y="341"/>
                    <a:pt x="341" y="268"/>
                    <a:pt x="341" y="171"/>
                  </a:cubicBezTo>
                  <a:cubicBezTo>
                    <a:pt x="341" y="74"/>
                    <a:pt x="268" y="1"/>
                    <a:pt x="1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" name="Google Shape;902;p21"/>
            <p:cNvSpPr/>
            <p:nvPr/>
          </p:nvSpPr>
          <p:spPr>
            <a:xfrm>
              <a:off x="6424286" y="3626446"/>
              <a:ext cx="74081" cy="74079"/>
            </a:xfrm>
            <a:custGeom>
              <a:avLst/>
              <a:gdLst/>
              <a:ahLst/>
              <a:cxnLst/>
              <a:rect l="l" t="t" r="r" b="b"/>
              <a:pathLst>
                <a:path w="341" h="341" extrusionOk="0">
                  <a:moveTo>
                    <a:pt x="171" y="0"/>
                  </a:moveTo>
                  <a:cubicBezTo>
                    <a:pt x="74" y="0"/>
                    <a:pt x="1" y="73"/>
                    <a:pt x="1" y="170"/>
                  </a:cubicBezTo>
                  <a:cubicBezTo>
                    <a:pt x="1" y="268"/>
                    <a:pt x="74" y="341"/>
                    <a:pt x="171" y="341"/>
                  </a:cubicBezTo>
                  <a:cubicBezTo>
                    <a:pt x="268" y="341"/>
                    <a:pt x="341" y="268"/>
                    <a:pt x="341" y="170"/>
                  </a:cubicBezTo>
                  <a:cubicBezTo>
                    <a:pt x="341" y="73"/>
                    <a:pt x="268" y="0"/>
                    <a:pt x="17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3" name="Google Shape;903;p21"/>
            <p:cNvSpPr/>
            <p:nvPr/>
          </p:nvSpPr>
          <p:spPr>
            <a:xfrm>
              <a:off x="6181623" y="3462865"/>
              <a:ext cx="74081" cy="68865"/>
            </a:xfrm>
            <a:custGeom>
              <a:avLst/>
              <a:gdLst/>
              <a:ahLst/>
              <a:cxnLst/>
              <a:rect l="l" t="t" r="r" b="b"/>
              <a:pathLst>
                <a:path w="341" h="317" extrusionOk="0">
                  <a:moveTo>
                    <a:pt x="170" y="0"/>
                  </a:moveTo>
                  <a:cubicBezTo>
                    <a:pt x="73" y="0"/>
                    <a:pt x="0" y="73"/>
                    <a:pt x="0" y="170"/>
                  </a:cubicBezTo>
                  <a:cubicBezTo>
                    <a:pt x="0" y="243"/>
                    <a:pt x="73" y="316"/>
                    <a:pt x="170" y="316"/>
                  </a:cubicBezTo>
                  <a:cubicBezTo>
                    <a:pt x="268" y="316"/>
                    <a:pt x="340" y="243"/>
                    <a:pt x="340" y="170"/>
                  </a:cubicBezTo>
                  <a:cubicBezTo>
                    <a:pt x="340" y="73"/>
                    <a:pt x="268" y="0"/>
                    <a:pt x="17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4" name="Google Shape;904;p21"/>
            <p:cNvSpPr/>
            <p:nvPr/>
          </p:nvSpPr>
          <p:spPr>
            <a:xfrm>
              <a:off x="6102329" y="3547371"/>
              <a:ext cx="74298" cy="74079"/>
            </a:xfrm>
            <a:custGeom>
              <a:avLst/>
              <a:gdLst/>
              <a:ahLst/>
              <a:cxnLst/>
              <a:rect l="l" t="t" r="r" b="b"/>
              <a:pathLst>
                <a:path w="342" h="341" extrusionOk="0">
                  <a:moveTo>
                    <a:pt x="171" y="0"/>
                  </a:moveTo>
                  <a:cubicBezTo>
                    <a:pt x="98" y="0"/>
                    <a:pt x="1" y="73"/>
                    <a:pt x="1" y="170"/>
                  </a:cubicBezTo>
                  <a:cubicBezTo>
                    <a:pt x="1" y="267"/>
                    <a:pt x="98" y="340"/>
                    <a:pt x="171" y="340"/>
                  </a:cubicBezTo>
                  <a:cubicBezTo>
                    <a:pt x="268" y="340"/>
                    <a:pt x="341" y="267"/>
                    <a:pt x="341" y="170"/>
                  </a:cubicBezTo>
                  <a:cubicBezTo>
                    <a:pt x="341" y="73"/>
                    <a:pt x="268" y="0"/>
                    <a:pt x="17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5" name="Google Shape;905;p21"/>
            <p:cNvSpPr/>
            <p:nvPr/>
          </p:nvSpPr>
          <p:spPr>
            <a:xfrm>
              <a:off x="6213341" y="3684449"/>
              <a:ext cx="74081" cy="68865"/>
            </a:xfrm>
            <a:custGeom>
              <a:avLst/>
              <a:gdLst/>
              <a:ahLst/>
              <a:cxnLst/>
              <a:rect l="l" t="t" r="r" b="b"/>
              <a:pathLst>
                <a:path w="341" h="317" extrusionOk="0">
                  <a:moveTo>
                    <a:pt x="170" y="1"/>
                  </a:moveTo>
                  <a:cubicBezTo>
                    <a:pt x="73" y="1"/>
                    <a:pt x="0" y="74"/>
                    <a:pt x="0" y="146"/>
                  </a:cubicBezTo>
                  <a:cubicBezTo>
                    <a:pt x="0" y="244"/>
                    <a:pt x="73" y="316"/>
                    <a:pt x="170" y="316"/>
                  </a:cubicBezTo>
                  <a:cubicBezTo>
                    <a:pt x="267" y="316"/>
                    <a:pt x="340" y="244"/>
                    <a:pt x="340" y="146"/>
                  </a:cubicBezTo>
                  <a:cubicBezTo>
                    <a:pt x="340" y="74"/>
                    <a:pt x="267" y="1"/>
                    <a:pt x="17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06" name="Google Shape;906;p21"/>
          <p:cNvGrpSpPr/>
          <p:nvPr/>
        </p:nvGrpSpPr>
        <p:grpSpPr>
          <a:xfrm rot="-1272558" flipH="1">
            <a:off x="7105331" y="3178663"/>
            <a:ext cx="1415633" cy="2385311"/>
            <a:chOff x="-653265" y="1899986"/>
            <a:chExt cx="171302" cy="288619"/>
          </a:xfrm>
        </p:grpSpPr>
        <p:sp>
          <p:nvSpPr>
            <p:cNvPr id="907" name="Google Shape;907;p21"/>
            <p:cNvSpPr/>
            <p:nvPr/>
          </p:nvSpPr>
          <p:spPr>
            <a:xfrm>
              <a:off x="-527106" y="1913930"/>
              <a:ext cx="45143" cy="47052"/>
            </a:xfrm>
            <a:custGeom>
              <a:avLst/>
              <a:gdLst/>
              <a:ahLst/>
              <a:cxnLst/>
              <a:rect l="l" t="t" r="r" b="b"/>
              <a:pathLst>
                <a:path w="1159" h="1208" extrusionOk="0">
                  <a:moveTo>
                    <a:pt x="626" y="1"/>
                  </a:moveTo>
                  <a:cubicBezTo>
                    <a:pt x="368" y="1"/>
                    <a:pt x="163" y="396"/>
                    <a:pt x="163" y="396"/>
                  </a:cubicBezTo>
                  <a:cubicBezTo>
                    <a:pt x="0" y="997"/>
                    <a:pt x="317" y="1207"/>
                    <a:pt x="551" y="1207"/>
                  </a:cubicBezTo>
                  <a:cubicBezTo>
                    <a:pt x="666" y="1207"/>
                    <a:pt x="762" y="1156"/>
                    <a:pt x="770" y="1076"/>
                  </a:cubicBezTo>
                  <a:cubicBezTo>
                    <a:pt x="794" y="833"/>
                    <a:pt x="479" y="736"/>
                    <a:pt x="479" y="736"/>
                  </a:cubicBezTo>
                  <a:cubicBezTo>
                    <a:pt x="479" y="736"/>
                    <a:pt x="1159" y="396"/>
                    <a:pt x="819" y="80"/>
                  </a:cubicBezTo>
                  <a:cubicBezTo>
                    <a:pt x="753" y="23"/>
                    <a:pt x="688" y="1"/>
                    <a:pt x="62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" name="Google Shape;908;p21"/>
            <p:cNvSpPr/>
            <p:nvPr/>
          </p:nvSpPr>
          <p:spPr>
            <a:xfrm>
              <a:off x="-564303" y="1911944"/>
              <a:ext cx="42728" cy="46273"/>
            </a:xfrm>
            <a:custGeom>
              <a:avLst/>
              <a:gdLst/>
              <a:ahLst/>
              <a:cxnLst/>
              <a:rect l="l" t="t" r="r" b="b"/>
              <a:pathLst>
                <a:path w="1097" h="1188" extrusionOk="0">
                  <a:moveTo>
                    <a:pt x="548" y="1"/>
                  </a:moveTo>
                  <a:cubicBezTo>
                    <a:pt x="491" y="1"/>
                    <a:pt x="429" y="17"/>
                    <a:pt x="365" y="58"/>
                  </a:cubicBezTo>
                  <a:cubicBezTo>
                    <a:pt x="0" y="301"/>
                    <a:pt x="680" y="738"/>
                    <a:pt x="680" y="738"/>
                  </a:cubicBezTo>
                  <a:cubicBezTo>
                    <a:pt x="680" y="738"/>
                    <a:pt x="340" y="811"/>
                    <a:pt x="340" y="1030"/>
                  </a:cubicBezTo>
                  <a:cubicBezTo>
                    <a:pt x="349" y="1120"/>
                    <a:pt x="464" y="1188"/>
                    <a:pt x="597" y="1188"/>
                  </a:cubicBezTo>
                  <a:cubicBezTo>
                    <a:pt x="821" y="1188"/>
                    <a:pt x="1097" y="1000"/>
                    <a:pt x="1021" y="422"/>
                  </a:cubicBezTo>
                  <a:cubicBezTo>
                    <a:pt x="1021" y="422"/>
                    <a:pt x="835" y="1"/>
                    <a:pt x="54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9" name="Google Shape;909;p21"/>
            <p:cNvSpPr/>
            <p:nvPr/>
          </p:nvSpPr>
          <p:spPr>
            <a:xfrm>
              <a:off x="-525509" y="1900921"/>
              <a:ext cx="20838" cy="20877"/>
            </a:xfrm>
            <a:custGeom>
              <a:avLst/>
              <a:gdLst/>
              <a:ahLst/>
              <a:cxnLst/>
              <a:rect l="l" t="t" r="r" b="b"/>
              <a:pathLst>
                <a:path w="535" h="536" extrusionOk="0">
                  <a:moveTo>
                    <a:pt x="462" y="1"/>
                  </a:moveTo>
                  <a:cubicBezTo>
                    <a:pt x="292" y="25"/>
                    <a:pt x="0" y="195"/>
                    <a:pt x="49" y="487"/>
                  </a:cubicBezTo>
                  <a:cubicBezTo>
                    <a:pt x="49" y="511"/>
                    <a:pt x="73" y="535"/>
                    <a:pt x="97" y="535"/>
                  </a:cubicBezTo>
                  <a:lnTo>
                    <a:pt x="122" y="535"/>
                  </a:lnTo>
                  <a:cubicBezTo>
                    <a:pt x="146" y="535"/>
                    <a:pt x="146" y="511"/>
                    <a:pt x="146" y="487"/>
                  </a:cubicBezTo>
                  <a:cubicBezTo>
                    <a:pt x="97" y="171"/>
                    <a:pt x="462" y="98"/>
                    <a:pt x="486" y="98"/>
                  </a:cubicBezTo>
                  <a:cubicBezTo>
                    <a:pt x="510" y="74"/>
                    <a:pt x="535" y="49"/>
                    <a:pt x="510" y="25"/>
                  </a:cubicBezTo>
                  <a:cubicBezTo>
                    <a:pt x="510" y="1"/>
                    <a:pt x="486" y="1"/>
                    <a:pt x="4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0" name="Google Shape;910;p21"/>
            <p:cNvSpPr/>
            <p:nvPr/>
          </p:nvSpPr>
          <p:spPr>
            <a:xfrm>
              <a:off x="-540660" y="1899986"/>
              <a:ext cx="17060" cy="20838"/>
            </a:xfrm>
            <a:custGeom>
              <a:avLst/>
              <a:gdLst/>
              <a:ahLst/>
              <a:cxnLst/>
              <a:rect l="l" t="t" r="r" b="b"/>
              <a:pathLst>
                <a:path w="438" h="535" extrusionOk="0">
                  <a:moveTo>
                    <a:pt x="49" y="1"/>
                  </a:moveTo>
                  <a:cubicBezTo>
                    <a:pt x="1" y="1"/>
                    <a:pt x="1" y="25"/>
                    <a:pt x="1" y="49"/>
                  </a:cubicBezTo>
                  <a:cubicBezTo>
                    <a:pt x="1" y="98"/>
                    <a:pt x="25" y="98"/>
                    <a:pt x="49" y="98"/>
                  </a:cubicBezTo>
                  <a:cubicBezTo>
                    <a:pt x="98" y="98"/>
                    <a:pt x="146" y="122"/>
                    <a:pt x="195" y="146"/>
                  </a:cubicBezTo>
                  <a:cubicBezTo>
                    <a:pt x="292" y="243"/>
                    <a:pt x="341" y="365"/>
                    <a:pt x="341" y="511"/>
                  </a:cubicBezTo>
                  <a:cubicBezTo>
                    <a:pt x="341" y="535"/>
                    <a:pt x="365" y="535"/>
                    <a:pt x="389" y="535"/>
                  </a:cubicBezTo>
                  <a:cubicBezTo>
                    <a:pt x="414" y="535"/>
                    <a:pt x="438" y="511"/>
                    <a:pt x="438" y="486"/>
                  </a:cubicBezTo>
                  <a:cubicBezTo>
                    <a:pt x="438" y="341"/>
                    <a:pt x="365" y="171"/>
                    <a:pt x="243" y="73"/>
                  </a:cubicBezTo>
                  <a:cubicBezTo>
                    <a:pt x="195" y="25"/>
                    <a:pt x="122" y="1"/>
                    <a:pt x="4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1" name="Google Shape;911;p21"/>
            <p:cNvSpPr/>
            <p:nvPr/>
          </p:nvSpPr>
          <p:spPr>
            <a:xfrm>
              <a:off x="-653265" y="1974731"/>
              <a:ext cx="137260" cy="213874"/>
            </a:xfrm>
            <a:custGeom>
              <a:avLst/>
              <a:gdLst/>
              <a:ahLst/>
              <a:cxnLst/>
              <a:rect l="l" t="t" r="r" b="b"/>
              <a:pathLst>
                <a:path w="3524" h="5491" extrusionOk="0">
                  <a:moveTo>
                    <a:pt x="3353" y="1"/>
                  </a:moveTo>
                  <a:cubicBezTo>
                    <a:pt x="3329" y="25"/>
                    <a:pt x="3329" y="49"/>
                    <a:pt x="3329" y="73"/>
                  </a:cubicBezTo>
                  <a:cubicBezTo>
                    <a:pt x="3353" y="122"/>
                    <a:pt x="3377" y="171"/>
                    <a:pt x="3377" y="244"/>
                  </a:cubicBezTo>
                  <a:cubicBezTo>
                    <a:pt x="3377" y="268"/>
                    <a:pt x="3402" y="268"/>
                    <a:pt x="3426" y="268"/>
                  </a:cubicBezTo>
                  <a:cubicBezTo>
                    <a:pt x="3450" y="268"/>
                    <a:pt x="3475" y="244"/>
                    <a:pt x="3475" y="219"/>
                  </a:cubicBezTo>
                  <a:cubicBezTo>
                    <a:pt x="3450" y="98"/>
                    <a:pt x="3426" y="25"/>
                    <a:pt x="3426" y="25"/>
                  </a:cubicBezTo>
                  <a:cubicBezTo>
                    <a:pt x="3402" y="1"/>
                    <a:pt x="3377" y="1"/>
                    <a:pt x="3353" y="1"/>
                  </a:cubicBezTo>
                  <a:close/>
                  <a:moveTo>
                    <a:pt x="3465" y="377"/>
                  </a:moveTo>
                  <a:cubicBezTo>
                    <a:pt x="3438" y="377"/>
                    <a:pt x="3414" y="389"/>
                    <a:pt x="3426" y="414"/>
                  </a:cubicBezTo>
                  <a:cubicBezTo>
                    <a:pt x="3426" y="462"/>
                    <a:pt x="3426" y="535"/>
                    <a:pt x="3426" y="584"/>
                  </a:cubicBezTo>
                  <a:lnTo>
                    <a:pt x="3426" y="608"/>
                  </a:lnTo>
                  <a:cubicBezTo>
                    <a:pt x="3426" y="632"/>
                    <a:pt x="3450" y="656"/>
                    <a:pt x="3475" y="656"/>
                  </a:cubicBezTo>
                  <a:cubicBezTo>
                    <a:pt x="3499" y="656"/>
                    <a:pt x="3499" y="632"/>
                    <a:pt x="3523" y="632"/>
                  </a:cubicBezTo>
                  <a:lnTo>
                    <a:pt x="3523" y="584"/>
                  </a:lnTo>
                  <a:cubicBezTo>
                    <a:pt x="3523" y="535"/>
                    <a:pt x="3523" y="486"/>
                    <a:pt x="3523" y="414"/>
                  </a:cubicBezTo>
                  <a:cubicBezTo>
                    <a:pt x="3523" y="389"/>
                    <a:pt x="3493" y="377"/>
                    <a:pt x="3465" y="377"/>
                  </a:cubicBezTo>
                  <a:close/>
                  <a:moveTo>
                    <a:pt x="3450" y="754"/>
                  </a:moveTo>
                  <a:cubicBezTo>
                    <a:pt x="3426" y="754"/>
                    <a:pt x="3402" y="754"/>
                    <a:pt x="3402" y="778"/>
                  </a:cubicBezTo>
                  <a:cubicBezTo>
                    <a:pt x="3402" y="851"/>
                    <a:pt x="3377" y="899"/>
                    <a:pt x="3353" y="948"/>
                  </a:cubicBezTo>
                  <a:cubicBezTo>
                    <a:pt x="3329" y="972"/>
                    <a:pt x="3353" y="997"/>
                    <a:pt x="3377" y="1021"/>
                  </a:cubicBezTo>
                  <a:lnTo>
                    <a:pt x="3402" y="1021"/>
                  </a:lnTo>
                  <a:cubicBezTo>
                    <a:pt x="3426" y="1021"/>
                    <a:pt x="3426" y="997"/>
                    <a:pt x="3426" y="997"/>
                  </a:cubicBezTo>
                  <a:cubicBezTo>
                    <a:pt x="3450" y="924"/>
                    <a:pt x="3475" y="875"/>
                    <a:pt x="3499" y="802"/>
                  </a:cubicBezTo>
                  <a:cubicBezTo>
                    <a:pt x="3499" y="778"/>
                    <a:pt x="3475" y="754"/>
                    <a:pt x="3450" y="754"/>
                  </a:cubicBezTo>
                  <a:close/>
                  <a:moveTo>
                    <a:pt x="2576" y="899"/>
                  </a:moveTo>
                  <a:cubicBezTo>
                    <a:pt x="2503" y="924"/>
                    <a:pt x="2430" y="997"/>
                    <a:pt x="2406" y="1045"/>
                  </a:cubicBezTo>
                  <a:cubicBezTo>
                    <a:pt x="2406" y="1069"/>
                    <a:pt x="2406" y="1118"/>
                    <a:pt x="2430" y="1118"/>
                  </a:cubicBezTo>
                  <a:lnTo>
                    <a:pt x="2454" y="1118"/>
                  </a:lnTo>
                  <a:cubicBezTo>
                    <a:pt x="2479" y="1118"/>
                    <a:pt x="2479" y="1118"/>
                    <a:pt x="2503" y="1094"/>
                  </a:cubicBezTo>
                  <a:cubicBezTo>
                    <a:pt x="2503" y="1045"/>
                    <a:pt x="2551" y="1021"/>
                    <a:pt x="2600" y="997"/>
                  </a:cubicBezTo>
                  <a:cubicBezTo>
                    <a:pt x="2649" y="972"/>
                    <a:pt x="2624" y="899"/>
                    <a:pt x="2576" y="899"/>
                  </a:cubicBezTo>
                  <a:close/>
                  <a:moveTo>
                    <a:pt x="2722" y="948"/>
                  </a:moveTo>
                  <a:cubicBezTo>
                    <a:pt x="2697" y="972"/>
                    <a:pt x="2697" y="997"/>
                    <a:pt x="2722" y="1021"/>
                  </a:cubicBezTo>
                  <a:cubicBezTo>
                    <a:pt x="2770" y="1045"/>
                    <a:pt x="2794" y="1094"/>
                    <a:pt x="2819" y="1142"/>
                  </a:cubicBezTo>
                  <a:cubicBezTo>
                    <a:pt x="2843" y="1167"/>
                    <a:pt x="2843" y="1167"/>
                    <a:pt x="2867" y="1167"/>
                  </a:cubicBezTo>
                  <a:lnTo>
                    <a:pt x="2916" y="1191"/>
                  </a:lnTo>
                  <a:cubicBezTo>
                    <a:pt x="2916" y="1167"/>
                    <a:pt x="2940" y="1142"/>
                    <a:pt x="2916" y="1118"/>
                  </a:cubicBezTo>
                  <a:cubicBezTo>
                    <a:pt x="2892" y="1045"/>
                    <a:pt x="2843" y="997"/>
                    <a:pt x="2794" y="948"/>
                  </a:cubicBezTo>
                  <a:close/>
                  <a:moveTo>
                    <a:pt x="3268" y="1078"/>
                  </a:moveTo>
                  <a:cubicBezTo>
                    <a:pt x="3256" y="1078"/>
                    <a:pt x="3243" y="1082"/>
                    <a:pt x="3232" y="1094"/>
                  </a:cubicBezTo>
                  <a:cubicBezTo>
                    <a:pt x="3207" y="1142"/>
                    <a:pt x="3159" y="1167"/>
                    <a:pt x="3110" y="1215"/>
                  </a:cubicBezTo>
                  <a:cubicBezTo>
                    <a:pt x="3086" y="1215"/>
                    <a:pt x="3086" y="1239"/>
                    <a:pt x="3110" y="1264"/>
                  </a:cubicBezTo>
                  <a:cubicBezTo>
                    <a:pt x="3110" y="1288"/>
                    <a:pt x="3134" y="1288"/>
                    <a:pt x="3159" y="1288"/>
                  </a:cubicBezTo>
                  <a:cubicBezTo>
                    <a:pt x="3207" y="1264"/>
                    <a:pt x="3256" y="1215"/>
                    <a:pt x="3305" y="1167"/>
                  </a:cubicBezTo>
                  <a:cubicBezTo>
                    <a:pt x="3342" y="1129"/>
                    <a:pt x="3308" y="1078"/>
                    <a:pt x="3268" y="1078"/>
                  </a:cubicBezTo>
                  <a:close/>
                  <a:moveTo>
                    <a:pt x="2469" y="1197"/>
                  </a:moveTo>
                  <a:cubicBezTo>
                    <a:pt x="2460" y="1197"/>
                    <a:pt x="2454" y="1203"/>
                    <a:pt x="2454" y="1215"/>
                  </a:cubicBezTo>
                  <a:cubicBezTo>
                    <a:pt x="2430" y="1215"/>
                    <a:pt x="2406" y="1264"/>
                    <a:pt x="2430" y="1264"/>
                  </a:cubicBezTo>
                  <a:cubicBezTo>
                    <a:pt x="2479" y="1337"/>
                    <a:pt x="2527" y="1385"/>
                    <a:pt x="2600" y="1385"/>
                  </a:cubicBezTo>
                  <a:lnTo>
                    <a:pt x="2624" y="1410"/>
                  </a:lnTo>
                  <a:cubicBezTo>
                    <a:pt x="2649" y="1410"/>
                    <a:pt x="2673" y="1385"/>
                    <a:pt x="2673" y="1361"/>
                  </a:cubicBezTo>
                  <a:cubicBezTo>
                    <a:pt x="2673" y="1337"/>
                    <a:pt x="2649" y="1288"/>
                    <a:pt x="2624" y="1288"/>
                  </a:cubicBezTo>
                  <a:cubicBezTo>
                    <a:pt x="2576" y="1288"/>
                    <a:pt x="2527" y="1264"/>
                    <a:pt x="2503" y="1215"/>
                  </a:cubicBezTo>
                  <a:cubicBezTo>
                    <a:pt x="2491" y="1203"/>
                    <a:pt x="2479" y="1197"/>
                    <a:pt x="2469" y="1197"/>
                  </a:cubicBezTo>
                  <a:close/>
                  <a:moveTo>
                    <a:pt x="2958" y="1253"/>
                  </a:moveTo>
                  <a:cubicBezTo>
                    <a:pt x="2954" y="1253"/>
                    <a:pt x="2948" y="1256"/>
                    <a:pt x="2940" y="1264"/>
                  </a:cubicBezTo>
                  <a:cubicBezTo>
                    <a:pt x="2916" y="1264"/>
                    <a:pt x="2892" y="1264"/>
                    <a:pt x="2892" y="1288"/>
                  </a:cubicBezTo>
                  <a:lnTo>
                    <a:pt x="2794" y="1312"/>
                  </a:lnTo>
                  <a:cubicBezTo>
                    <a:pt x="2790" y="1310"/>
                    <a:pt x="2786" y="1309"/>
                    <a:pt x="2782" y="1309"/>
                  </a:cubicBezTo>
                  <a:cubicBezTo>
                    <a:pt x="2746" y="1309"/>
                    <a:pt x="2750" y="1410"/>
                    <a:pt x="2794" y="1410"/>
                  </a:cubicBezTo>
                  <a:cubicBezTo>
                    <a:pt x="2843" y="1410"/>
                    <a:pt x="2867" y="1385"/>
                    <a:pt x="2916" y="1385"/>
                  </a:cubicBezTo>
                  <a:cubicBezTo>
                    <a:pt x="2916" y="1410"/>
                    <a:pt x="2916" y="1458"/>
                    <a:pt x="2916" y="1482"/>
                  </a:cubicBezTo>
                  <a:cubicBezTo>
                    <a:pt x="2916" y="1507"/>
                    <a:pt x="2940" y="1531"/>
                    <a:pt x="2964" y="1531"/>
                  </a:cubicBezTo>
                  <a:lnTo>
                    <a:pt x="2989" y="1531"/>
                  </a:lnTo>
                  <a:cubicBezTo>
                    <a:pt x="3013" y="1531"/>
                    <a:pt x="3037" y="1507"/>
                    <a:pt x="3037" y="1482"/>
                  </a:cubicBezTo>
                  <a:cubicBezTo>
                    <a:pt x="3013" y="1434"/>
                    <a:pt x="3013" y="1410"/>
                    <a:pt x="3013" y="1361"/>
                  </a:cubicBezTo>
                  <a:cubicBezTo>
                    <a:pt x="3037" y="1361"/>
                    <a:pt x="3037" y="1337"/>
                    <a:pt x="3037" y="1312"/>
                  </a:cubicBezTo>
                  <a:cubicBezTo>
                    <a:pt x="3013" y="1288"/>
                    <a:pt x="3013" y="1264"/>
                    <a:pt x="2989" y="1264"/>
                  </a:cubicBezTo>
                  <a:cubicBezTo>
                    <a:pt x="2973" y="1264"/>
                    <a:pt x="2967" y="1253"/>
                    <a:pt x="2958" y="1253"/>
                  </a:cubicBezTo>
                  <a:close/>
                  <a:moveTo>
                    <a:pt x="2989" y="1628"/>
                  </a:moveTo>
                  <a:cubicBezTo>
                    <a:pt x="2964" y="1628"/>
                    <a:pt x="2940" y="1652"/>
                    <a:pt x="2940" y="1677"/>
                  </a:cubicBezTo>
                  <a:cubicBezTo>
                    <a:pt x="2916" y="1725"/>
                    <a:pt x="2916" y="1798"/>
                    <a:pt x="2892" y="1847"/>
                  </a:cubicBezTo>
                  <a:cubicBezTo>
                    <a:pt x="2892" y="1871"/>
                    <a:pt x="2916" y="1895"/>
                    <a:pt x="2940" y="1895"/>
                  </a:cubicBezTo>
                  <a:cubicBezTo>
                    <a:pt x="2964" y="1895"/>
                    <a:pt x="2989" y="1895"/>
                    <a:pt x="2989" y="1871"/>
                  </a:cubicBezTo>
                  <a:cubicBezTo>
                    <a:pt x="3013" y="1798"/>
                    <a:pt x="3013" y="1750"/>
                    <a:pt x="3037" y="1677"/>
                  </a:cubicBezTo>
                  <a:cubicBezTo>
                    <a:pt x="3037" y="1652"/>
                    <a:pt x="3013" y="1628"/>
                    <a:pt x="2989" y="1628"/>
                  </a:cubicBezTo>
                  <a:close/>
                  <a:moveTo>
                    <a:pt x="1628" y="1993"/>
                  </a:moveTo>
                  <a:cubicBezTo>
                    <a:pt x="1604" y="1993"/>
                    <a:pt x="1580" y="2017"/>
                    <a:pt x="1580" y="2041"/>
                  </a:cubicBezTo>
                  <a:cubicBezTo>
                    <a:pt x="1580" y="2065"/>
                    <a:pt x="1604" y="2090"/>
                    <a:pt x="1628" y="2090"/>
                  </a:cubicBezTo>
                  <a:cubicBezTo>
                    <a:pt x="1677" y="2090"/>
                    <a:pt x="1726" y="2090"/>
                    <a:pt x="1750" y="2114"/>
                  </a:cubicBezTo>
                  <a:lnTo>
                    <a:pt x="1823" y="2114"/>
                  </a:lnTo>
                  <a:cubicBezTo>
                    <a:pt x="1823" y="2114"/>
                    <a:pt x="1847" y="2114"/>
                    <a:pt x="1847" y="2090"/>
                  </a:cubicBezTo>
                  <a:cubicBezTo>
                    <a:pt x="1847" y="2065"/>
                    <a:pt x="1847" y="2041"/>
                    <a:pt x="1823" y="2017"/>
                  </a:cubicBezTo>
                  <a:lnTo>
                    <a:pt x="1798" y="2017"/>
                  </a:lnTo>
                  <a:cubicBezTo>
                    <a:pt x="1750" y="1993"/>
                    <a:pt x="1677" y="1993"/>
                    <a:pt x="1628" y="1993"/>
                  </a:cubicBezTo>
                  <a:close/>
                  <a:moveTo>
                    <a:pt x="2892" y="1993"/>
                  </a:moveTo>
                  <a:cubicBezTo>
                    <a:pt x="2867" y="1993"/>
                    <a:pt x="2843" y="1993"/>
                    <a:pt x="2819" y="2017"/>
                  </a:cubicBezTo>
                  <a:cubicBezTo>
                    <a:pt x="2794" y="2065"/>
                    <a:pt x="2770" y="2114"/>
                    <a:pt x="2722" y="2163"/>
                  </a:cubicBezTo>
                  <a:cubicBezTo>
                    <a:pt x="2722" y="2187"/>
                    <a:pt x="2722" y="2211"/>
                    <a:pt x="2722" y="2235"/>
                  </a:cubicBezTo>
                  <a:lnTo>
                    <a:pt x="2794" y="2235"/>
                  </a:lnTo>
                  <a:cubicBezTo>
                    <a:pt x="2843" y="2187"/>
                    <a:pt x="2867" y="2114"/>
                    <a:pt x="2916" y="2065"/>
                  </a:cubicBezTo>
                  <a:cubicBezTo>
                    <a:pt x="2916" y="2041"/>
                    <a:pt x="2916" y="2017"/>
                    <a:pt x="2892" y="1993"/>
                  </a:cubicBezTo>
                  <a:close/>
                  <a:moveTo>
                    <a:pt x="1968" y="2144"/>
                  </a:moveTo>
                  <a:cubicBezTo>
                    <a:pt x="1956" y="2144"/>
                    <a:pt x="1944" y="2150"/>
                    <a:pt x="1944" y="2163"/>
                  </a:cubicBezTo>
                  <a:cubicBezTo>
                    <a:pt x="1920" y="2163"/>
                    <a:pt x="1920" y="2211"/>
                    <a:pt x="1944" y="2211"/>
                  </a:cubicBezTo>
                  <a:cubicBezTo>
                    <a:pt x="1993" y="2260"/>
                    <a:pt x="2017" y="2284"/>
                    <a:pt x="2066" y="2333"/>
                  </a:cubicBezTo>
                  <a:lnTo>
                    <a:pt x="2114" y="2333"/>
                  </a:lnTo>
                  <a:cubicBezTo>
                    <a:pt x="2114" y="2357"/>
                    <a:pt x="2139" y="2357"/>
                    <a:pt x="2139" y="2357"/>
                  </a:cubicBezTo>
                  <a:cubicBezTo>
                    <a:pt x="2163" y="2333"/>
                    <a:pt x="2163" y="2308"/>
                    <a:pt x="2139" y="2284"/>
                  </a:cubicBezTo>
                  <a:cubicBezTo>
                    <a:pt x="2114" y="2235"/>
                    <a:pt x="2066" y="2187"/>
                    <a:pt x="1993" y="2163"/>
                  </a:cubicBezTo>
                  <a:cubicBezTo>
                    <a:pt x="1993" y="2150"/>
                    <a:pt x="1981" y="2144"/>
                    <a:pt x="1968" y="2144"/>
                  </a:cubicBezTo>
                  <a:close/>
                  <a:moveTo>
                    <a:pt x="1531" y="2114"/>
                  </a:moveTo>
                  <a:cubicBezTo>
                    <a:pt x="1507" y="2114"/>
                    <a:pt x="1483" y="2138"/>
                    <a:pt x="1483" y="2163"/>
                  </a:cubicBezTo>
                  <a:cubicBezTo>
                    <a:pt x="1483" y="2235"/>
                    <a:pt x="1507" y="2308"/>
                    <a:pt x="1555" y="2357"/>
                  </a:cubicBezTo>
                  <a:cubicBezTo>
                    <a:pt x="1555" y="2357"/>
                    <a:pt x="1580" y="2381"/>
                    <a:pt x="1604" y="2381"/>
                  </a:cubicBezTo>
                  <a:cubicBezTo>
                    <a:pt x="1604" y="2381"/>
                    <a:pt x="1628" y="2381"/>
                    <a:pt x="1628" y="2357"/>
                  </a:cubicBezTo>
                  <a:cubicBezTo>
                    <a:pt x="1653" y="2357"/>
                    <a:pt x="1653" y="2308"/>
                    <a:pt x="1628" y="2308"/>
                  </a:cubicBezTo>
                  <a:cubicBezTo>
                    <a:pt x="1580" y="2260"/>
                    <a:pt x="1580" y="2211"/>
                    <a:pt x="1555" y="2163"/>
                  </a:cubicBezTo>
                  <a:cubicBezTo>
                    <a:pt x="1580" y="2138"/>
                    <a:pt x="1555" y="2114"/>
                    <a:pt x="1531" y="2114"/>
                  </a:cubicBezTo>
                  <a:close/>
                  <a:moveTo>
                    <a:pt x="2637" y="2266"/>
                  </a:moveTo>
                  <a:cubicBezTo>
                    <a:pt x="2624" y="2266"/>
                    <a:pt x="2612" y="2272"/>
                    <a:pt x="2600" y="2284"/>
                  </a:cubicBezTo>
                  <a:cubicBezTo>
                    <a:pt x="2551" y="2308"/>
                    <a:pt x="2503" y="2333"/>
                    <a:pt x="2454" y="2357"/>
                  </a:cubicBezTo>
                  <a:cubicBezTo>
                    <a:pt x="2406" y="2381"/>
                    <a:pt x="2406" y="2406"/>
                    <a:pt x="2430" y="2430"/>
                  </a:cubicBezTo>
                  <a:cubicBezTo>
                    <a:pt x="2430" y="2454"/>
                    <a:pt x="2430" y="2454"/>
                    <a:pt x="2454" y="2454"/>
                  </a:cubicBezTo>
                  <a:lnTo>
                    <a:pt x="2503" y="2430"/>
                  </a:lnTo>
                  <a:cubicBezTo>
                    <a:pt x="2551" y="2406"/>
                    <a:pt x="2600" y="2381"/>
                    <a:pt x="2673" y="2333"/>
                  </a:cubicBezTo>
                  <a:cubicBezTo>
                    <a:pt x="2673" y="2333"/>
                    <a:pt x="2673" y="2284"/>
                    <a:pt x="2673" y="2284"/>
                  </a:cubicBezTo>
                  <a:cubicBezTo>
                    <a:pt x="2661" y="2272"/>
                    <a:pt x="2649" y="2266"/>
                    <a:pt x="2637" y="2266"/>
                  </a:cubicBezTo>
                  <a:close/>
                  <a:moveTo>
                    <a:pt x="1748" y="2395"/>
                  </a:moveTo>
                  <a:cubicBezTo>
                    <a:pt x="1726" y="2395"/>
                    <a:pt x="1701" y="2413"/>
                    <a:pt x="1701" y="2430"/>
                  </a:cubicBezTo>
                  <a:cubicBezTo>
                    <a:pt x="1677" y="2454"/>
                    <a:pt x="1701" y="2478"/>
                    <a:pt x="1726" y="2478"/>
                  </a:cubicBezTo>
                  <a:cubicBezTo>
                    <a:pt x="1774" y="2527"/>
                    <a:pt x="1847" y="2527"/>
                    <a:pt x="1920" y="2551"/>
                  </a:cubicBezTo>
                  <a:cubicBezTo>
                    <a:pt x="1968" y="2527"/>
                    <a:pt x="1968" y="2478"/>
                    <a:pt x="1920" y="2454"/>
                  </a:cubicBezTo>
                  <a:cubicBezTo>
                    <a:pt x="1871" y="2454"/>
                    <a:pt x="1823" y="2430"/>
                    <a:pt x="1774" y="2406"/>
                  </a:cubicBezTo>
                  <a:cubicBezTo>
                    <a:pt x="1767" y="2398"/>
                    <a:pt x="1758" y="2395"/>
                    <a:pt x="1748" y="2395"/>
                  </a:cubicBezTo>
                  <a:close/>
                  <a:moveTo>
                    <a:pt x="2208" y="2395"/>
                  </a:moveTo>
                  <a:cubicBezTo>
                    <a:pt x="2201" y="2395"/>
                    <a:pt x="2194" y="2398"/>
                    <a:pt x="2187" y="2406"/>
                  </a:cubicBezTo>
                  <a:cubicBezTo>
                    <a:pt x="2163" y="2406"/>
                    <a:pt x="2139" y="2430"/>
                    <a:pt x="2139" y="2454"/>
                  </a:cubicBezTo>
                  <a:lnTo>
                    <a:pt x="2090" y="2454"/>
                  </a:lnTo>
                  <a:cubicBezTo>
                    <a:pt x="2066" y="2454"/>
                    <a:pt x="2041" y="2478"/>
                    <a:pt x="2041" y="2503"/>
                  </a:cubicBezTo>
                  <a:cubicBezTo>
                    <a:pt x="2041" y="2527"/>
                    <a:pt x="2066" y="2551"/>
                    <a:pt x="2090" y="2551"/>
                  </a:cubicBezTo>
                  <a:lnTo>
                    <a:pt x="2187" y="2551"/>
                  </a:lnTo>
                  <a:cubicBezTo>
                    <a:pt x="2187" y="2551"/>
                    <a:pt x="2187" y="2576"/>
                    <a:pt x="2187" y="2600"/>
                  </a:cubicBezTo>
                  <a:lnTo>
                    <a:pt x="2187" y="2624"/>
                  </a:lnTo>
                  <a:cubicBezTo>
                    <a:pt x="2163" y="2648"/>
                    <a:pt x="2187" y="2673"/>
                    <a:pt x="2211" y="2673"/>
                  </a:cubicBezTo>
                  <a:lnTo>
                    <a:pt x="2236" y="2673"/>
                  </a:lnTo>
                  <a:cubicBezTo>
                    <a:pt x="2260" y="2673"/>
                    <a:pt x="2260" y="2648"/>
                    <a:pt x="2260" y="2624"/>
                  </a:cubicBezTo>
                  <a:lnTo>
                    <a:pt x="2260" y="2600"/>
                  </a:lnTo>
                  <a:cubicBezTo>
                    <a:pt x="2260" y="2576"/>
                    <a:pt x="2260" y="2551"/>
                    <a:pt x="2260" y="2527"/>
                  </a:cubicBezTo>
                  <a:lnTo>
                    <a:pt x="2284" y="2527"/>
                  </a:lnTo>
                  <a:cubicBezTo>
                    <a:pt x="2333" y="2478"/>
                    <a:pt x="2309" y="2430"/>
                    <a:pt x="2260" y="2430"/>
                  </a:cubicBezTo>
                  <a:lnTo>
                    <a:pt x="2236" y="2430"/>
                  </a:lnTo>
                  <a:cubicBezTo>
                    <a:pt x="2236" y="2413"/>
                    <a:pt x="2224" y="2395"/>
                    <a:pt x="2208" y="2395"/>
                  </a:cubicBezTo>
                  <a:close/>
                  <a:moveTo>
                    <a:pt x="2158" y="2774"/>
                  </a:moveTo>
                  <a:cubicBezTo>
                    <a:pt x="2147" y="2774"/>
                    <a:pt x="2139" y="2780"/>
                    <a:pt x="2139" y="2794"/>
                  </a:cubicBezTo>
                  <a:cubicBezTo>
                    <a:pt x="2090" y="2843"/>
                    <a:pt x="2066" y="2891"/>
                    <a:pt x="2041" y="2940"/>
                  </a:cubicBezTo>
                  <a:cubicBezTo>
                    <a:pt x="2017" y="2964"/>
                    <a:pt x="2017" y="2989"/>
                    <a:pt x="2041" y="3013"/>
                  </a:cubicBezTo>
                  <a:lnTo>
                    <a:pt x="2090" y="3013"/>
                  </a:lnTo>
                  <a:cubicBezTo>
                    <a:pt x="2139" y="2964"/>
                    <a:pt x="2187" y="2916"/>
                    <a:pt x="2211" y="2843"/>
                  </a:cubicBezTo>
                  <a:cubicBezTo>
                    <a:pt x="2229" y="2808"/>
                    <a:pt x="2185" y="2774"/>
                    <a:pt x="2158" y="2774"/>
                  </a:cubicBezTo>
                  <a:close/>
                  <a:moveTo>
                    <a:pt x="1943" y="3045"/>
                  </a:moveTo>
                  <a:cubicBezTo>
                    <a:pt x="1934" y="3045"/>
                    <a:pt x="1926" y="3050"/>
                    <a:pt x="1920" y="3061"/>
                  </a:cubicBezTo>
                  <a:cubicBezTo>
                    <a:pt x="1871" y="3086"/>
                    <a:pt x="1798" y="3134"/>
                    <a:pt x="1750" y="3183"/>
                  </a:cubicBezTo>
                  <a:cubicBezTo>
                    <a:pt x="1701" y="3207"/>
                    <a:pt x="1726" y="3256"/>
                    <a:pt x="1774" y="3256"/>
                  </a:cubicBezTo>
                  <a:lnTo>
                    <a:pt x="1798" y="3256"/>
                  </a:lnTo>
                  <a:cubicBezTo>
                    <a:pt x="1798" y="3256"/>
                    <a:pt x="1823" y="3256"/>
                    <a:pt x="1823" y="3231"/>
                  </a:cubicBezTo>
                  <a:cubicBezTo>
                    <a:pt x="1871" y="3207"/>
                    <a:pt x="1920" y="3159"/>
                    <a:pt x="1968" y="3134"/>
                  </a:cubicBezTo>
                  <a:cubicBezTo>
                    <a:pt x="2006" y="3097"/>
                    <a:pt x="1971" y="3045"/>
                    <a:pt x="1943" y="3045"/>
                  </a:cubicBezTo>
                  <a:close/>
                  <a:moveTo>
                    <a:pt x="1634" y="3269"/>
                  </a:moveTo>
                  <a:cubicBezTo>
                    <a:pt x="1623" y="3269"/>
                    <a:pt x="1612" y="3272"/>
                    <a:pt x="1604" y="3280"/>
                  </a:cubicBezTo>
                  <a:lnTo>
                    <a:pt x="1580" y="3304"/>
                  </a:lnTo>
                  <a:lnTo>
                    <a:pt x="1458" y="3377"/>
                  </a:lnTo>
                  <a:cubicBezTo>
                    <a:pt x="1434" y="3377"/>
                    <a:pt x="1434" y="3402"/>
                    <a:pt x="1434" y="3426"/>
                  </a:cubicBezTo>
                  <a:cubicBezTo>
                    <a:pt x="1434" y="3450"/>
                    <a:pt x="1458" y="3450"/>
                    <a:pt x="1483" y="3450"/>
                  </a:cubicBezTo>
                  <a:lnTo>
                    <a:pt x="1507" y="3450"/>
                  </a:lnTo>
                  <a:lnTo>
                    <a:pt x="1653" y="3377"/>
                  </a:lnTo>
                  <a:lnTo>
                    <a:pt x="1677" y="3353"/>
                  </a:lnTo>
                  <a:cubicBezTo>
                    <a:pt x="1701" y="3329"/>
                    <a:pt x="1701" y="3304"/>
                    <a:pt x="1677" y="3280"/>
                  </a:cubicBezTo>
                  <a:cubicBezTo>
                    <a:pt x="1677" y="3280"/>
                    <a:pt x="1655" y="3269"/>
                    <a:pt x="1634" y="3269"/>
                  </a:cubicBezTo>
                  <a:close/>
                  <a:moveTo>
                    <a:pt x="1303" y="3461"/>
                  </a:moveTo>
                  <a:cubicBezTo>
                    <a:pt x="1292" y="3461"/>
                    <a:pt x="1278" y="3465"/>
                    <a:pt x="1264" y="3474"/>
                  </a:cubicBezTo>
                  <a:lnTo>
                    <a:pt x="1118" y="3572"/>
                  </a:lnTo>
                  <a:cubicBezTo>
                    <a:pt x="1094" y="3572"/>
                    <a:pt x="1094" y="3620"/>
                    <a:pt x="1118" y="3620"/>
                  </a:cubicBezTo>
                  <a:cubicBezTo>
                    <a:pt x="1118" y="3644"/>
                    <a:pt x="1143" y="3644"/>
                    <a:pt x="1167" y="3644"/>
                  </a:cubicBezTo>
                  <a:lnTo>
                    <a:pt x="1337" y="3547"/>
                  </a:lnTo>
                  <a:cubicBezTo>
                    <a:pt x="1376" y="3528"/>
                    <a:pt x="1352" y="3461"/>
                    <a:pt x="1303" y="3461"/>
                  </a:cubicBezTo>
                  <a:close/>
                  <a:moveTo>
                    <a:pt x="1006" y="3651"/>
                  </a:moveTo>
                  <a:cubicBezTo>
                    <a:pt x="997" y="3651"/>
                    <a:pt x="985" y="3657"/>
                    <a:pt x="972" y="3669"/>
                  </a:cubicBezTo>
                  <a:lnTo>
                    <a:pt x="802" y="3766"/>
                  </a:lnTo>
                  <a:cubicBezTo>
                    <a:pt x="778" y="3766"/>
                    <a:pt x="778" y="3814"/>
                    <a:pt x="802" y="3839"/>
                  </a:cubicBezTo>
                  <a:lnTo>
                    <a:pt x="851" y="3839"/>
                  </a:lnTo>
                  <a:cubicBezTo>
                    <a:pt x="900" y="3814"/>
                    <a:pt x="972" y="3766"/>
                    <a:pt x="1021" y="3742"/>
                  </a:cubicBezTo>
                  <a:cubicBezTo>
                    <a:pt x="1045" y="3717"/>
                    <a:pt x="1045" y="3693"/>
                    <a:pt x="1021" y="3669"/>
                  </a:cubicBezTo>
                  <a:cubicBezTo>
                    <a:pt x="1021" y="3657"/>
                    <a:pt x="1015" y="3651"/>
                    <a:pt x="1006" y="3651"/>
                  </a:cubicBezTo>
                  <a:close/>
                  <a:moveTo>
                    <a:pt x="657" y="3863"/>
                  </a:moveTo>
                  <a:lnTo>
                    <a:pt x="487" y="3985"/>
                  </a:lnTo>
                  <a:cubicBezTo>
                    <a:pt x="487" y="4009"/>
                    <a:pt x="487" y="4033"/>
                    <a:pt x="487" y="4057"/>
                  </a:cubicBezTo>
                  <a:lnTo>
                    <a:pt x="560" y="4057"/>
                  </a:lnTo>
                  <a:lnTo>
                    <a:pt x="705" y="3936"/>
                  </a:lnTo>
                  <a:cubicBezTo>
                    <a:pt x="730" y="3912"/>
                    <a:pt x="730" y="3887"/>
                    <a:pt x="705" y="3863"/>
                  </a:cubicBezTo>
                  <a:close/>
                  <a:moveTo>
                    <a:pt x="385" y="4101"/>
                  </a:moveTo>
                  <a:cubicBezTo>
                    <a:pt x="379" y="4101"/>
                    <a:pt x="372" y="4103"/>
                    <a:pt x="365" y="4106"/>
                  </a:cubicBezTo>
                  <a:cubicBezTo>
                    <a:pt x="317" y="4155"/>
                    <a:pt x="268" y="4203"/>
                    <a:pt x="219" y="4252"/>
                  </a:cubicBezTo>
                  <a:cubicBezTo>
                    <a:pt x="219" y="4276"/>
                    <a:pt x="219" y="4300"/>
                    <a:pt x="219" y="4325"/>
                  </a:cubicBezTo>
                  <a:lnTo>
                    <a:pt x="292" y="4325"/>
                  </a:lnTo>
                  <a:cubicBezTo>
                    <a:pt x="341" y="4276"/>
                    <a:pt x="389" y="4227"/>
                    <a:pt x="438" y="4179"/>
                  </a:cubicBezTo>
                  <a:cubicBezTo>
                    <a:pt x="459" y="4158"/>
                    <a:pt x="426" y="4101"/>
                    <a:pt x="385" y="4101"/>
                  </a:cubicBezTo>
                  <a:close/>
                  <a:moveTo>
                    <a:pt x="137" y="4379"/>
                  </a:moveTo>
                  <a:cubicBezTo>
                    <a:pt x="128" y="4379"/>
                    <a:pt x="122" y="4385"/>
                    <a:pt x="122" y="4397"/>
                  </a:cubicBezTo>
                  <a:cubicBezTo>
                    <a:pt x="74" y="4470"/>
                    <a:pt x="49" y="4519"/>
                    <a:pt x="25" y="4592"/>
                  </a:cubicBezTo>
                  <a:cubicBezTo>
                    <a:pt x="25" y="4616"/>
                    <a:pt x="25" y="4640"/>
                    <a:pt x="49" y="4640"/>
                  </a:cubicBezTo>
                  <a:lnTo>
                    <a:pt x="98" y="4640"/>
                  </a:lnTo>
                  <a:cubicBezTo>
                    <a:pt x="98" y="4640"/>
                    <a:pt x="122" y="4640"/>
                    <a:pt x="122" y="4616"/>
                  </a:cubicBezTo>
                  <a:cubicBezTo>
                    <a:pt x="147" y="4568"/>
                    <a:pt x="171" y="4495"/>
                    <a:pt x="195" y="4446"/>
                  </a:cubicBezTo>
                  <a:cubicBezTo>
                    <a:pt x="195" y="4422"/>
                    <a:pt x="195" y="4397"/>
                    <a:pt x="171" y="4397"/>
                  </a:cubicBezTo>
                  <a:cubicBezTo>
                    <a:pt x="159" y="4385"/>
                    <a:pt x="147" y="4379"/>
                    <a:pt x="137" y="4379"/>
                  </a:cubicBezTo>
                  <a:close/>
                  <a:moveTo>
                    <a:pt x="49" y="4738"/>
                  </a:moveTo>
                  <a:cubicBezTo>
                    <a:pt x="25" y="4738"/>
                    <a:pt x="1" y="4762"/>
                    <a:pt x="1" y="4786"/>
                  </a:cubicBezTo>
                  <a:cubicBezTo>
                    <a:pt x="1" y="4859"/>
                    <a:pt x="25" y="4908"/>
                    <a:pt x="25" y="4981"/>
                  </a:cubicBezTo>
                  <a:cubicBezTo>
                    <a:pt x="49" y="5005"/>
                    <a:pt x="49" y="5005"/>
                    <a:pt x="74" y="5005"/>
                  </a:cubicBezTo>
                  <a:lnTo>
                    <a:pt x="98" y="5005"/>
                  </a:lnTo>
                  <a:cubicBezTo>
                    <a:pt x="122" y="5005"/>
                    <a:pt x="122" y="4981"/>
                    <a:pt x="122" y="4956"/>
                  </a:cubicBezTo>
                  <a:cubicBezTo>
                    <a:pt x="98" y="4908"/>
                    <a:pt x="98" y="4835"/>
                    <a:pt x="98" y="4786"/>
                  </a:cubicBezTo>
                  <a:cubicBezTo>
                    <a:pt x="98" y="4762"/>
                    <a:pt x="74" y="4738"/>
                    <a:pt x="49" y="4738"/>
                  </a:cubicBezTo>
                  <a:close/>
                  <a:moveTo>
                    <a:pt x="144" y="5092"/>
                  </a:moveTo>
                  <a:cubicBezTo>
                    <a:pt x="136" y="5092"/>
                    <a:pt x="129" y="5095"/>
                    <a:pt x="122" y="5102"/>
                  </a:cubicBezTo>
                  <a:cubicBezTo>
                    <a:pt x="98" y="5102"/>
                    <a:pt x="98" y="5151"/>
                    <a:pt x="98" y="5175"/>
                  </a:cubicBezTo>
                  <a:cubicBezTo>
                    <a:pt x="147" y="5223"/>
                    <a:pt x="171" y="5272"/>
                    <a:pt x="219" y="5321"/>
                  </a:cubicBezTo>
                  <a:cubicBezTo>
                    <a:pt x="219" y="5345"/>
                    <a:pt x="244" y="5345"/>
                    <a:pt x="244" y="5345"/>
                  </a:cubicBezTo>
                  <a:lnTo>
                    <a:pt x="292" y="5345"/>
                  </a:lnTo>
                  <a:cubicBezTo>
                    <a:pt x="292" y="5321"/>
                    <a:pt x="292" y="5296"/>
                    <a:pt x="292" y="5272"/>
                  </a:cubicBezTo>
                  <a:cubicBezTo>
                    <a:pt x="244" y="5223"/>
                    <a:pt x="219" y="5175"/>
                    <a:pt x="195" y="5126"/>
                  </a:cubicBezTo>
                  <a:cubicBezTo>
                    <a:pt x="178" y="5109"/>
                    <a:pt x="161" y="5092"/>
                    <a:pt x="144" y="5092"/>
                  </a:cubicBezTo>
                  <a:close/>
                  <a:moveTo>
                    <a:pt x="365" y="5400"/>
                  </a:moveTo>
                  <a:cubicBezTo>
                    <a:pt x="353" y="5400"/>
                    <a:pt x="341" y="5406"/>
                    <a:pt x="341" y="5418"/>
                  </a:cubicBezTo>
                  <a:cubicBezTo>
                    <a:pt x="317" y="5442"/>
                    <a:pt x="317" y="5466"/>
                    <a:pt x="341" y="5491"/>
                  </a:cubicBezTo>
                  <a:lnTo>
                    <a:pt x="389" y="5491"/>
                  </a:lnTo>
                  <a:cubicBezTo>
                    <a:pt x="414" y="5466"/>
                    <a:pt x="414" y="5442"/>
                    <a:pt x="389" y="5418"/>
                  </a:cubicBezTo>
                  <a:cubicBezTo>
                    <a:pt x="389" y="5406"/>
                    <a:pt x="377" y="5400"/>
                    <a:pt x="365" y="540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12" name="Google Shape;912;p21"/>
          <p:cNvGrpSpPr/>
          <p:nvPr/>
        </p:nvGrpSpPr>
        <p:grpSpPr>
          <a:xfrm flipH="1">
            <a:off x="8065063" y="1808493"/>
            <a:ext cx="1277992" cy="1010253"/>
            <a:chOff x="855987" y="2204128"/>
            <a:chExt cx="1217483" cy="962421"/>
          </a:xfrm>
        </p:grpSpPr>
        <p:grpSp>
          <p:nvGrpSpPr>
            <p:cNvPr id="913" name="Google Shape;913;p21"/>
            <p:cNvGrpSpPr/>
            <p:nvPr/>
          </p:nvGrpSpPr>
          <p:grpSpPr>
            <a:xfrm>
              <a:off x="855987" y="2204128"/>
              <a:ext cx="1146639" cy="962421"/>
              <a:chOff x="958238" y="2157575"/>
              <a:chExt cx="1115191" cy="936025"/>
            </a:xfrm>
          </p:grpSpPr>
          <p:sp>
            <p:nvSpPr>
              <p:cNvPr id="914" name="Google Shape;914;p21"/>
              <p:cNvSpPr/>
              <p:nvPr/>
            </p:nvSpPr>
            <p:spPr>
              <a:xfrm>
                <a:off x="1253863" y="2157575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5" name="Google Shape;915;p21"/>
              <p:cNvSpPr/>
              <p:nvPr/>
            </p:nvSpPr>
            <p:spPr>
              <a:xfrm>
                <a:off x="1441088" y="232510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6" name="Google Shape;916;p21"/>
              <p:cNvSpPr/>
              <p:nvPr/>
            </p:nvSpPr>
            <p:spPr>
              <a:xfrm>
                <a:off x="997663" y="233495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7" name="Google Shape;917;p21"/>
              <p:cNvSpPr/>
              <p:nvPr/>
            </p:nvSpPr>
            <p:spPr>
              <a:xfrm>
                <a:off x="958238" y="2551725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8" name="Google Shape;918;p21"/>
              <p:cNvSpPr/>
              <p:nvPr/>
            </p:nvSpPr>
            <p:spPr>
              <a:xfrm>
                <a:off x="1165163" y="260100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9" name="Google Shape;919;p21"/>
              <p:cNvSpPr/>
              <p:nvPr/>
            </p:nvSpPr>
            <p:spPr>
              <a:xfrm>
                <a:off x="1450928" y="2561600"/>
                <a:ext cx="6225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920" name="Google Shape;920;p21"/>
            <p:cNvSpPr/>
            <p:nvPr/>
          </p:nvSpPr>
          <p:spPr>
            <a:xfrm>
              <a:off x="926851" y="2206843"/>
              <a:ext cx="1146619" cy="869887"/>
            </a:xfrm>
            <a:custGeom>
              <a:avLst/>
              <a:gdLst/>
              <a:ahLst/>
              <a:cxnLst/>
              <a:rect l="l" t="t" r="r" b="b"/>
              <a:pathLst>
                <a:path w="6074" h="4608" extrusionOk="0">
                  <a:moveTo>
                    <a:pt x="1749" y="936"/>
                  </a:moveTo>
                  <a:cubicBezTo>
                    <a:pt x="1968" y="985"/>
                    <a:pt x="2187" y="1131"/>
                    <a:pt x="2284" y="1325"/>
                  </a:cubicBezTo>
                  <a:cubicBezTo>
                    <a:pt x="2284" y="1398"/>
                    <a:pt x="2260" y="1446"/>
                    <a:pt x="2211" y="1471"/>
                  </a:cubicBezTo>
                  <a:cubicBezTo>
                    <a:pt x="2162" y="1519"/>
                    <a:pt x="2114" y="1519"/>
                    <a:pt x="2065" y="1544"/>
                  </a:cubicBezTo>
                  <a:cubicBezTo>
                    <a:pt x="1871" y="1544"/>
                    <a:pt x="1725" y="1276"/>
                    <a:pt x="1677" y="1155"/>
                  </a:cubicBezTo>
                  <a:lnTo>
                    <a:pt x="1677" y="1131"/>
                  </a:lnTo>
                  <a:cubicBezTo>
                    <a:pt x="1701" y="1058"/>
                    <a:pt x="1725" y="1009"/>
                    <a:pt x="1749" y="936"/>
                  </a:cubicBezTo>
                  <a:close/>
                  <a:moveTo>
                    <a:pt x="3936" y="1301"/>
                  </a:moveTo>
                  <a:lnTo>
                    <a:pt x="3936" y="1301"/>
                  </a:lnTo>
                  <a:cubicBezTo>
                    <a:pt x="3960" y="1446"/>
                    <a:pt x="3936" y="1616"/>
                    <a:pt x="3839" y="1762"/>
                  </a:cubicBezTo>
                  <a:cubicBezTo>
                    <a:pt x="3790" y="1714"/>
                    <a:pt x="3814" y="1495"/>
                    <a:pt x="3936" y="1301"/>
                  </a:cubicBezTo>
                  <a:close/>
                  <a:moveTo>
                    <a:pt x="750" y="2166"/>
                  </a:moveTo>
                  <a:cubicBezTo>
                    <a:pt x="776" y="2166"/>
                    <a:pt x="802" y="2169"/>
                    <a:pt x="826" y="2175"/>
                  </a:cubicBezTo>
                  <a:cubicBezTo>
                    <a:pt x="1142" y="2199"/>
                    <a:pt x="1264" y="2394"/>
                    <a:pt x="1264" y="2564"/>
                  </a:cubicBezTo>
                  <a:cubicBezTo>
                    <a:pt x="1264" y="2661"/>
                    <a:pt x="1166" y="2758"/>
                    <a:pt x="1045" y="2782"/>
                  </a:cubicBezTo>
                  <a:cubicBezTo>
                    <a:pt x="996" y="2758"/>
                    <a:pt x="924" y="2758"/>
                    <a:pt x="875" y="2734"/>
                  </a:cubicBezTo>
                  <a:cubicBezTo>
                    <a:pt x="705" y="2612"/>
                    <a:pt x="583" y="2442"/>
                    <a:pt x="535" y="2248"/>
                  </a:cubicBezTo>
                  <a:cubicBezTo>
                    <a:pt x="590" y="2193"/>
                    <a:pt x="672" y="2166"/>
                    <a:pt x="750" y="2166"/>
                  </a:cubicBezTo>
                  <a:close/>
                  <a:moveTo>
                    <a:pt x="5199" y="2588"/>
                  </a:moveTo>
                  <a:cubicBezTo>
                    <a:pt x="5078" y="2855"/>
                    <a:pt x="4883" y="3025"/>
                    <a:pt x="4762" y="3025"/>
                  </a:cubicBezTo>
                  <a:cubicBezTo>
                    <a:pt x="4713" y="3025"/>
                    <a:pt x="4665" y="3001"/>
                    <a:pt x="4640" y="2977"/>
                  </a:cubicBezTo>
                  <a:cubicBezTo>
                    <a:pt x="4567" y="2855"/>
                    <a:pt x="4592" y="2807"/>
                    <a:pt x="4592" y="2782"/>
                  </a:cubicBezTo>
                  <a:cubicBezTo>
                    <a:pt x="4640" y="2685"/>
                    <a:pt x="4883" y="2588"/>
                    <a:pt x="5150" y="2588"/>
                  </a:cubicBezTo>
                  <a:close/>
                  <a:moveTo>
                    <a:pt x="3596" y="3293"/>
                  </a:moveTo>
                  <a:cubicBezTo>
                    <a:pt x="3596" y="3293"/>
                    <a:pt x="3620" y="3317"/>
                    <a:pt x="3620" y="3317"/>
                  </a:cubicBezTo>
                  <a:cubicBezTo>
                    <a:pt x="3669" y="3390"/>
                    <a:pt x="3644" y="3608"/>
                    <a:pt x="3426" y="3851"/>
                  </a:cubicBezTo>
                  <a:cubicBezTo>
                    <a:pt x="3353" y="3754"/>
                    <a:pt x="3328" y="3633"/>
                    <a:pt x="3377" y="3511"/>
                  </a:cubicBezTo>
                  <a:cubicBezTo>
                    <a:pt x="3401" y="3414"/>
                    <a:pt x="3474" y="3341"/>
                    <a:pt x="3596" y="3317"/>
                  </a:cubicBezTo>
                  <a:lnTo>
                    <a:pt x="3596" y="3293"/>
                  </a:lnTo>
                  <a:close/>
                  <a:moveTo>
                    <a:pt x="1822" y="3366"/>
                  </a:moveTo>
                  <a:cubicBezTo>
                    <a:pt x="1847" y="3366"/>
                    <a:pt x="1944" y="3366"/>
                    <a:pt x="1968" y="3487"/>
                  </a:cubicBezTo>
                  <a:cubicBezTo>
                    <a:pt x="1944" y="3754"/>
                    <a:pt x="1798" y="3997"/>
                    <a:pt x="1555" y="4094"/>
                  </a:cubicBezTo>
                  <a:cubicBezTo>
                    <a:pt x="1482" y="3924"/>
                    <a:pt x="1507" y="3706"/>
                    <a:pt x="1604" y="3511"/>
                  </a:cubicBezTo>
                  <a:cubicBezTo>
                    <a:pt x="1652" y="3438"/>
                    <a:pt x="1725" y="3366"/>
                    <a:pt x="1822" y="3366"/>
                  </a:cubicBezTo>
                  <a:close/>
                  <a:moveTo>
                    <a:pt x="2745" y="159"/>
                  </a:moveTo>
                  <a:cubicBezTo>
                    <a:pt x="2867" y="159"/>
                    <a:pt x="3013" y="183"/>
                    <a:pt x="3158" y="256"/>
                  </a:cubicBezTo>
                  <a:cubicBezTo>
                    <a:pt x="3523" y="378"/>
                    <a:pt x="3814" y="693"/>
                    <a:pt x="3911" y="1058"/>
                  </a:cubicBezTo>
                  <a:cubicBezTo>
                    <a:pt x="3693" y="1325"/>
                    <a:pt x="3596" y="1714"/>
                    <a:pt x="3766" y="1859"/>
                  </a:cubicBezTo>
                  <a:cubicBezTo>
                    <a:pt x="3790" y="1908"/>
                    <a:pt x="3839" y="1932"/>
                    <a:pt x="3863" y="1932"/>
                  </a:cubicBezTo>
                  <a:cubicBezTo>
                    <a:pt x="3936" y="1932"/>
                    <a:pt x="3984" y="1884"/>
                    <a:pt x="4009" y="1835"/>
                  </a:cubicBezTo>
                  <a:cubicBezTo>
                    <a:pt x="4130" y="1616"/>
                    <a:pt x="4154" y="1349"/>
                    <a:pt x="4082" y="1106"/>
                  </a:cubicBezTo>
                  <a:cubicBezTo>
                    <a:pt x="4203" y="961"/>
                    <a:pt x="4397" y="863"/>
                    <a:pt x="4592" y="863"/>
                  </a:cubicBezTo>
                  <a:cubicBezTo>
                    <a:pt x="4762" y="863"/>
                    <a:pt x="4932" y="936"/>
                    <a:pt x="5053" y="1033"/>
                  </a:cubicBezTo>
                  <a:cubicBezTo>
                    <a:pt x="5466" y="1325"/>
                    <a:pt x="5466" y="1932"/>
                    <a:pt x="5272" y="2418"/>
                  </a:cubicBezTo>
                  <a:lnTo>
                    <a:pt x="5150" y="2418"/>
                  </a:lnTo>
                  <a:cubicBezTo>
                    <a:pt x="4907" y="2418"/>
                    <a:pt x="4567" y="2491"/>
                    <a:pt x="4470" y="2710"/>
                  </a:cubicBezTo>
                  <a:cubicBezTo>
                    <a:pt x="4397" y="2928"/>
                    <a:pt x="4543" y="3171"/>
                    <a:pt x="4762" y="3195"/>
                  </a:cubicBezTo>
                  <a:cubicBezTo>
                    <a:pt x="5029" y="3195"/>
                    <a:pt x="5248" y="2904"/>
                    <a:pt x="5369" y="2612"/>
                  </a:cubicBezTo>
                  <a:cubicBezTo>
                    <a:pt x="5612" y="2637"/>
                    <a:pt x="5806" y="2807"/>
                    <a:pt x="5879" y="3025"/>
                  </a:cubicBezTo>
                  <a:cubicBezTo>
                    <a:pt x="5903" y="3220"/>
                    <a:pt x="5831" y="3414"/>
                    <a:pt x="5685" y="3560"/>
                  </a:cubicBezTo>
                  <a:cubicBezTo>
                    <a:pt x="5320" y="3949"/>
                    <a:pt x="4810" y="4191"/>
                    <a:pt x="4252" y="4191"/>
                  </a:cubicBezTo>
                  <a:cubicBezTo>
                    <a:pt x="4082" y="4191"/>
                    <a:pt x="3887" y="4167"/>
                    <a:pt x="3741" y="4070"/>
                  </a:cubicBezTo>
                  <a:cubicBezTo>
                    <a:pt x="3669" y="4046"/>
                    <a:pt x="3620" y="4021"/>
                    <a:pt x="3571" y="3973"/>
                  </a:cubicBezTo>
                  <a:cubicBezTo>
                    <a:pt x="3814" y="3681"/>
                    <a:pt x="3887" y="3366"/>
                    <a:pt x="3766" y="3220"/>
                  </a:cubicBezTo>
                  <a:cubicBezTo>
                    <a:pt x="3717" y="3171"/>
                    <a:pt x="3669" y="3147"/>
                    <a:pt x="3596" y="3147"/>
                  </a:cubicBezTo>
                  <a:cubicBezTo>
                    <a:pt x="3426" y="3171"/>
                    <a:pt x="3280" y="3268"/>
                    <a:pt x="3231" y="3438"/>
                  </a:cubicBezTo>
                  <a:cubicBezTo>
                    <a:pt x="3158" y="3633"/>
                    <a:pt x="3207" y="3851"/>
                    <a:pt x="3328" y="3973"/>
                  </a:cubicBezTo>
                  <a:cubicBezTo>
                    <a:pt x="3037" y="4264"/>
                    <a:pt x="2648" y="4434"/>
                    <a:pt x="2260" y="4434"/>
                  </a:cubicBezTo>
                  <a:cubicBezTo>
                    <a:pt x="2215" y="4444"/>
                    <a:pt x="2169" y="4449"/>
                    <a:pt x="2124" y="4449"/>
                  </a:cubicBezTo>
                  <a:cubicBezTo>
                    <a:pt x="1946" y="4449"/>
                    <a:pt x="1768" y="4375"/>
                    <a:pt x="1652" y="4240"/>
                  </a:cubicBezTo>
                  <a:cubicBezTo>
                    <a:pt x="1944" y="4094"/>
                    <a:pt x="2138" y="3778"/>
                    <a:pt x="2138" y="3463"/>
                  </a:cubicBezTo>
                  <a:cubicBezTo>
                    <a:pt x="2116" y="3307"/>
                    <a:pt x="2013" y="3192"/>
                    <a:pt x="1865" y="3192"/>
                  </a:cubicBezTo>
                  <a:cubicBezTo>
                    <a:pt x="1851" y="3192"/>
                    <a:pt x="1837" y="3193"/>
                    <a:pt x="1822" y="3195"/>
                  </a:cubicBezTo>
                  <a:cubicBezTo>
                    <a:pt x="1677" y="3195"/>
                    <a:pt x="1531" y="3293"/>
                    <a:pt x="1458" y="3438"/>
                  </a:cubicBezTo>
                  <a:cubicBezTo>
                    <a:pt x="1337" y="3657"/>
                    <a:pt x="1312" y="3924"/>
                    <a:pt x="1409" y="4143"/>
                  </a:cubicBezTo>
                  <a:cubicBezTo>
                    <a:pt x="1361" y="4149"/>
                    <a:pt x="1314" y="4152"/>
                    <a:pt x="1268" y="4152"/>
                  </a:cubicBezTo>
                  <a:cubicBezTo>
                    <a:pt x="1130" y="4152"/>
                    <a:pt x="1002" y="4125"/>
                    <a:pt x="875" y="4070"/>
                  </a:cubicBezTo>
                  <a:cubicBezTo>
                    <a:pt x="535" y="3924"/>
                    <a:pt x="316" y="3633"/>
                    <a:pt x="268" y="3268"/>
                  </a:cubicBezTo>
                  <a:cubicBezTo>
                    <a:pt x="195" y="2977"/>
                    <a:pt x="243" y="2637"/>
                    <a:pt x="413" y="2370"/>
                  </a:cubicBezTo>
                  <a:cubicBezTo>
                    <a:pt x="486" y="2564"/>
                    <a:pt x="632" y="2734"/>
                    <a:pt x="802" y="2855"/>
                  </a:cubicBezTo>
                  <a:cubicBezTo>
                    <a:pt x="899" y="2880"/>
                    <a:pt x="972" y="2904"/>
                    <a:pt x="1069" y="2904"/>
                  </a:cubicBezTo>
                  <a:cubicBezTo>
                    <a:pt x="1264" y="2904"/>
                    <a:pt x="1434" y="2758"/>
                    <a:pt x="1434" y="2540"/>
                  </a:cubicBezTo>
                  <a:cubicBezTo>
                    <a:pt x="1434" y="2224"/>
                    <a:pt x="1166" y="1981"/>
                    <a:pt x="851" y="1981"/>
                  </a:cubicBezTo>
                  <a:cubicBezTo>
                    <a:pt x="828" y="1976"/>
                    <a:pt x="806" y="1974"/>
                    <a:pt x="784" y="1974"/>
                  </a:cubicBezTo>
                  <a:cubicBezTo>
                    <a:pt x="685" y="1974"/>
                    <a:pt x="590" y="2014"/>
                    <a:pt x="511" y="2054"/>
                  </a:cubicBezTo>
                  <a:cubicBezTo>
                    <a:pt x="438" y="1568"/>
                    <a:pt x="608" y="1058"/>
                    <a:pt x="1069" y="936"/>
                  </a:cubicBezTo>
                  <a:cubicBezTo>
                    <a:pt x="1194" y="901"/>
                    <a:pt x="1331" y="878"/>
                    <a:pt x="1463" y="878"/>
                  </a:cubicBezTo>
                  <a:cubicBezTo>
                    <a:pt x="1511" y="878"/>
                    <a:pt x="1558" y="881"/>
                    <a:pt x="1604" y="888"/>
                  </a:cubicBezTo>
                  <a:cubicBezTo>
                    <a:pt x="1555" y="1009"/>
                    <a:pt x="1507" y="1106"/>
                    <a:pt x="1507" y="1106"/>
                  </a:cubicBezTo>
                  <a:cubicBezTo>
                    <a:pt x="1507" y="1131"/>
                    <a:pt x="1507" y="1131"/>
                    <a:pt x="1507" y="1155"/>
                  </a:cubicBezTo>
                  <a:cubicBezTo>
                    <a:pt x="1531" y="1179"/>
                    <a:pt x="1725" y="1665"/>
                    <a:pt x="2065" y="1665"/>
                  </a:cubicBezTo>
                  <a:cubicBezTo>
                    <a:pt x="2162" y="1665"/>
                    <a:pt x="2235" y="1641"/>
                    <a:pt x="2308" y="1592"/>
                  </a:cubicBezTo>
                  <a:cubicBezTo>
                    <a:pt x="2405" y="1544"/>
                    <a:pt x="2478" y="1422"/>
                    <a:pt x="2454" y="1301"/>
                  </a:cubicBezTo>
                  <a:cubicBezTo>
                    <a:pt x="2357" y="1033"/>
                    <a:pt x="2114" y="839"/>
                    <a:pt x="1847" y="791"/>
                  </a:cubicBezTo>
                  <a:cubicBezTo>
                    <a:pt x="1992" y="426"/>
                    <a:pt x="2332" y="183"/>
                    <a:pt x="2745" y="159"/>
                  </a:cubicBezTo>
                  <a:close/>
                  <a:moveTo>
                    <a:pt x="2728" y="1"/>
                  </a:moveTo>
                  <a:cubicBezTo>
                    <a:pt x="2260" y="1"/>
                    <a:pt x="1815" y="296"/>
                    <a:pt x="1652" y="766"/>
                  </a:cubicBezTo>
                  <a:cubicBezTo>
                    <a:pt x="1569" y="748"/>
                    <a:pt x="1485" y="740"/>
                    <a:pt x="1403" y="740"/>
                  </a:cubicBezTo>
                  <a:cubicBezTo>
                    <a:pt x="1270" y="740"/>
                    <a:pt x="1141" y="760"/>
                    <a:pt x="1021" y="791"/>
                  </a:cubicBezTo>
                  <a:cubicBezTo>
                    <a:pt x="438" y="936"/>
                    <a:pt x="219" y="1616"/>
                    <a:pt x="341" y="2199"/>
                  </a:cubicBezTo>
                  <a:cubicBezTo>
                    <a:pt x="98" y="2515"/>
                    <a:pt x="0" y="2928"/>
                    <a:pt x="73" y="3317"/>
                  </a:cubicBezTo>
                  <a:cubicBezTo>
                    <a:pt x="146" y="3730"/>
                    <a:pt x="413" y="4070"/>
                    <a:pt x="802" y="4240"/>
                  </a:cubicBezTo>
                  <a:cubicBezTo>
                    <a:pt x="960" y="4293"/>
                    <a:pt x="1130" y="4332"/>
                    <a:pt x="1294" y="4332"/>
                  </a:cubicBezTo>
                  <a:cubicBezTo>
                    <a:pt x="1358" y="4332"/>
                    <a:pt x="1421" y="4326"/>
                    <a:pt x="1482" y="4313"/>
                  </a:cubicBezTo>
                  <a:cubicBezTo>
                    <a:pt x="1638" y="4491"/>
                    <a:pt x="1875" y="4607"/>
                    <a:pt x="2119" y="4607"/>
                  </a:cubicBezTo>
                  <a:cubicBezTo>
                    <a:pt x="2141" y="4607"/>
                    <a:pt x="2164" y="4606"/>
                    <a:pt x="2187" y="4604"/>
                  </a:cubicBezTo>
                  <a:lnTo>
                    <a:pt x="2260" y="4604"/>
                  </a:lnTo>
                  <a:cubicBezTo>
                    <a:pt x="2721" y="4580"/>
                    <a:pt x="3134" y="4410"/>
                    <a:pt x="3450" y="4094"/>
                  </a:cubicBezTo>
                  <a:cubicBezTo>
                    <a:pt x="3523" y="4143"/>
                    <a:pt x="3596" y="4191"/>
                    <a:pt x="3669" y="4240"/>
                  </a:cubicBezTo>
                  <a:cubicBezTo>
                    <a:pt x="3839" y="4313"/>
                    <a:pt x="4057" y="4361"/>
                    <a:pt x="4276" y="4361"/>
                  </a:cubicBezTo>
                  <a:cubicBezTo>
                    <a:pt x="4859" y="4361"/>
                    <a:pt x="5418" y="4094"/>
                    <a:pt x="5831" y="3681"/>
                  </a:cubicBezTo>
                  <a:cubicBezTo>
                    <a:pt x="6001" y="3487"/>
                    <a:pt x="6073" y="3244"/>
                    <a:pt x="6049" y="3001"/>
                  </a:cubicBezTo>
                  <a:cubicBezTo>
                    <a:pt x="5976" y="2710"/>
                    <a:pt x="5733" y="2491"/>
                    <a:pt x="5442" y="2467"/>
                  </a:cubicBezTo>
                  <a:cubicBezTo>
                    <a:pt x="5636" y="1908"/>
                    <a:pt x="5612" y="1252"/>
                    <a:pt x="5126" y="912"/>
                  </a:cubicBezTo>
                  <a:cubicBezTo>
                    <a:pt x="4972" y="781"/>
                    <a:pt x="4776" y="715"/>
                    <a:pt x="4580" y="715"/>
                  </a:cubicBezTo>
                  <a:cubicBezTo>
                    <a:pt x="4376" y="715"/>
                    <a:pt x="4170" y="787"/>
                    <a:pt x="4009" y="936"/>
                  </a:cubicBezTo>
                  <a:cubicBezTo>
                    <a:pt x="3887" y="548"/>
                    <a:pt x="3571" y="256"/>
                    <a:pt x="3207" y="110"/>
                  </a:cubicBezTo>
                  <a:cubicBezTo>
                    <a:pt x="3052" y="36"/>
                    <a:pt x="2889" y="1"/>
                    <a:pt x="27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21" name="Google Shape;921;p21"/>
          <p:cNvGrpSpPr/>
          <p:nvPr/>
        </p:nvGrpSpPr>
        <p:grpSpPr>
          <a:xfrm>
            <a:off x="431221" y="571494"/>
            <a:ext cx="1860621" cy="811048"/>
            <a:chOff x="3965010" y="571479"/>
            <a:chExt cx="1651683" cy="719972"/>
          </a:xfrm>
        </p:grpSpPr>
        <p:grpSp>
          <p:nvGrpSpPr>
            <p:cNvPr id="922" name="Google Shape;922;p21"/>
            <p:cNvGrpSpPr/>
            <p:nvPr/>
          </p:nvGrpSpPr>
          <p:grpSpPr>
            <a:xfrm>
              <a:off x="3965010" y="571479"/>
              <a:ext cx="1446820" cy="719972"/>
              <a:chOff x="3953250" y="571500"/>
              <a:chExt cx="1383325" cy="766825"/>
            </a:xfrm>
          </p:grpSpPr>
          <p:grpSp>
            <p:nvGrpSpPr>
              <p:cNvPr id="923" name="Google Shape;923;p21"/>
              <p:cNvGrpSpPr/>
              <p:nvPr/>
            </p:nvGrpSpPr>
            <p:grpSpPr>
              <a:xfrm>
                <a:off x="3953250" y="571500"/>
                <a:ext cx="1383166" cy="669650"/>
                <a:chOff x="897088" y="2374675"/>
                <a:chExt cx="1383166" cy="669650"/>
              </a:xfrm>
            </p:grpSpPr>
            <p:sp>
              <p:nvSpPr>
                <p:cNvPr id="924" name="Google Shape;924;p21"/>
                <p:cNvSpPr/>
                <p:nvPr/>
              </p:nvSpPr>
              <p:spPr>
                <a:xfrm>
                  <a:off x="1135613" y="2416700"/>
                  <a:ext cx="622500" cy="6225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5" name="Google Shape;925;p21"/>
                <p:cNvSpPr/>
                <p:nvPr/>
              </p:nvSpPr>
              <p:spPr>
                <a:xfrm>
                  <a:off x="1479050" y="2374675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6" name="Google Shape;926;p21"/>
                <p:cNvSpPr/>
                <p:nvPr/>
              </p:nvSpPr>
              <p:spPr>
                <a:xfrm>
                  <a:off x="897088" y="2689700"/>
                  <a:ext cx="492600" cy="354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7" name="Google Shape;927;p21"/>
                <p:cNvSpPr/>
                <p:nvPr/>
              </p:nvSpPr>
              <p:spPr>
                <a:xfrm>
                  <a:off x="1657753" y="2551725"/>
                  <a:ext cx="6225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928" name="Google Shape;928;p21"/>
              <p:cNvSpPr/>
              <p:nvPr/>
            </p:nvSpPr>
            <p:spPr>
              <a:xfrm>
                <a:off x="3972775" y="907225"/>
                <a:ext cx="1363800" cy="4311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929" name="Google Shape;929;p21"/>
            <p:cNvSpPr/>
            <p:nvPr/>
          </p:nvSpPr>
          <p:spPr>
            <a:xfrm>
              <a:off x="4006544" y="571481"/>
              <a:ext cx="1610148" cy="660750"/>
            </a:xfrm>
            <a:custGeom>
              <a:avLst/>
              <a:gdLst/>
              <a:ahLst/>
              <a:cxnLst/>
              <a:rect l="l" t="t" r="r" b="b"/>
              <a:pathLst>
                <a:path w="3864" h="1872" extrusionOk="0">
                  <a:moveTo>
                    <a:pt x="1847" y="365"/>
                  </a:moveTo>
                  <a:cubicBezTo>
                    <a:pt x="1920" y="487"/>
                    <a:pt x="1920" y="633"/>
                    <a:pt x="1871" y="754"/>
                  </a:cubicBezTo>
                  <a:lnTo>
                    <a:pt x="1847" y="754"/>
                  </a:lnTo>
                  <a:cubicBezTo>
                    <a:pt x="1847" y="754"/>
                    <a:pt x="1823" y="754"/>
                    <a:pt x="1798" y="705"/>
                  </a:cubicBezTo>
                  <a:cubicBezTo>
                    <a:pt x="1774" y="608"/>
                    <a:pt x="1774" y="487"/>
                    <a:pt x="1847" y="390"/>
                  </a:cubicBezTo>
                  <a:lnTo>
                    <a:pt x="1847" y="365"/>
                  </a:lnTo>
                  <a:close/>
                  <a:moveTo>
                    <a:pt x="2891" y="584"/>
                  </a:moveTo>
                  <a:lnTo>
                    <a:pt x="2891" y="608"/>
                  </a:lnTo>
                  <a:cubicBezTo>
                    <a:pt x="2940" y="754"/>
                    <a:pt x="2940" y="900"/>
                    <a:pt x="2867" y="948"/>
                  </a:cubicBezTo>
                  <a:cubicBezTo>
                    <a:pt x="2831" y="960"/>
                    <a:pt x="2806" y="967"/>
                    <a:pt x="2791" y="967"/>
                  </a:cubicBezTo>
                  <a:cubicBezTo>
                    <a:pt x="2776" y="967"/>
                    <a:pt x="2770" y="960"/>
                    <a:pt x="2770" y="948"/>
                  </a:cubicBezTo>
                  <a:cubicBezTo>
                    <a:pt x="2770" y="803"/>
                    <a:pt x="2794" y="681"/>
                    <a:pt x="2891" y="584"/>
                  </a:cubicBezTo>
                  <a:close/>
                  <a:moveTo>
                    <a:pt x="754" y="1021"/>
                  </a:moveTo>
                  <a:cubicBezTo>
                    <a:pt x="851" y="1021"/>
                    <a:pt x="924" y="1070"/>
                    <a:pt x="972" y="1143"/>
                  </a:cubicBezTo>
                  <a:cubicBezTo>
                    <a:pt x="997" y="1216"/>
                    <a:pt x="972" y="1288"/>
                    <a:pt x="899" y="1337"/>
                  </a:cubicBezTo>
                  <a:cubicBezTo>
                    <a:pt x="887" y="1349"/>
                    <a:pt x="875" y="1355"/>
                    <a:pt x="863" y="1355"/>
                  </a:cubicBezTo>
                  <a:cubicBezTo>
                    <a:pt x="851" y="1355"/>
                    <a:pt x="839" y="1349"/>
                    <a:pt x="827" y="1337"/>
                  </a:cubicBezTo>
                  <a:cubicBezTo>
                    <a:pt x="754" y="1240"/>
                    <a:pt x="754" y="1143"/>
                    <a:pt x="754" y="1045"/>
                  </a:cubicBezTo>
                  <a:lnTo>
                    <a:pt x="754" y="1021"/>
                  </a:lnTo>
                  <a:close/>
                  <a:moveTo>
                    <a:pt x="2357" y="74"/>
                  </a:moveTo>
                  <a:cubicBezTo>
                    <a:pt x="2600" y="122"/>
                    <a:pt x="2794" y="268"/>
                    <a:pt x="2867" y="487"/>
                  </a:cubicBezTo>
                  <a:cubicBezTo>
                    <a:pt x="2746" y="608"/>
                    <a:pt x="2673" y="778"/>
                    <a:pt x="2697" y="973"/>
                  </a:cubicBezTo>
                  <a:cubicBezTo>
                    <a:pt x="2725" y="1015"/>
                    <a:pt x="2745" y="1041"/>
                    <a:pt x="2786" y="1041"/>
                  </a:cubicBezTo>
                  <a:cubicBezTo>
                    <a:pt x="2815" y="1041"/>
                    <a:pt x="2855" y="1027"/>
                    <a:pt x="2916" y="997"/>
                  </a:cubicBezTo>
                  <a:cubicBezTo>
                    <a:pt x="3061" y="924"/>
                    <a:pt x="3037" y="681"/>
                    <a:pt x="2964" y="487"/>
                  </a:cubicBezTo>
                  <a:cubicBezTo>
                    <a:pt x="2989" y="462"/>
                    <a:pt x="3013" y="462"/>
                    <a:pt x="3061" y="462"/>
                  </a:cubicBezTo>
                  <a:cubicBezTo>
                    <a:pt x="3329" y="535"/>
                    <a:pt x="3572" y="730"/>
                    <a:pt x="3693" y="997"/>
                  </a:cubicBezTo>
                  <a:cubicBezTo>
                    <a:pt x="3766" y="1143"/>
                    <a:pt x="3766" y="1337"/>
                    <a:pt x="3644" y="1483"/>
                  </a:cubicBezTo>
                  <a:cubicBezTo>
                    <a:pt x="3474" y="1677"/>
                    <a:pt x="2819" y="1799"/>
                    <a:pt x="1774" y="1799"/>
                  </a:cubicBezTo>
                  <a:cubicBezTo>
                    <a:pt x="1118" y="1799"/>
                    <a:pt x="535" y="1750"/>
                    <a:pt x="535" y="1750"/>
                  </a:cubicBezTo>
                  <a:cubicBezTo>
                    <a:pt x="316" y="1726"/>
                    <a:pt x="195" y="1653"/>
                    <a:pt x="146" y="1507"/>
                  </a:cubicBezTo>
                  <a:cubicBezTo>
                    <a:pt x="98" y="1386"/>
                    <a:pt x="219" y="1216"/>
                    <a:pt x="438" y="1118"/>
                  </a:cubicBezTo>
                  <a:cubicBezTo>
                    <a:pt x="511" y="1070"/>
                    <a:pt x="584" y="1045"/>
                    <a:pt x="681" y="1045"/>
                  </a:cubicBezTo>
                  <a:cubicBezTo>
                    <a:pt x="657" y="1167"/>
                    <a:pt x="705" y="1288"/>
                    <a:pt x="778" y="1410"/>
                  </a:cubicBezTo>
                  <a:cubicBezTo>
                    <a:pt x="808" y="1440"/>
                    <a:pt x="857" y="1461"/>
                    <a:pt x="901" y="1461"/>
                  </a:cubicBezTo>
                  <a:cubicBezTo>
                    <a:pt x="928" y="1461"/>
                    <a:pt x="954" y="1453"/>
                    <a:pt x="972" y="1434"/>
                  </a:cubicBezTo>
                  <a:cubicBezTo>
                    <a:pt x="1070" y="1361"/>
                    <a:pt x="1118" y="1240"/>
                    <a:pt x="1094" y="1118"/>
                  </a:cubicBezTo>
                  <a:cubicBezTo>
                    <a:pt x="1045" y="1021"/>
                    <a:pt x="924" y="924"/>
                    <a:pt x="802" y="924"/>
                  </a:cubicBezTo>
                  <a:cubicBezTo>
                    <a:pt x="851" y="681"/>
                    <a:pt x="1021" y="462"/>
                    <a:pt x="1264" y="365"/>
                  </a:cubicBezTo>
                  <a:cubicBezTo>
                    <a:pt x="1395" y="278"/>
                    <a:pt x="1517" y="234"/>
                    <a:pt x="1621" y="234"/>
                  </a:cubicBezTo>
                  <a:cubicBezTo>
                    <a:pt x="1689" y="234"/>
                    <a:pt x="1750" y="254"/>
                    <a:pt x="1798" y="292"/>
                  </a:cubicBezTo>
                  <a:cubicBezTo>
                    <a:pt x="1701" y="414"/>
                    <a:pt x="1677" y="584"/>
                    <a:pt x="1750" y="730"/>
                  </a:cubicBezTo>
                  <a:cubicBezTo>
                    <a:pt x="1750" y="778"/>
                    <a:pt x="1798" y="827"/>
                    <a:pt x="1871" y="827"/>
                  </a:cubicBezTo>
                  <a:cubicBezTo>
                    <a:pt x="1895" y="827"/>
                    <a:pt x="1920" y="803"/>
                    <a:pt x="1944" y="778"/>
                  </a:cubicBezTo>
                  <a:cubicBezTo>
                    <a:pt x="2041" y="633"/>
                    <a:pt x="2017" y="438"/>
                    <a:pt x="1920" y="292"/>
                  </a:cubicBezTo>
                  <a:cubicBezTo>
                    <a:pt x="1993" y="220"/>
                    <a:pt x="2090" y="147"/>
                    <a:pt x="2187" y="122"/>
                  </a:cubicBezTo>
                  <a:cubicBezTo>
                    <a:pt x="2236" y="98"/>
                    <a:pt x="2308" y="98"/>
                    <a:pt x="2357" y="74"/>
                  </a:cubicBezTo>
                  <a:close/>
                  <a:moveTo>
                    <a:pt x="2333" y="1"/>
                  </a:moveTo>
                  <a:cubicBezTo>
                    <a:pt x="2260" y="1"/>
                    <a:pt x="2211" y="25"/>
                    <a:pt x="2138" y="50"/>
                  </a:cubicBezTo>
                  <a:cubicBezTo>
                    <a:pt x="2017" y="74"/>
                    <a:pt x="1920" y="147"/>
                    <a:pt x="1823" y="244"/>
                  </a:cubicBezTo>
                  <a:cubicBezTo>
                    <a:pt x="1756" y="188"/>
                    <a:pt x="1674" y="158"/>
                    <a:pt x="1579" y="158"/>
                  </a:cubicBezTo>
                  <a:cubicBezTo>
                    <a:pt x="1466" y="158"/>
                    <a:pt x="1336" y="200"/>
                    <a:pt x="1191" y="292"/>
                  </a:cubicBezTo>
                  <a:cubicBezTo>
                    <a:pt x="924" y="414"/>
                    <a:pt x="754" y="657"/>
                    <a:pt x="681" y="948"/>
                  </a:cubicBezTo>
                  <a:cubicBezTo>
                    <a:pt x="584" y="948"/>
                    <a:pt x="487" y="973"/>
                    <a:pt x="414" y="1021"/>
                  </a:cubicBezTo>
                  <a:cubicBezTo>
                    <a:pt x="146" y="1167"/>
                    <a:pt x="1" y="1361"/>
                    <a:pt x="49" y="1531"/>
                  </a:cubicBezTo>
                  <a:cubicBezTo>
                    <a:pt x="74" y="1701"/>
                    <a:pt x="268" y="1823"/>
                    <a:pt x="511" y="1847"/>
                  </a:cubicBezTo>
                  <a:cubicBezTo>
                    <a:pt x="511" y="1847"/>
                    <a:pt x="1118" y="1871"/>
                    <a:pt x="1774" y="1871"/>
                  </a:cubicBezTo>
                  <a:cubicBezTo>
                    <a:pt x="2867" y="1871"/>
                    <a:pt x="3523" y="1774"/>
                    <a:pt x="3717" y="1556"/>
                  </a:cubicBezTo>
                  <a:cubicBezTo>
                    <a:pt x="3839" y="1386"/>
                    <a:pt x="3863" y="1167"/>
                    <a:pt x="3766" y="973"/>
                  </a:cubicBezTo>
                  <a:cubicBezTo>
                    <a:pt x="3620" y="681"/>
                    <a:pt x="3353" y="438"/>
                    <a:pt x="3037" y="365"/>
                  </a:cubicBezTo>
                  <a:cubicBezTo>
                    <a:pt x="2989" y="365"/>
                    <a:pt x="2940" y="390"/>
                    <a:pt x="2916" y="414"/>
                  </a:cubicBezTo>
                  <a:cubicBezTo>
                    <a:pt x="2819" y="171"/>
                    <a:pt x="2600" y="25"/>
                    <a:pt x="233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_AND_TWO_COLUMNS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9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" name="Google Shape;931;p22"/>
          <p:cNvSpPr txBox="1">
            <a:spLocks noGrp="1"/>
          </p:cNvSpPr>
          <p:nvPr>
            <p:ph type="subTitle" idx="1"/>
          </p:nvPr>
        </p:nvSpPr>
        <p:spPr>
          <a:xfrm>
            <a:off x="1271488" y="3573150"/>
            <a:ext cx="3005700" cy="69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endParaRPr/>
          </a:p>
        </p:txBody>
      </p:sp>
      <p:sp>
        <p:nvSpPr>
          <p:cNvPr id="932" name="Google Shape;932;p22"/>
          <p:cNvSpPr txBox="1">
            <a:spLocks noGrp="1"/>
          </p:cNvSpPr>
          <p:nvPr>
            <p:ph type="subTitle" idx="2"/>
          </p:nvPr>
        </p:nvSpPr>
        <p:spPr>
          <a:xfrm>
            <a:off x="4866812" y="3573150"/>
            <a:ext cx="3005700" cy="69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endParaRPr/>
          </a:p>
        </p:txBody>
      </p:sp>
      <p:sp>
        <p:nvSpPr>
          <p:cNvPr id="933" name="Google Shape;933;p22"/>
          <p:cNvSpPr txBox="1">
            <a:spLocks noGrp="1"/>
          </p:cNvSpPr>
          <p:nvPr>
            <p:ph type="title"/>
          </p:nvPr>
        </p:nvSpPr>
        <p:spPr>
          <a:xfrm>
            <a:off x="753825" y="420100"/>
            <a:ext cx="7444800" cy="64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934" name="Google Shape;934;p22"/>
          <p:cNvGrpSpPr/>
          <p:nvPr/>
        </p:nvGrpSpPr>
        <p:grpSpPr>
          <a:xfrm>
            <a:off x="-632417" y="1688458"/>
            <a:ext cx="1784099" cy="1410235"/>
            <a:chOff x="855987" y="2204128"/>
            <a:chExt cx="1217483" cy="962421"/>
          </a:xfrm>
        </p:grpSpPr>
        <p:grpSp>
          <p:nvGrpSpPr>
            <p:cNvPr id="935" name="Google Shape;935;p22"/>
            <p:cNvGrpSpPr/>
            <p:nvPr/>
          </p:nvGrpSpPr>
          <p:grpSpPr>
            <a:xfrm>
              <a:off x="855987" y="2204128"/>
              <a:ext cx="1146639" cy="962421"/>
              <a:chOff x="958238" y="2157575"/>
              <a:chExt cx="1115191" cy="936025"/>
            </a:xfrm>
          </p:grpSpPr>
          <p:sp>
            <p:nvSpPr>
              <p:cNvPr id="936" name="Google Shape;936;p22"/>
              <p:cNvSpPr/>
              <p:nvPr/>
            </p:nvSpPr>
            <p:spPr>
              <a:xfrm>
                <a:off x="1253863" y="2157575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7" name="Google Shape;937;p22"/>
              <p:cNvSpPr/>
              <p:nvPr/>
            </p:nvSpPr>
            <p:spPr>
              <a:xfrm>
                <a:off x="1441088" y="232510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8" name="Google Shape;938;p22"/>
              <p:cNvSpPr/>
              <p:nvPr/>
            </p:nvSpPr>
            <p:spPr>
              <a:xfrm>
                <a:off x="997663" y="233495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9" name="Google Shape;939;p22"/>
              <p:cNvSpPr/>
              <p:nvPr/>
            </p:nvSpPr>
            <p:spPr>
              <a:xfrm>
                <a:off x="958238" y="2551725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0" name="Google Shape;940;p22"/>
              <p:cNvSpPr/>
              <p:nvPr/>
            </p:nvSpPr>
            <p:spPr>
              <a:xfrm>
                <a:off x="1165163" y="260100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1" name="Google Shape;941;p22"/>
              <p:cNvSpPr/>
              <p:nvPr/>
            </p:nvSpPr>
            <p:spPr>
              <a:xfrm>
                <a:off x="1450928" y="2561600"/>
                <a:ext cx="6225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942" name="Google Shape;942;p22"/>
            <p:cNvSpPr/>
            <p:nvPr/>
          </p:nvSpPr>
          <p:spPr>
            <a:xfrm>
              <a:off x="926851" y="2206843"/>
              <a:ext cx="1146619" cy="869887"/>
            </a:xfrm>
            <a:custGeom>
              <a:avLst/>
              <a:gdLst/>
              <a:ahLst/>
              <a:cxnLst/>
              <a:rect l="l" t="t" r="r" b="b"/>
              <a:pathLst>
                <a:path w="6074" h="4608" extrusionOk="0">
                  <a:moveTo>
                    <a:pt x="1749" y="936"/>
                  </a:moveTo>
                  <a:cubicBezTo>
                    <a:pt x="1968" y="985"/>
                    <a:pt x="2187" y="1131"/>
                    <a:pt x="2284" y="1325"/>
                  </a:cubicBezTo>
                  <a:cubicBezTo>
                    <a:pt x="2284" y="1398"/>
                    <a:pt x="2260" y="1446"/>
                    <a:pt x="2211" y="1471"/>
                  </a:cubicBezTo>
                  <a:cubicBezTo>
                    <a:pt x="2162" y="1519"/>
                    <a:pt x="2114" y="1519"/>
                    <a:pt x="2065" y="1544"/>
                  </a:cubicBezTo>
                  <a:cubicBezTo>
                    <a:pt x="1871" y="1544"/>
                    <a:pt x="1725" y="1276"/>
                    <a:pt x="1677" y="1155"/>
                  </a:cubicBezTo>
                  <a:lnTo>
                    <a:pt x="1677" y="1131"/>
                  </a:lnTo>
                  <a:cubicBezTo>
                    <a:pt x="1701" y="1058"/>
                    <a:pt x="1725" y="1009"/>
                    <a:pt x="1749" y="936"/>
                  </a:cubicBezTo>
                  <a:close/>
                  <a:moveTo>
                    <a:pt x="3936" y="1301"/>
                  </a:moveTo>
                  <a:lnTo>
                    <a:pt x="3936" y="1301"/>
                  </a:lnTo>
                  <a:cubicBezTo>
                    <a:pt x="3960" y="1446"/>
                    <a:pt x="3936" y="1616"/>
                    <a:pt x="3839" y="1762"/>
                  </a:cubicBezTo>
                  <a:cubicBezTo>
                    <a:pt x="3790" y="1714"/>
                    <a:pt x="3814" y="1495"/>
                    <a:pt x="3936" y="1301"/>
                  </a:cubicBezTo>
                  <a:close/>
                  <a:moveTo>
                    <a:pt x="750" y="2166"/>
                  </a:moveTo>
                  <a:cubicBezTo>
                    <a:pt x="776" y="2166"/>
                    <a:pt x="802" y="2169"/>
                    <a:pt x="826" y="2175"/>
                  </a:cubicBezTo>
                  <a:cubicBezTo>
                    <a:pt x="1142" y="2199"/>
                    <a:pt x="1264" y="2394"/>
                    <a:pt x="1264" y="2564"/>
                  </a:cubicBezTo>
                  <a:cubicBezTo>
                    <a:pt x="1264" y="2661"/>
                    <a:pt x="1166" y="2758"/>
                    <a:pt x="1045" y="2782"/>
                  </a:cubicBezTo>
                  <a:cubicBezTo>
                    <a:pt x="996" y="2758"/>
                    <a:pt x="924" y="2758"/>
                    <a:pt x="875" y="2734"/>
                  </a:cubicBezTo>
                  <a:cubicBezTo>
                    <a:pt x="705" y="2612"/>
                    <a:pt x="583" y="2442"/>
                    <a:pt x="535" y="2248"/>
                  </a:cubicBezTo>
                  <a:cubicBezTo>
                    <a:pt x="590" y="2193"/>
                    <a:pt x="672" y="2166"/>
                    <a:pt x="750" y="2166"/>
                  </a:cubicBezTo>
                  <a:close/>
                  <a:moveTo>
                    <a:pt x="5199" y="2588"/>
                  </a:moveTo>
                  <a:cubicBezTo>
                    <a:pt x="5078" y="2855"/>
                    <a:pt x="4883" y="3025"/>
                    <a:pt x="4762" y="3025"/>
                  </a:cubicBezTo>
                  <a:cubicBezTo>
                    <a:pt x="4713" y="3025"/>
                    <a:pt x="4665" y="3001"/>
                    <a:pt x="4640" y="2977"/>
                  </a:cubicBezTo>
                  <a:cubicBezTo>
                    <a:pt x="4567" y="2855"/>
                    <a:pt x="4592" y="2807"/>
                    <a:pt x="4592" y="2782"/>
                  </a:cubicBezTo>
                  <a:cubicBezTo>
                    <a:pt x="4640" y="2685"/>
                    <a:pt x="4883" y="2588"/>
                    <a:pt x="5150" y="2588"/>
                  </a:cubicBezTo>
                  <a:close/>
                  <a:moveTo>
                    <a:pt x="3596" y="3293"/>
                  </a:moveTo>
                  <a:cubicBezTo>
                    <a:pt x="3596" y="3293"/>
                    <a:pt x="3620" y="3317"/>
                    <a:pt x="3620" y="3317"/>
                  </a:cubicBezTo>
                  <a:cubicBezTo>
                    <a:pt x="3669" y="3390"/>
                    <a:pt x="3644" y="3608"/>
                    <a:pt x="3426" y="3851"/>
                  </a:cubicBezTo>
                  <a:cubicBezTo>
                    <a:pt x="3353" y="3754"/>
                    <a:pt x="3328" y="3633"/>
                    <a:pt x="3377" y="3511"/>
                  </a:cubicBezTo>
                  <a:cubicBezTo>
                    <a:pt x="3401" y="3414"/>
                    <a:pt x="3474" y="3341"/>
                    <a:pt x="3596" y="3317"/>
                  </a:cubicBezTo>
                  <a:lnTo>
                    <a:pt x="3596" y="3293"/>
                  </a:lnTo>
                  <a:close/>
                  <a:moveTo>
                    <a:pt x="1822" y="3366"/>
                  </a:moveTo>
                  <a:cubicBezTo>
                    <a:pt x="1847" y="3366"/>
                    <a:pt x="1944" y="3366"/>
                    <a:pt x="1968" y="3487"/>
                  </a:cubicBezTo>
                  <a:cubicBezTo>
                    <a:pt x="1944" y="3754"/>
                    <a:pt x="1798" y="3997"/>
                    <a:pt x="1555" y="4094"/>
                  </a:cubicBezTo>
                  <a:cubicBezTo>
                    <a:pt x="1482" y="3924"/>
                    <a:pt x="1507" y="3706"/>
                    <a:pt x="1604" y="3511"/>
                  </a:cubicBezTo>
                  <a:cubicBezTo>
                    <a:pt x="1652" y="3438"/>
                    <a:pt x="1725" y="3366"/>
                    <a:pt x="1822" y="3366"/>
                  </a:cubicBezTo>
                  <a:close/>
                  <a:moveTo>
                    <a:pt x="2745" y="159"/>
                  </a:moveTo>
                  <a:cubicBezTo>
                    <a:pt x="2867" y="159"/>
                    <a:pt x="3013" y="183"/>
                    <a:pt x="3158" y="256"/>
                  </a:cubicBezTo>
                  <a:cubicBezTo>
                    <a:pt x="3523" y="378"/>
                    <a:pt x="3814" y="693"/>
                    <a:pt x="3911" y="1058"/>
                  </a:cubicBezTo>
                  <a:cubicBezTo>
                    <a:pt x="3693" y="1325"/>
                    <a:pt x="3596" y="1714"/>
                    <a:pt x="3766" y="1859"/>
                  </a:cubicBezTo>
                  <a:cubicBezTo>
                    <a:pt x="3790" y="1908"/>
                    <a:pt x="3839" y="1932"/>
                    <a:pt x="3863" y="1932"/>
                  </a:cubicBezTo>
                  <a:cubicBezTo>
                    <a:pt x="3936" y="1932"/>
                    <a:pt x="3984" y="1884"/>
                    <a:pt x="4009" y="1835"/>
                  </a:cubicBezTo>
                  <a:cubicBezTo>
                    <a:pt x="4130" y="1616"/>
                    <a:pt x="4154" y="1349"/>
                    <a:pt x="4082" y="1106"/>
                  </a:cubicBezTo>
                  <a:cubicBezTo>
                    <a:pt x="4203" y="961"/>
                    <a:pt x="4397" y="863"/>
                    <a:pt x="4592" y="863"/>
                  </a:cubicBezTo>
                  <a:cubicBezTo>
                    <a:pt x="4762" y="863"/>
                    <a:pt x="4932" y="936"/>
                    <a:pt x="5053" y="1033"/>
                  </a:cubicBezTo>
                  <a:cubicBezTo>
                    <a:pt x="5466" y="1325"/>
                    <a:pt x="5466" y="1932"/>
                    <a:pt x="5272" y="2418"/>
                  </a:cubicBezTo>
                  <a:lnTo>
                    <a:pt x="5150" y="2418"/>
                  </a:lnTo>
                  <a:cubicBezTo>
                    <a:pt x="4907" y="2418"/>
                    <a:pt x="4567" y="2491"/>
                    <a:pt x="4470" y="2710"/>
                  </a:cubicBezTo>
                  <a:cubicBezTo>
                    <a:pt x="4397" y="2928"/>
                    <a:pt x="4543" y="3171"/>
                    <a:pt x="4762" y="3195"/>
                  </a:cubicBezTo>
                  <a:cubicBezTo>
                    <a:pt x="5029" y="3195"/>
                    <a:pt x="5248" y="2904"/>
                    <a:pt x="5369" y="2612"/>
                  </a:cubicBezTo>
                  <a:cubicBezTo>
                    <a:pt x="5612" y="2637"/>
                    <a:pt x="5806" y="2807"/>
                    <a:pt x="5879" y="3025"/>
                  </a:cubicBezTo>
                  <a:cubicBezTo>
                    <a:pt x="5903" y="3220"/>
                    <a:pt x="5831" y="3414"/>
                    <a:pt x="5685" y="3560"/>
                  </a:cubicBezTo>
                  <a:cubicBezTo>
                    <a:pt x="5320" y="3949"/>
                    <a:pt x="4810" y="4191"/>
                    <a:pt x="4252" y="4191"/>
                  </a:cubicBezTo>
                  <a:cubicBezTo>
                    <a:pt x="4082" y="4191"/>
                    <a:pt x="3887" y="4167"/>
                    <a:pt x="3741" y="4070"/>
                  </a:cubicBezTo>
                  <a:cubicBezTo>
                    <a:pt x="3669" y="4046"/>
                    <a:pt x="3620" y="4021"/>
                    <a:pt x="3571" y="3973"/>
                  </a:cubicBezTo>
                  <a:cubicBezTo>
                    <a:pt x="3814" y="3681"/>
                    <a:pt x="3887" y="3366"/>
                    <a:pt x="3766" y="3220"/>
                  </a:cubicBezTo>
                  <a:cubicBezTo>
                    <a:pt x="3717" y="3171"/>
                    <a:pt x="3669" y="3147"/>
                    <a:pt x="3596" y="3147"/>
                  </a:cubicBezTo>
                  <a:cubicBezTo>
                    <a:pt x="3426" y="3171"/>
                    <a:pt x="3280" y="3268"/>
                    <a:pt x="3231" y="3438"/>
                  </a:cubicBezTo>
                  <a:cubicBezTo>
                    <a:pt x="3158" y="3633"/>
                    <a:pt x="3207" y="3851"/>
                    <a:pt x="3328" y="3973"/>
                  </a:cubicBezTo>
                  <a:cubicBezTo>
                    <a:pt x="3037" y="4264"/>
                    <a:pt x="2648" y="4434"/>
                    <a:pt x="2260" y="4434"/>
                  </a:cubicBezTo>
                  <a:cubicBezTo>
                    <a:pt x="2215" y="4444"/>
                    <a:pt x="2169" y="4449"/>
                    <a:pt x="2124" y="4449"/>
                  </a:cubicBezTo>
                  <a:cubicBezTo>
                    <a:pt x="1946" y="4449"/>
                    <a:pt x="1768" y="4375"/>
                    <a:pt x="1652" y="4240"/>
                  </a:cubicBezTo>
                  <a:cubicBezTo>
                    <a:pt x="1944" y="4094"/>
                    <a:pt x="2138" y="3778"/>
                    <a:pt x="2138" y="3463"/>
                  </a:cubicBezTo>
                  <a:cubicBezTo>
                    <a:pt x="2116" y="3307"/>
                    <a:pt x="2013" y="3192"/>
                    <a:pt x="1865" y="3192"/>
                  </a:cubicBezTo>
                  <a:cubicBezTo>
                    <a:pt x="1851" y="3192"/>
                    <a:pt x="1837" y="3193"/>
                    <a:pt x="1822" y="3195"/>
                  </a:cubicBezTo>
                  <a:cubicBezTo>
                    <a:pt x="1677" y="3195"/>
                    <a:pt x="1531" y="3293"/>
                    <a:pt x="1458" y="3438"/>
                  </a:cubicBezTo>
                  <a:cubicBezTo>
                    <a:pt x="1337" y="3657"/>
                    <a:pt x="1312" y="3924"/>
                    <a:pt x="1409" y="4143"/>
                  </a:cubicBezTo>
                  <a:cubicBezTo>
                    <a:pt x="1361" y="4149"/>
                    <a:pt x="1314" y="4152"/>
                    <a:pt x="1268" y="4152"/>
                  </a:cubicBezTo>
                  <a:cubicBezTo>
                    <a:pt x="1130" y="4152"/>
                    <a:pt x="1002" y="4125"/>
                    <a:pt x="875" y="4070"/>
                  </a:cubicBezTo>
                  <a:cubicBezTo>
                    <a:pt x="535" y="3924"/>
                    <a:pt x="316" y="3633"/>
                    <a:pt x="268" y="3268"/>
                  </a:cubicBezTo>
                  <a:cubicBezTo>
                    <a:pt x="195" y="2977"/>
                    <a:pt x="243" y="2637"/>
                    <a:pt x="413" y="2370"/>
                  </a:cubicBezTo>
                  <a:cubicBezTo>
                    <a:pt x="486" y="2564"/>
                    <a:pt x="632" y="2734"/>
                    <a:pt x="802" y="2855"/>
                  </a:cubicBezTo>
                  <a:cubicBezTo>
                    <a:pt x="899" y="2880"/>
                    <a:pt x="972" y="2904"/>
                    <a:pt x="1069" y="2904"/>
                  </a:cubicBezTo>
                  <a:cubicBezTo>
                    <a:pt x="1264" y="2904"/>
                    <a:pt x="1434" y="2758"/>
                    <a:pt x="1434" y="2540"/>
                  </a:cubicBezTo>
                  <a:cubicBezTo>
                    <a:pt x="1434" y="2224"/>
                    <a:pt x="1166" y="1981"/>
                    <a:pt x="851" y="1981"/>
                  </a:cubicBezTo>
                  <a:cubicBezTo>
                    <a:pt x="828" y="1976"/>
                    <a:pt x="806" y="1974"/>
                    <a:pt x="784" y="1974"/>
                  </a:cubicBezTo>
                  <a:cubicBezTo>
                    <a:pt x="685" y="1974"/>
                    <a:pt x="590" y="2014"/>
                    <a:pt x="511" y="2054"/>
                  </a:cubicBezTo>
                  <a:cubicBezTo>
                    <a:pt x="438" y="1568"/>
                    <a:pt x="608" y="1058"/>
                    <a:pt x="1069" y="936"/>
                  </a:cubicBezTo>
                  <a:cubicBezTo>
                    <a:pt x="1194" y="901"/>
                    <a:pt x="1331" y="878"/>
                    <a:pt x="1463" y="878"/>
                  </a:cubicBezTo>
                  <a:cubicBezTo>
                    <a:pt x="1511" y="878"/>
                    <a:pt x="1558" y="881"/>
                    <a:pt x="1604" y="888"/>
                  </a:cubicBezTo>
                  <a:cubicBezTo>
                    <a:pt x="1555" y="1009"/>
                    <a:pt x="1507" y="1106"/>
                    <a:pt x="1507" y="1106"/>
                  </a:cubicBezTo>
                  <a:cubicBezTo>
                    <a:pt x="1507" y="1131"/>
                    <a:pt x="1507" y="1131"/>
                    <a:pt x="1507" y="1155"/>
                  </a:cubicBezTo>
                  <a:cubicBezTo>
                    <a:pt x="1531" y="1179"/>
                    <a:pt x="1725" y="1665"/>
                    <a:pt x="2065" y="1665"/>
                  </a:cubicBezTo>
                  <a:cubicBezTo>
                    <a:pt x="2162" y="1665"/>
                    <a:pt x="2235" y="1641"/>
                    <a:pt x="2308" y="1592"/>
                  </a:cubicBezTo>
                  <a:cubicBezTo>
                    <a:pt x="2405" y="1544"/>
                    <a:pt x="2478" y="1422"/>
                    <a:pt x="2454" y="1301"/>
                  </a:cubicBezTo>
                  <a:cubicBezTo>
                    <a:pt x="2357" y="1033"/>
                    <a:pt x="2114" y="839"/>
                    <a:pt x="1847" y="791"/>
                  </a:cubicBezTo>
                  <a:cubicBezTo>
                    <a:pt x="1992" y="426"/>
                    <a:pt x="2332" y="183"/>
                    <a:pt x="2745" y="159"/>
                  </a:cubicBezTo>
                  <a:close/>
                  <a:moveTo>
                    <a:pt x="2728" y="1"/>
                  </a:moveTo>
                  <a:cubicBezTo>
                    <a:pt x="2260" y="1"/>
                    <a:pt x="1815" y="296"/>
                    <a:pt x="1652" y="766"/>
                  </a:cubicBezTo>
                  <a:cubicBezTo>
                    <a:pt x="1569" y="748"/>
                    <a:pt x="1485" y="740"/>
                    <a:pt x="1403" y="740"/>
                  </a:cubicBezTo>
                  <a:cubicBezTo>
                    <a:pt x="1270" y="740"/>
                    <a:pt x="1141" y="760"/>
                    <a:pt x="1021" y="791"/>
                  </a:cubicBezTo>
                  <a:cubicBezTo>
                    <a:pt x="438" y="936"/>
                    <a:pt x="219" y="1616"/>
                    <a:pt x="341" y="2199"/>
                  </a:cubicBezTo>
                  <a:cubicBezTo>
                    <a:pt x="98" y="2515"/>
                    <a:pt x="0" y="2928"/>
                    <a:pt x="73" y="3317"/>
                  </a:cubicBezTo>
                  <a:cubicBezTo>
                    <a:pt x="146" y="3730"/>
                    <a:pt x="413" y="4070"/>
                    <a:pt x="802" y="4240"/>
                  </a:cubicBezTo>
                  <a:cubicBezTo>
                    <a:pt x="960" y="4293"/>
                    <a:pt x="1130" y="4332"/>
                    <a:pt x="1294" y="4332"/>
                  </a:cubicBezTo>
                  <a:cubicBezTo>
                    <a:pt x="1358" y="4332"/>
                    <a:pt x="1421" y="4326"/>
                    <a:pt x="1482" y="4313"/>
                  </a:cubicBezTo>
                  <a:cubicBezTo>
                    <a:pt x="1638" y="4491"/>
                    <a:pt x="1875" y="4607"/>
                    <a:pt x="2119" y="4607"/>
                  </a:cubicBezTo>
                  <a:cubicBezTo>
                    <a:pt x="2141" y="4607"/>
                    <a:pt x="2164" y="4606"/>
                    <a:pt x="2187" y="4604"/>
                  </a:cubicBezTo>
                  <a:lnTo>
                    <a:pt x="2260" y="4604"/>
                  </a:lnTo>
                  <a:cubicBezTo>
                    <a:pt x="2721" y="4580"/>
                    <a:pt x="3134" y="4410"/>
                    <a:pt x="3450" y="4094"/>
                  </a:cubicBezTo>
                  <a:cubicBezTo>
                    <a:pt x="3523" y="4143"/>
                    <a:pt x="3596" y="4191"/>
                    <a:pt x="3669" y="4240"/>
                  </a:cubicBezTo>
                  <a:cubicBezTo>
                    <a:pt x="3839" y="4313"/>
                    <a:pt x="4057" y="4361"/>
                    <a:pt x="4276" y="4361"/>
                  </a:cubicBezTo>
                  <a:cubicBezTo>
                    <a:pt x="4859" y="4361"/>
                    <a:pt x="5418" y="4094"/>
                    <a:pt x="5831" y="3681"/>
                  </a:cubicBezTo>
                  <a:cubicBezTo>
                    <a:pt x="6001" y="3487"/>
                    <a:pt x="6073" y="3244"/>
                    <a:pt x="6049" y="3001"/>
                  </a:cubicBezTo>
                  <a:cubicBezTo>
                    <a:pt x="5976" y="2710"/>
                    <a:pt x="5733" y="2491"/>
                    <a:pt x="5442" y="2467"/>
                  </a:cubicBezTo>
                  <a:cubicBezTo>
                    <a:pt x="5636" y="1908"/>
                    <a:pt x="5612" y="1252"/>
                    <a:pt x="5126" y="912"/>
                  </a:cubicBezTo>
                  <a:cubicBezTo>
                    <a:pt x="4972" y="781"/>
                    <a:pt x="4776" y="715"/>
                    <a:pt x="4580" y="715"/>
                  </a:cubicBezTo>
                  <a:cubicBezTo>
                    <a:pt x="4376" y="715"/>
                    <a:pt x="4170" y="787"/>
                    <a:pt x="4009" y="936"/>
                  </a:cubicBezTo>
                  <a:cubicBezTo>
                    <a:pt x="3887" y="548"/>
                    <a:pt x="3571" y="256"/>
                    <a:pt x="3207" y="110"/>
                  </a:cubicBezTo>
                  <a:cubicBezTo>
                    <a:pt x="3052" y="36"/>
                    <a:pt x="2889" y="1"/>
                    <a:pt x="27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43" name="Google Shape;943;p22"/>
          <p:cNvGrpSpPr/>
          <p:nvPr/>
        </p:nvGrpSpPr>
        <p:grpSpPr>
          <a:xfrm>
            <a:off x="7573919" y="168286"/>
            <a:ext cx="1958025" cy="1248696"/>
            <a:chOff x="7239867" y="1514545"/>
            <a:chExt cx="2525833" cy="1610805"/>
          </a:xfrm>
        </p:grpSpPr>
        <p:grpSp>
          <p:nvGrpSpPr>
            <p:cNvPr id="944" name="Google Shape;944;p22"/>
            <p:cNvGrpSpPr/>
            <p:nvPr/>
          </p:nvGrpSpPr>
          <p:grpSpPr>
            <a:xfrm>
              <a:off x="7346663" y="1514545"/>
              <a:ext cx="2419037" cy="1551678"/>
              <a:chOff x="7410211" y="1555302"/>
              <a:chExt cx="2355440" cy="1510884"/>
            </a:xfrm>
          </p:grpSpPr>
          <p:grpSp>
            <p:nvGrpSpPr>
              <p:cNvPr id="945" name="Google Shape;945;p22"/>
              <p:cNvGrpSpPr/>
              <p:nvPr/>
            </p:nvGrpSpPr>
            <p:grpSpPr>
              <a:xfrm>
                <a:off x="7410211" y="1555302"/>
                <a:ext cx="2355440" cy="1510884"/>
                <a:chOff x="761258" y="2062480"/>
                <a:chExt cx="1646470" cy="1056119"/>
              </a:xfrm>
            </p:grpSpPr>
            <p:sp>
              <p:nvSpPr>
                <p:cNvPr id="946" name="Google Shape;946;p22"/>
                <p:cNvSpPr/>
                <p:nvPr/>
              </p:nvSpPr>
              <p:spPr>
                <a:xfrm rot="-1481318">
                  <a:off x="1087094" y="2126891"/>
                  <a:ext cx="430227" cy="556678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47" name="Google Shape;947;p22"/>
                <p:cNvSpPr/>
                <p:nvPr/>
              </p:nvSpPr>
              <p:spPr>
                <a:xfrm>
                  <a:off x="1415418" y="2201127"/>
                  <a:ext cx="5577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48" name="Google Shape;948;p22"/>
                <p:cNvSpPr/>
                <p:nvPr/>
              </p:nvSpPr>
              <p:spPr>
                <a:xfrm>
                  <a:off x="761258" y="2379293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49" name="Google Shape;949;p22"/>
                <p:cNvSpPr/>
                <p:nvPr/>
              </p:nvSpPr>
              <p:spPr>
                <a:xfrm>
                  <a:off x="899445" y="2606080"/>
                  <a:ext cx="469500" cy="4695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50" name="Google Shape;950;p22"/>
                <p:cNvSpPr/>
                <p:nvPr/>
              </p:nvSpPr>
              <p:spPr>
                <a:xfrm>
                  <a:off x="1250808" y="2594534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51" name="Google Shape;951;p22"/>
                <p:cNvSpPr/>
                <p:nvPr/>
              </p:nvSpPr>
              <p:spPr>
                <a:xfrm rot="-2967336">
                  <a:off x="1706888" y="2475460"/>
                  <a:ext cx="622580" cy="492779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952" name="Google Shape;952;p22"/>
              <p:cNvSpPr/>
              <p:nvPr/>
            </p:nvSpPr>
            <p:spPr>
              <a:xfrm>
                <a:off x="7933212" y="2119383"/>
                <a:ext cx="704700" cy="7047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3" name="Google Shape;953;p22"/>
              <p:cNvSpPr/>
              <p:nvPr/>
            </p:nvSpPr>
            <p:spPr>
              <a:xfrm>
                <a:off x="8386462" y="2119383"/>
                <a:ext cx="704700" cy="7047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954" name="Google Shape;954;p22"/>
            <p:cNvSpPr/>
            <p:nvPr/>
          </p:nvSpPr>
          <p:spPr>
            <a:xfrm>
              <a:off x="7239867" y="1792171"/>
              <a:ext cx="2256600" cy="1333178"/>
            </a:xfrm>
            <a:custGeom>
              <a:avLst/>
              <a:gdLst/>
              <a:ahLst/>
              <a:cxnLst/>
              <a:rect l="l" t="t" r="r" b="b"/>
              <a:pathLst>
                <a:path w="4957" h="2929" extrusionOk="0">
                  <a:moveTo>
                    <a:pt x="1215" y="718"/>
                  </a:moveTo>
                  <a:cubicBezTo>
                    <a:pt x="1312" y="743"/>
                    <a:pt x="1337" y="767"/>
                    <a:pt x="1361" y="815"/>
                  </a:cubicBezTo>
                  <a:cubicBezTo>
                    <a:pt x="1361" y="840"/>
                    <a:pt x="1312" y="888"/>
                    <a:pt x="1288" y="913"/>
                  </a:cubicBezTo>
                  <a:cubicBezTo>
                    <a:pt x="1264" y="913"/>
                    <a:pt x="1264" y="937"/>
                    <a:pt x="1215" y="937"/>
                  </a:cubicBezTo>
                  <a:cubicBezTo>
                    <a:pt x="1215" y="864"/>
                    <a:pt x="1215" y="815"/>
                    <a:pt x="1215" y="743"/>
                  </a:cubicBezTo>
                  <a:lnTo>
                    <a:pt x="1215" y="718"/>
                  </a:lnTo>
                  <a:close/>
                  <a:moveTo>
                    <a:pt x="2527" y="475"/>
                  </a:moveTo>
                  <a:cubicBezTo>
                    <a:pt x="2624" y="597"/>
                    <a:pt x="2673" y="767"/>
                    <a:pt x="2624" y="937"/>
                  </a:cubicBezTo>
                  <a:cubicBezTo>
                    <a:pt x="2601" y="983"/>
                    <a:pt x="2567" y="1007"/>
                    <a:pt x="2530" y="1007"/>
                  </a:cubicBezTo>
                  <a:cubicBezTo>
                    <a:pt x="2489" y="1007"/>
                    <a:pt x="2444" y="977"/>
                    <a:pt x="2405" y="913"/>
                  </a:cubicBezTo>
                  <a:cubicBezTo>
                    <a:pt x="2333" y="767"/>
                    <a:pt x="2381" y="573"/>
                    <a:pt x="2527" y="475"/>
                  </a:cubicBezTo>
                  <a:close/>
                  <a:moveTo>
                    <a:pt x="3984" y="1010"/>
                  </a:moveTo>
                  <a:lnTo>
                    <a:pt x="3984" y="1010"/>
                  </a:lnTo>
                  <a:cubicBezTo>
                    <a:pt x="4009" y="1107"/>
                    <a:pt x="3984" y="1228"/>
                    <a:pt x="3936" y="1326"/>
                  </a:cubicBezTo>
                  <a:cubicBezTo>
                    <a:pt x="3912" y="1350"/>
                    <a:pt x="3912" y="1350"/>
                    <a:pt x="3887" y="1350"/>
                  </a:cubicBezTo>
                  <a:cubicBezTo>
                    <a:pt x="3863" y="1350"/>
                    <a:pt x="3839" y="1326"/>
                    <a:pt x="3814" y="1326"/>
                  </a:cubicBezTo>
                  <a:cubicBezTo>
                    <a:pt x="3766" y="1277"/>
                    <a:pt x="3766" y="1277"/>
                    <a:pt x="3766" y="1204"/>
                  </a:cubicBezTo>
                  <a:cubicBezTo>
                    <a:pt x="3790" y="1131"/>
                    <a:pt x="3863" y="1058"/>
                    <a:pt x="3984" y="1010"/>
                  </a:cubicBezTo>
                  <a:close/>
                  <a:moveTo>
                    <a:pt x="1045" y="1860"/>
                  </a:moveTo>
                  <a:cubicBezTo>
                    <a:pt x="948" y="1957"/>
                    <a:pt x="851" y="2030"/>
                    <a:pt x="754" y="2079"/>
                  </a:cubicBezTo>
                  <a:cubicBezTo>
                    <a:pt x="778" y="1982"/>
                    <a:pt x="875" y="1909"/>
                    <a:pt x="972" y="1860"/>
                  </a:cubicBezTo>
                  <a:close/>
                  <a:moveTo>
                    <a:pt x="3159" y="1957"/>
                  </a:moveTo>
                  <a:cubicBezTo>
                    <a:pt x="3159" y="1957"/>
                    <a:pt x="3183" y="1957"/>
                    <a:pt x="3231" y="2006"/>
                  </a:cubicBezTo>
                  <a:cubicBezTo>
                    <a:pt x="3280" y="2054"/>
                    <a:pt x="3304" y="2152"/>
                    <a:pt x="3280" y="2224"/>
                  </a:cubicBezTo>
                  <a:cubicBezTo>
                    <a:pt x="3159" y="2127"/>
                    <a:pt x="3159" y="2006"/>
                    <a:pt x="3159" y="1957"/>
                  </a:cubicBezTo>
                  <a:close/>
                  <a:moveTo>
                    <a:pt x="1701" y="2030"/>
                  </a:moveTo>
                  <a:cubicBezTo>
                    <a:pt x="1750" y="2054"/>
                    <a:pt x="1798" y="2079"/>
                    <a:pt x="1822" y="2127"/>
                  </a:cubicBezTo>
                  <a:cubicBezTo>
                    <a:pt x="1847" y="2249"/>
                    <a:pt x="1822" y="2346"/>
                    <a:pt x="1774" y="2443"/>
                  </a:cubicBezTo>
                  <a:cubicBezTo>
                    <a:pt x="1677" y="2346"/>
                    <a:pt x="1628" y="2200"/>
                    <a:pt x="1652" y="2054"/>
                  </a:cubicBezTo>
                  <a:cubicBezTo>
                    <a:pt x="1652" y="2030"/>
                    <a:pt x="1677" y="2030"/>
                    <a:pt x="1677" y="2030"/>
                  </a:cubicBezTo>
                  <a:close/>
                  <a:moveTo>
                    <a:pt x="1688" y="116"/>
                  </a:moveTo>
                  <a:cubicBezTo>
                    <a:pt x="1796" y="116"/>
                    <a:pt x="1923" y="140"/>
                    <a:pt x="2065" y="184"/>
                  </a:cubicBezTo>
                  <a:cubicBezTo>
                    <a:pt x="2211" y="232"/>
                    <a:pt x="2333" y="305"/>
                    <a:pt x="2454" y="427"/>
                  </a:cubicBezTo>
                  <a:cubicBezTo>
                    <a:pt x="2284" y="548"/>
                    <a:pt x="2235" y="791"/>
                    <a:pt x="2333" y="961"/>
                  </a:cubicBezTo>
                  <a:cubicBezTo>
                    <a:pt x="2430" y="1083"/>
                    <a:pt x="2503" y="1131"/>
                    <a:pt x="2551" y="1131"/>
                  </a:cubicBezTo>
                  <a:cubicBezTo>
                    <a:pt x="2648" y="1107"/>
                    <a:pt x="2721" y="1058"/>
                    <a:pt x="2746" y="986"/>
                  </a:cubicBezTo>
                  <a:cubicBezTo>
                    <a:pt x="2794" y="791"/>
                    <a:pt x="2746" y="573"/>
                    <a:pt x="2624" y="427"/>
                  </a:cubicBezTo>
                  <a:cubicBezTo>
                    <a:pt x="2818" y="305"/>
                    <a:pt x="3061" y="232"/>
                    <a:pt x="3304" y="232"/>
                  </a:cubicBezTo>
                  <a:lnTo>
                    <a:pt x="3450" y="232"/>
                  </a:lnTo>
                  <a:cubicBezTo>
                    <a:pt x="3742" y="330"/>
                    <a:pt x="3960" y="597"/>
                    <a:pt x="3984" y="888"/>
                  </a:cubicBezTo>
                  <a:cubicBezTo>
                    <a:pt x="3839" y="937"/>
                    <a:pt x="3717" y="1034"/>
                    <a:pt x="3693" y="1180"/>
                  </a:cubicBezTo>
                  <a:cubicBezTo>
                    <a:pt x="3669" y="1277"/>
                    <a:pt x="3693" y="1350"/>
                    <a:pt x="3766" y="1423"/>
                  </a:cubicBezTo>
                  <a:cubicBezTo>
                    <a:pt x="3802" y="1459"/>
                    <a:pt x="3845" y="1477"/>
                    <a:pt x="3887" y="1477"/>
                  </a:cubicBezTo>
                  <a:cubicBezTo>
                    <a:pt x="3930" y="1477"/>
                    <a:pt x="3972" y="1459"/>
                    <a:pt x="4009" y="1423"/>
                  </a:cubicBezTo>
                  <a:cubicBezTo>
                    <a:pt x="4082" y="1277"/>
                    <a:pt x="4106" y="1131"/>
                    <a:pt x="4082" y="986"/>
                  </a:cubicBezTo>
                  <a:cubicBezTo>
                    <a:pt x="4130" y="986"/>
                    <a:pt x="4203" y="961"/>
                    <a:pt x="4252" y="961"/>
                  </a:cubicBezTo>
                  <a:cubicBezTo>
                    <a:pt x="4470" y="961"/>
                    <a:pt x="4640" y="1083"/>
                    <a:pt x="4738" y="1277"/>
                  </a:cubicBezTo>
                  <a:cubicBezTo>
                    <a:pt x="4835" y="1544"/>
                    <a:pt x="4810" y="1836"/>
                    <a:pt x="4665" y="2079"/>
                  </a:cubicBezTo>
                  <a:cubicBezTo>
                    <a:pt x="4483" y="2341"/>
                    <a:pt x="4201" y="2486"/>
                    <a:pt x="3902" y="2486"/>
                  </a:cubicBezTo>
                  <a:cubicBezTo>
                    <a:pt x="3841" y="2486"/>
                    <a:pt x="3779" y="2480"/>
                    <a:pt x="3717" y="2467"/>
                  </a:cubicBezTo>
                  <a:cubicBezTo>
                    <a:pt x="3572" y="2443"/>
                    <a:pt x="3450" y="2370"/>
                    <a:pt x="3353" y="2297"/>
                  </a:cubicBezTo>
                  <a:cubicBezTo>
                    <a:pt x="3401" y="2176"/>
                    <a:pt x="3377" y="2030"/>
                    <a:pt x="3304" y="1933"/>
                  </a:cubicBezTo>
                  <a:cubicBezTo>
                    <a:pt x="3244" y="1884"/>
                    <a:pt x="3189" y="1860"/>
                    <a:pt x="3143" y="1860"/>
                  </a:cubicBezTo>
                  <a:cubicBezTo>
                    <a:pt x="3098" y="1860"/>
                    <a:pt x="3061" y="1884"/>
                    <a:pt x="3037" y="1933"/>
                  </a:cubicBezTo>
                  <a:cubicBezTo>
                    <a:pt x="3037" y="2103"/>
                    <a:pt x="3086" y="2249"/>
                    <a:pt x="3231" y="2322"/>
                  </a:cubicBezTo>
                  <a:cubicBezTo>
                    <a:pt x="3071" y="2620"/>
                    <a:pt x="2781" y="2809"/>
                    <a:pt x="2442" y="2809"/>
                  </a:cubicBezTo>
                  <a:cubicBezTo>
                    <a:pt x="2422" y="2809"/>
                    <a:pt x="2402" y="2809"/>
                    <a:pt x="2381" y="2807"/>
                  </a:cubicBezTo>
                  <a:cubicBezTo>
                    <a:pt x="2187" y="2807"/>
                    <a:pt x="1968" y="2686"/>
                    <a:pt x="1847" y="2516"/>
                  </a:cubicBezTo>
                  <a:cubicBezTo>
                    <a:pt x="1920" y="2394"/>
                    <a:pt x="1968" y="2249"/>
                    <a:pt x="1920" y="2103"/>
                  </a:cubicBezTo>
                  <a:cubicBezTo>
                    <a:pt x="1895" y="2030"/>
                    <a:pt x="1822" y="1957"/>
                    <a:pt x="1725" y="1933"/>
                  </a:cubicBezTo>
                  <a:cubicBezTo>
                    <a:pt x="1712" y="1928"/>
                    <a:pt x="1699" y="1926"/>
                    <a:pt x="1685" y="1926"/>
                  </a:cubicBezTo>
                  <a:cubicBezTo>
                    <a:pt x="1627" y="1926"/>
                    <a:pt x="1575" y="1966"/>
                    <a:pt x="1555" y="2006"/>
                  </a:cubicBezTo>
                  <a:cubicBezTo>
                    <a:pt x="1531" y="2200"/>
                    <a:pt x="1580" y="2394"/>
                    <a:pt x="1725" y="2540"/>
                  </a:cubicBezTo>
                  <a:cubicBezTo>
                    <a:pt x="1604" y="2662"/>
                    <a:pt x="1434" y="2735"/>
                    <a:pt x="1264" y="2759"/>
                  </a:cubicBezTo>
                  <a:lnTo>
                    <a:pt x="1191" y="2759"/>
                  </a:lnTo>
                  <a:cubicBezTo>
                    <a:pt x="1045" y="2759"/>
                    <a:pt x="924" y="2686"/>
                    <a:pt x="826" y="2589"/>
                  </a:cubicBezTo>
                  <a:cubicBezTo>
                    <a:pt x="729" y="2467"/>
                    <a:pt x="705" y="2346"/>
                    <a:pt x="729" y="2224"/>
                  </a:cubicBezTo>
                  <a:cubicBezTo>
                    <a:pt x="924" y="2152"/>
                    <a:pt x="1167" y="1957"/>
                    <a:pt x="1142" y="1836"/>
                  </a:cubicBezTo>
                  <a:cubicBezTo>
                    <a:pt x="1142" y="1801"/>
                    <a:pt x="1118" y="1767"/>
                    <a:pt x="1052" y="1767"/>
                  </a:cubicBezTo>
                  <a:cubicBezTo>
                    <a:pt x="1025" y="1767"/>
                    <a:pt x="991" y="1773"/>
                    <a:pt x="948" y="1787"/>
                  </a:cubicBezTo>
                  <a:cubicBezTo>
                    <a:pt x="802" y="1836"/>
                    <a:pt x="681" y="1982"/>
                    <a:pt x="656" y="2152"/>
                  </a:cubicBezTo>
                  <a:cubicBezTo>
                    <a:pt x="638" y="2154"/>
                    <a:pt x="621" y="2155"/>
                    <a:pt x="603" y="2155"/>
                  </a:cubicBezTo>
                  <a:cubicBezTo>
                    <a:pt x="414" y="2155"/>
                    <a:pt x="286" y="2032"/>
                    <a:pt x="219" y="1787"/>
                  </a:cubicBezTo>
                  <a:cubicBezTo>
                    <a:pt x="98" y="1520"/>
                    <a:pt x="122" y="1228"/>
                    <a:pt x="243" y="961"/>
                  </a:cubicBezTo>
                  <a:cubicBezTo>
                    <a:pt x="389" y="791"/>
                    <a:pt x="608" y="694"/>
                    <a:pt x="851" y="694"/>
                  </a:cubicBezTo>
                  <a:lnTo>
                    <a:pt x="1142" y="694"/>
                  </a:lnTo>
                  <a:lnTo>
                    <a:pt x="1142" y="743"/>
                  </a:lnTo>
                  <a:cubicBezTo>
                    <a:pt x="1118" y="840"/>
                    <a:pt x="1142" y="937"/>
                    <a:pt x="1191" y="1010"/>
                  </a:cubicBezTo>
                  <a:cubicBezTo>
                    <a:pt x="1204" y="1036"/>
                    <a:pt x="1232" y="1056"/>
                    <a:pt x="1271" y="1056"/>
                  </a:cubicBezTo>
                  <a:cubicBezTo>
                    <a:pt x="1302" y="1056"/>
                    <a:pt x="1341" y="1043"/>
                    <a:pt x="1385" y="1010"/>
                  </a:cubicBezTo>
                  <a:cubicBezTo>
                    <a:pt x="1482" y="913"/>
                    <a:pt x="1507" y="888"/>
                    <a:pt x="1482" y="791"/>
                  </a:cubicBezTo>
                  <a:cubicBezTo>
                    <a:pt x="1458" y="718"/>
                    <a:pt x="1385" y="645"/>
                    <a:pt x="1239" y="621"/>
                  </a:cubicBezTo>
                  <a:cubicBezTo>
                    <a:pt x="1239" y="475"/>
                    <a:pt x="1288" y="330"/>
                    <a:pt x="1385" y="232"/>
                  </a:cubicBezTo>
                  <a:cubicBezTo>
                    <a:pt x="1452" y="152"/>
                    <a:pt x="1556" y="116"/>
                    <a:pt x="1688" y="116"/>
                  </a:cubicBezTo>
                  <a:close/>
                  <a:moveTo>
                    <a:pt x="1650" y="1"/>
                  </a:moveTo>
                  <a:cubicBezTo>
                    <a:pt x="1501" y="1"/>
                    <a:pt x="1380" y="43"/>
                    <a:pt x="1288" y="135"/>
                  </a:cubicBezTo>
                  <a:cubicBezTo>
                    <a:pt x="1191" y="257"/>
                    <a:pt x="1118" y="427"/>
                    <a:pt x="1118" y="597"/>
                  </a:cubicBezTo>
                  <a:cubicBezTo>
                    <a:pt x="1069" y="585"/>
                    <a:pt x="1021" y="579"/>
                    <a:pt x="972" y="579"/>
                  </a:cubicBezTo>
                  <a:cubicBezTo>
                    <a:pt x="924" y="579"/>
                    <a:pt x="875" y="585"/>
                    <a:pt x="826" y="597"/>
                  </a:cubicBezTo>
                  <a:cubicBezTo>
                    <a:pt x="559" y="597"/>
                    <a:pt x="316" y="694"/>
                    <a:pt x="146" y="888"/>
                  </a:cubicBezTo>
                  <a:cubicBezTo>
                    <a:pt x="1" y="1180"/>
                    <a:pt x="1" y="1520"/>
                    <a:pt x="122" y="1811"/>
                  </a:cubicBezTo>
                  <a:cubicBezTo>
                    <a:pt x="219" y="2152"/>
                    <a:pt x="414" y="2224"/>
                    <a:pt x="559" y="2224"/>
                  </a:cubicBezTo>
                  <a:lnTo>
                    <a:pt x="608" y="2224"/>
                  </a:lnTo>
                  <a:cubicBezTo>
                    <a:pt x="608" y="2394"/>
                    <a:pt x="656" y="2540"/>
                    <a:pt x="754" y="2637"/>
                  </a:cubicBezTo>
                  <a:cubicBezTo>
                    <a:pt x="851" y="2783"/>
                    <a:pt x="1021" y="2856"/>
                    <a:pt x="1191" y="2856"/>
                  </a:cubicBezTo>
                  <a:lnTo>
                    <a:pt x="1264" y="2856"/>
                  </a:lnTo>
                  <a:cubicBezTo>
                    <a:pt x="1458" y="2832"/>
                    <a:pt x="1652" y="2759"/>
                    <a:pt x="1774" y="2613"/>
                  </a:cubicBezTo>
                  <a:cubicBezTo>
                    <a:pt x="1944" y="2783"/>
                    <a:pt x="2163" y="2905"/>
                    <a:pt x="2381" y="2929"/>
                  </a:cubicBezTo>
                  <a:lnTo>
                    <a:pt x="2430" y="2929"/>
                  </a:lnTo>
                  <a:cubicBezTo>
                    <a:pt x="2794" y="2905"/>
                    <a:pt x="3134" y="2710"/>
                    <a:pt x="3304" y="2394"/>
                  </a:cubicBezTo>
                  <a:cubicBezTo>
                    <a:pt x="3426" y="2467"/>
                    <a:pt x="3547" y="2516"/>
                    <a:pt x="3693" y="2540"/>
                  </a:cubicBezTo>
                  <a:cubicBezTo>
                    <a:pt x="3766" y="2559"/>
                    <a:pt x="3841" y="2567"/>
                    <a:pt x="3916" y="2567"/>
                  </a:cubicBezTo>
                  <a:cubicBezTo>
                    <a:pt x="4239" y="2567"/>
                    <a:pt x="4560" y="2403"/>
                    <a:pt x="4738" y="2127"/>
                  </a:cubicBezTo>
                  <a:cubicBezTo>
                    <a:pt x="4932" y="1860"/>
                    <a:pt x="4956" y="1496"/>
                    <a:pt x="4835" y="1204"/>
                  </a:cubicBezTo>
                  <a:cubicBezTo>
                    <a:pt x="4738" y="986"/>
                    <a:pt x="4495" y="840"/>
                    <a:pt x="4252" y="840"/>
                  </a:cubicBezTo>
                  <a:cubicBezTo>
                    <a:pt x="4203" y="840"/>
                    <a:pt x="4130" y="840"/>
                    <a:pt x="4057" y="864"/>
                  </a:cubicBezTo>
                  <a:cubicBezTo>
                    <a:pt x="4033" y="500"/>
                    <a:pt x="3790" y="232"/>
                    <a:pt x="3450" y="135"/>
                  </a:cubicBezTo>
                  <a:cubicBezTo>
                    <a:pt x="3426" y="123"/>
                    <a:pt x="3395" y="117"/>
                    <a:pt x="3365" y="117"/>
                  </a:cubicBezTo>
                  <a:cubicBezTo>
                    <a:pt x="3335" y="117"/>
                    <a:pt x="3304" y="123"/>
                    <a:pt x="3280" y="135"/>
                  </a:cubicBezTo>
                  <a:cubicBezTo>
                    <a:pt x="3013" y="135"/>
                    <a:pt x="2746" y="208"/>
                    <a:pt x="2527" y="330"/>
                  </a:cubicBezTo>
                  <a:cubicBezTo>
                    <a:pt x="2405" y="232"/>
                    <a:pt x="2235" y="135"/>
                    <a:pt x="2090" y="87"/>
                  </a:cubicBezTo>
                  <a:cubicBezTo>
                    <a:pt x="1923" y="31"/>
                    <a:pt x="1776" y="1"/>
                    <a:pt x="1650" y="1"/>
                  </a:cubicBezTo>
                  <a:close/>
                </a:path>
              </a:pathLst>
            </a:custGeom>
            <a:solidFill>
              <a:srgbClr val="261C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55" name="Google Shape;955;p22"/>
          <p:cNvGrpSpPr/>
          <p:nvPr/>
        </p:nvGrpSpPr>
        <p:grpSpPr>
          <a:xfrm flipH="1">
            <a:off x="8240329" y="3957734"/>
            <a:ext cx="708344" cy="1228537"/>
            <a:chOff x="-1056319" y="1385262"/>
            <a:chExt cx="212940" cy="369285"/>
          </a:xfrm>
        </p:grpSpPr>
        <p:sp>
          <p:nvSpPr>
            <p:cNvPr id="956" name="Google Shape;956;p22"/>
            <p:cNvSpPr/>
            <p:nvPr/>
          </p:nvSpPr>
          <p:spPr>
            <a:xfrm>
              <a:off x="-933315" y="1467563"/>
              <a:ext cx="27460" cy="279194"/>
            </a:xfrm>
            <a:custGeom>
              <a:avLst/>
              <a:gdLst/>
              <a:ahLst/>
              <a:cxnLst/>
              <a:rect l="l" t="t" r="r" b="b"/>
              <a:pathLst>
                <a:path w="705" h="7168" extrusionOk="0">
                  <a:moveTo>
                    <a:pt x="680" y="1"/>
                  </a:moveTo>
                  <a:cubicBezTo>
                    <a:pt x="656" y="1"/>
                    <a:pt x="632" y="25"/>
                    <a:pt x="632" y="50"/>
                  </a:cubicBezTo>
                  <a:cubicBezTo>
                    <a:pt x="608" y="292"/>
                    <a:pt x="0" y="6123"/>
                    <a:pt x="170" y="7119"/>
                  </a:cubicBezTo>
                  <a:cubicBezTo>
                    <a:pt x="170" y="7143"/>
                    <a:pt x="170" y="7167"/>
                    <a:pt x="195" y="7167"/>
                  </a:cubicBezTo>
                  <a:lnTo>
                    <a:pt x="219" y="7167"/>
                  </a:lnTo>
                  <a:cubicBezTo>
                    <a:pt x="243" y="7143"/>
                    <a:pt x="243" y="7119"/>
                    <a:pt x="243" y="7094"/>
                  </a:cubicBezTo>
                  <a:cubicBezTo>
                    <a:pt x="97" y="6123"/>
                    <a:pt x="705" y="122"/>
                    <a:pt x="705" y="74"/>
                  </a:cubicBezTo>
                  <a:cubicBezTo>
                    <a:pt x="705" y="25"/>
                    <a:pt x="705" y="25"/>
                    <a:pt x="6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7" name="Google Shape;957;p22"/>
            <p:cNvSpPr/>
            <p:nvPr/>
          </p:nvSpPr>
          <p:spPr>
            <a:xfrm>
              <a:off x="-968331" y="1385262"/>
              <a:ext cx="124952" cy="123978"/>
            </a:xfrm>
            <a:custGeom>
              <a:avLst/>
              <a:gdLst/>
              <a:ahLst/>
              <a:cxnLst/>
              <a:rect l="l" t="t" r="r" b="b"/>
              <a:pathLst>
                <a:path w="3208" h="3183" extrusionOk="0">
                  <a:moveTo>
                    <a:pt x="1555" y="98"/>
                  </a:moveTo>
                  <a:cubicBezTo>
                    <a:pt x="1871" y="171"/>
                    <a:pt x="1871" y="705"/>
                    <a:pt x="1871" y="705"/>
                  </a:cubicBezTo>
                  <a:cubicBezTo>
                    <a:pt x="1871" y="729"/>
                    <a:pt x="1895" y="754"/>
                    <a:pt x="1920" y="754"/>
                  </a:cubicBezTo>
                  <a:cubicBezTo>
                    <a:pt x="1944" y="754"/>
                    <a:pt x="1968" y="754"/>
                    <a:pt x="1968" y="729"/>
                  </a:cubicBezTo>
                  <a:cubicBezTo>
                    <a:pt x="2065" y="535"/>
                    <a:pt x="2260" y="243"/>
                    <a:pt x="2381" y="243"/>
                  </a:cubicBezTo>
                  <a:cubicBezTo>
                    <a:pt x="2405" y="243"/>
                    <a:pt x="2430" y="243"/>
                    <a:pt x="2430" y="268"/>
                  </a:cubicBezTo>
                  <a:cubicBezTo>
                    <a:pt x="2600" y="389"/>
                    <a:pt x="2478" y="802"/>
                    <a:pt x="2405" y="948"/>
                  </a:cubicBezTo>
                  <a:cubicBezTo>
                    <a:pt x="2386" y="988"/>
                    <a:pt x="2414" y="1027"/>
                    <a:pt x="2452" y="1027"/>
                  </a:cubicBezTo>
                  <a:cubicBezTo>
                    <a:pt x="2460" y="1027"/>
                    <a:pt x="2469" y="1025"/>
                    <a:pt x="2478" y="1021"/>
                  </a:cubicBezTo>
                  <a:cubicBezTo>
                    <a:pt x="2600" y="972"/>
                    <a:pt x="2745" y="924"/>
                    <a:pt x="2891" y="924"/>
                  </a:cubicBezTo>
                  <a:cubicBezTo>
                    <a:pt x="2940" y="924"/>
                    <a:pt x="3013" y="924"/>
                    <a:pt x="3061" y="972"/>
                  </a:cubicBezTo>
                  <a:cubicBezTo>
                    <a:pt x="3061" y="972"/>
                    <a:pt x="3061" y="996"/>
                    <a:pt x="3061" y="996"/>
                  </a:cubicBezTo>
                  <a:cubicBezTo>
                    <a:pt x="3037" y="1142"/>
                    <a:pt x="2745" y="1409"/>
                    <a:pt x="2551" y="1580"/>
                  </a:cubicBezTo>
                  <a:cubicBezTo>
                    <a:pt x="2527" y="1580"/>
                    <a:pt x="2527" y="1604"/>
                    <a:pt x="2527" y="1628"/>
                  </a:cubicBezTo>
                  <a:cubicBezTo>
                    <a:pt x="2551" y="1628"/>
                    <a:pt x="2551" y="1652"/>
                    <a:pt x="2575" y="1652"/>
                  </a:cubicBezTo>
                  <a:cubicBezTo>
                    <a:pt x="2721" y="1652"/>
                    <a:pt x="3134" y="1725"/>
                    <a:pt x="3134" y="1920"/>
                  </a:cubicBezTo>
                  <a:cubicBezTo>
                    <a:pt x="3134" y="2114"/>
                    <a:pt x="2624" y="2163"/>
                    <a:pt x="2430" y="2163"/>
                  </a:cubicBezTo>
                  <a:cubicBezTo>
                    <a:pt x="2430" y="2163"/>
                    <a:pt x="2405" y="2163"/>
                    <a:pt x="2405" y="2187"/>
                  </a:cubicBezTo>
                  <a:cubicBezTo>
                    <a:pt x="2381" y="2211"/>
                    <a:pt x="2381" y="2211"/>
                    <a:pt x="2405" y="2235"/>
                  </a:cubicBezTo>
                  <a:cubicBezTo>
                    <a:pt x="2405" y="2235"/>
                    <a:pt x="2697" y="2551"/>
                    <a:pt x="2527" y="2794"/>
                  </a:cubicBezTo>
                  <a:cubicBezTo>
                    <a:pt x="2503" y="2818"/>
                    <a:pt x="2454" y="2843"/>
                    <a:pt x="2430" y="2843"/>
                  </a:cubicBezTo>
                  <a:cubicBezTo>
                    <a:pt x="2260" y="2843"/>
                    <a:pt x="1992" y="2503"/>
                    <a:pt x="1895" y="2381"/>
                  </a:cubicBezTo>
                  <a:cubicBezTo>
                    <a:pt x="1883" y="2369"/>
                    <a:pt x="1871" y="2363"/>
                    <a:pt x="1862" y="2363"/>
                  </a:cubicBezTo>
                  <a:cubicBezTo>
                    <a:pt x="1853" y="2363"/>
                    <a:pt x="1847" y="2369"/>
                    <a:pt x="1847" y="2381"/>
                  </a:cubicBezTo>
                  <a:cubicBezTo>
                    <a:pt x="1822" y="2381"/>
                    <a:pt x="1798" y="2405"/>
                    <a:pt x="1798" y="2430"/>
                  </a:cubicBezTo>
                  <a:cubicBezTo>
                    <a:pt x="1798" y="2430"/>
                    <a:pt x="1871" y="2964"/>
                    <a:pt x="1579" y="3086"/>
                  </a:cubicBezTo>
                  <a:lnTo>
                    <a:pt x="1507" y="3086"/>
                  </a:lnTo>
                  <a:cubicBezTo>
                    <a:pt x="1312" y="3086"/>
                    <a:pt x="1215" y="2624"/>
                    <a:pt x="1215" y="2454"/>
                  </a:cubicBezTo>
                  <a:cubicBezTo>
                    <a:pt x="1215" y="2430"/>
                    <a:pt x="1191" y="2430"/>
                    <a:pt x="1166" y="2430"/>
                  </a:cubicBezTo>
                  <a:cubicBezTo>
                    <a:pt x="1166" y="2430"/>
                    <a:pt x="1166" y="2454"/>
                    <a:pt x="1166" y="2454"/>
                  </a:cubicBezTo>
                  <a:cubicBezTo>
                    <a:pt x="1045" y="2551"/>
                    <a:pt x="899" y="2624"/>
                    <a:pt x="754" y="2624"/>
                  </a:cubicBezTo>
                  <a:cubicBezTo>
                    <a:pt x="656" y="2624"/>
                    <a:pt x="583" y="2600"/>
                    <a:pt x="511" y="2575"/>
                  </a:cubicBezTo>
                  <a:cubicBezTo>
                    <a:pt x="462" y="2551"/>
                    <a:pt x="413" y="2503"/>
                    <a:pt x="413" y="2454"/>
                  </a:cubicBezTo>
                  <a:cubicBezTo>
                    <a:pt x="389" y="2235"/>
                    <a:pt x="729" y="1871"/>
                    <a:pt x="875" y="1725"/>
                  </a:cubicBezTo>
                  <a:cubicBezTo>
                    <a:pt x="875" y="1701"/>
                    <a:pt x="875" y="1701"/>
                    <a:pt x="875" y="1677"/>
                  </a:cubicBezTo>
                  <a:cubicBezTo>
                    <a:pt x="851" y="1652"/>
                    <a:pt x="826" y="1652"/>
                    <a:pt x="826" y="1652"/>
                  </a:cubicBezTo>
                  <a:lnTo>
                    <a:pt x="705" y="1652"/>
                  </a:lnTo>
                  <a:cubicBezTo>
                    <a:pt x="535" y="1652"/>
                    <a:pt x="195" y="1628"/>
                    <a:pt x="146" y="1409"/>
                  </a:cubicBezTo>
                  <a:cubicBezTo>
                    <a:pt x="122" y="1385"/>
                    <a:pt x="122" y="1361"/>
                    <a:pt x="146" y="1337"/>
                  </a:cubicBezTo>
                  <a:cubicBezTo>
                    <a:pt x="219" y="1215"/>
                    <a:pt x="559" y="1191"/>
                    <a:pt x="826" y="1191"/>
                  </a:cubicBezTo>
                  <a:lnTo>
                    <a:pt x="851" y="1191"/>
                  </a:lnTo>
                  <a:cubicBezTo>
                    <a:pt x="899" y="1167"/>
                    <a:pt x="924" y="1118"/>
                    <a:pt x="875" y="1094"/>
                  </a:cubicBezTo>
                  <a:cubicBezTo>
                    <a:pt x="778" y="1021"/>
                    <a:pt x="511" y="778"/>
                    <a:pt x="511" y="608"/>
                  </a:cubicBezTo>
                  <a:cubicBezTo>
                    <a:pt x="511" y="559"/>
                    <a:pt x="511" y="535"/>
                    <a:pt x="535" y="511"/>
                  </a:cubicBezTo>
                  <a:cubicBezTo>
                    <a:pt x="583" y="486"/>
                    <a:pt x="608" y="462"/>
                    <a:pt x="656" y="462"/>
                  </a:cubicBezTo>
                  <a:cubicBezTo>
                    <a:pt x="899" y="511"/>
                    <a:pt x="1118" y="632"/>
                    <a:pt x="1312" y="778"/>
                  </a:cubicBezTo>
                  <a:lnTo>
                    <a:pt x="1361" y="778"/>
                  </a:lnTo>
                  <a:cubicBezTo>
                    <a:pt x="1385" y="754"/>
                    <a:pt x="1385" y="754"/>
                    <a:pt x="1385" y="729"/>
                  </a:cubicBezTo>
                  <a:cubicBezTo>
                    <a:pt x="1361" y="608"/>
                    <a:pt x="1337" y="268"/>
                    <a:pt x="1434" y="146"/>
                  </a:cubicBezTo>
                  <a:cubicBezTo>
                    <a:pt x="1458" y="98"/>
                    <a:pt x="1507" y="98"/>
                    <a:pt x="1555" y="98"/>
                  </a:cubicBezTo>
                  <a:close/>
                  <a:moveTo>
                    <a:pt x="1531" y="1"/>
                  </a:moveTo>
                  <a:cubicBezTo>
                    <a:pt x="1458" y="1"/>
                    <a:pt x="1385" y="25"/>
                    <a:pt x="1337" y="73"/>
                  </a:cubicBezTo>
                  <a:cubicBezTo>
                    <a:pt x="1239" y="243"/>
                    <a:pt x="1215" y="438"/>
                    <a:pt x="1239" y="632"/>
                  </a:cubicBezTo>
                  <a:cubicBezTo>
                    <a:pt x="1069" y="486"/>
                    <a:pt x="875" y="389"/>
                    <a:pt x="632" y="365"/>
                  </a:cubicBezTo>
                  <a:cubicBezTo>
                    <a:pt x="583" y="365"/>
                    <a:pt x="511" y="389"/>
                    <a:pt x="462" y="413"/>
                  </a:cubicBezTo>
                  <a:cubicBezTo>
                    <a:pt x="413" y="462"/>
                    <a:pt x="389" y="535"/>
                    <a:pt x="389" y="584"/>
                  </a:cubicBezTo>
                  <a:cubicBezTo>
                    <a:pt x="438" y="778"/>
                    <a:pt x="559" y="948"/>
                    <a:pt x="705" y="1069"/>
                  </a:cubicBezTo>
                  <a:cubicBezTo>
                    <a:pt x="511" y="1069"/>
                    <a:pt x="171" y="1118"/>
                    <a:pt x="49" y="1264"/>
                  </a:cubicBezTo>
                  <a:cubicBezTo>
                    <a:pt x="0" y="1312"/>
                    <a:pt x="0" y="1361"/>
                    <a:pt x="0" y="1434"/>
                  </a:cubicBezTo>
                  <a:cubicBezTo>
                    <a:pt x="73" y="1701"/>
                    <a:pt x="462" y="1725"/>
                    <a:pt x="681" y="1725"/>
                  </a:cubicBezTo>
                  <a:cubicBezTo>
                    <a:pt x="511" y="1895"/>
                    <a:pt x="243" y="2211"/>
                    <a:pt x="268" y="2454"/>
                  </a:cubicBezTo>
                  <a:cubicBezTo>
                    <a:pt x="292" y="2527"/>
                    <a:pt x="341" y="2600"/>
                    <a:pt x="413" y="2624"/>
                  </a:cubicBezTo>
                  <a:cubicBezTo>
                    <a:pt x="511" y="2673"/>
                    <a:pt x="608" y="2697"/>
                    <a:pt x="705" y="2697"/>
                  </a:cubicBezTo>
                  <a:cubicBezTo>
                    <a:pt x="851" y="2697"/>
                    <a:pt x="996" y="2648"/>
                    <a:pt x="1118" y="2551"/>
                  </a:cubicBezTo>
                  <a:cubicBezTo>
                    <a:pt x="1166" y="2746"/>
                    <a:pt x="1264" y="3183"/>
                    <a:pt x="1507" y="3183"/>
                  </a:cubicBezTo>
                  <a:cubicBezTo>
                    <a:pt x="1531" y="3183"/>
                    <a:pt x="1579" y="3183"/>
                    <a:pt x="1604" y="3159"/>
                  </a:cubicBezTo>
                  <a:cubicBezTo>
                    <a:pt x="1822" y="3037"/>
                    <a:pt x="1944" y="2794"/>
                    <a:pt x="1895" y="2551"/>
                  </a:cubicBezTo>
                  <a:lnTo>
                    <a:pt x="1895" y="2551"/>
                  </a:lnTo>
                  <a:cubicBezTo>
                    <a:pt x="2041" y="2721"/>
                    <a:pt x="2260" y="2940"/>
                    <a:pt x="2430" y="2940"/>
                  </a:cubicBezTo>
                  <a:cubicBezTo>
                    <a:pt x="2503" y="2940"/>
                    <a:pt x="2551" y="2916"/>
                    <a:pt x="2600" y="2867"/>
                  </a:cubicBezTo>
                  <a:cubicBezTo>
                    <a:pt x="2697" y="2648"/>
                    <a:pt x="2673" y="2405"/>
                    <a:pt x="2527" y="2260"/>
                  </a:cubicBezTo>
                  <a:cubicBezTo>
                    <a:pt x="2745" y="2235"/>
                    <a:pt x="3207" y="2163"/>
                    <a:pt x="3207" y="1920"/>
                  </a:cubicBezTo>
                  <a:cubicBezTo>
                    <a:pt x="3207" y="1677"/>
                    <a:pt x="2867" y="1604"/>
                    <a:pt x="2673" y="1580"/>
                  </a:cubicBezTo>
                  <a:cubicBezTo>
                    <a:pt x="2818" y="1434"/>
                    <a:pt x="3134" y="1191"/>
                    <a:pt x="3134" y="1021"/>
                  </a:cubicBezTo>
                  <a:cubicBezTo>
                    <a:pt x="3134" y="972"/>
                    <a:pt x="3110" y="948"/>
                    <a:pt x="3086" y="899"/>
                  </a:cubicBezTo>
                  <a:cubicBezTo>
                    <a:pt x="3037" y="851"/>
                    <a:pt x="2940" y="826"/>
                    <a:pt x="2867" y="826"/>
                  </a:cubicBezTo>
                  <a:cubicBezTo>
                    <a:pt x="2745" y="826"/>
                    <a:pt x="2624" y="851"/>
                    <a:pt x="2503" y="899"/>
                  </a:cubicBezTo>
                  <a:cubicBezTo>
                    <a:pt x="2551" y="729"/>
                    <a:pt x="2648" y="341"/>
                    <a:pt x="2478" y="195"/>
                  </a:cubicBezTo>
                  <a:cubicBezTo>
                    <a:pt x="2430" y="171"/>
                    <a:pt x="2405" y="146"/>
                    <a:pt x="2357" y="146"/>
                  </a:cubicBezTo>
                  <a:cubicBezTo>
                    <a:pt x="2187" y="146"/>
                    <a:pt x="2017" y="389"/>
                    <a:pt x="1920" y="559"/>
                  </a:cubicBezTo>
                  <a:cubicBezTo>
                    <a:pt x="1895" y="365"/>
                    <a:pt x="1798" y="73"/>
                    <a:pt x="15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8" name="Google Shape;958;p22"/>
            <p:cNvSpPr/>
            <p:nvPr/>
          </p:nvSpPr>
          <p:spPr>
            <a:xfrm>
              <a:off x="-990104" y="1535297"/>
              <a:ext cx="60606" cy="203864"/>
            </a:xfrm>
            <a:custGeom>
              <a:avLst/>
              <a:gdLst/>
              <a:ahLst/>
              <a:cxnLst/>
              <a:rect l="l" t="t" r="r" b="b"/>
              <a:pathLst>
                <a:path w="1556" h="5234" extrusionOk="0">
                  <a:moveTo>
                    <a:pt x="70" y="1"/>
                  </a:moveTo>
                  <a:cubicBezTo>
                    <a:pt x="64" y="1"/>
                    <a:pt x="56" y="4"/>
                    <a:pt x="49" y="11"/>
                  </a:cubicBezTo>
                  <a:cubicBezTo>
                    <a:pt x="25" y="11"/>
                    <a:pt x="1" y="35"/>
                    <a:pt x="25" y="60"/>
                  </a:cubicBezTo>
                  <a:cubicBezTo>
                    <a:pt x="49" y="108"/>
                    <a:pt x="1458" y="3290"/>
                    <a:pt x="948" y="5185"/>
                  </a:cubicBezTo>
                  <a:cubicBezTo>
                    <a:pt x="948" y="5210"/>
                    <a:pt x="948" y="5234"/>
                    <a:pt x="972" y="5234"/>
                  </a:cubicBezTo>
                  <a:cubicBezTo>
                    <a:pt x="1021" y="5234"/>
                    <a:pt x="1045" y="5234"/>
                    <a:pt x="1045" y="5185"/>
                  </a:cubicBezTo>
                  <a:cubicBezTo>
                    <a:pt x="1555" y="3290"/>
                    <a:pt x="122" y="60"/>
                    <a:pt x="98" y="35"/>
                  </a:cubicBezTo>
                  <a:cubicBezTo>
                    <a:pt x="98" y="18"/>
                    <a:pt x="86" y="1"/>
                    <a:pt x="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9" name="Google Shape;959;p22"/>
            <p:cNvSpPr/>
            <p:nvPr/>
          </p:nvSpPr>
          <p:spPr>
            <a:xfrm>
              <a:off x="-1056319" y="1471965"/>
              <a:ext cx="125886" cy="123394"/>
            </a:xfrm>
            <a:custGeom>
              <a:avLst/>
              <a:gdLst/>
              <a:ahLst/>
              <a:cxnLst/>
              <a:rect l="l" t="t" r="r" b="b"/>
              <a:pathLst>
                <a:path w="3232" h="3168" extrusionOk="0">
                  <a:moveTo>
                    <a:pt x="1513" y="97"/>
                  </a:moveTo>
                  <a:cubicBezTo>
                    <a:pt x="1527" y="97"/>
                    <a:pt x="1541" y="99"/>
                    <a:pt x="1555" y="107"/>
                  </a:cubicBezTo>
                  <a:cubicBezTo>
                    <a:pt x="1871" y="155"/>
                    <a:pt x="1895" y="714"/>
                    <a:pt x="1895" y="714"/>
                  </a:cubicBezTo>
                  <a:cubicBezTo>
                    <a:pt x="1895" y="738"/>
                    <a:pt x="1895" y="738"/>
                    <a:pt x="1919" y="738"/>
                  </a:cubicBezTo>
                  <a:cubicBezTo>
                    <a:pt x="1926" y="745"/>
                    <a:pt x="1934" y="748"/>
                    <a:pt x="1940" y="748"/>
                  </a:cubicBezTo>
                  <a:cubicBezTo>
                    <a:pt x="1956" y="748"/>
                    <a:pt x="1968" y="731"/>
                    <a:pt x="1968" y="714"/>
                  </a:cubicBezTo>
                  <a:cubicBezTo>
                    <a:pt x="2065" y="544"/>
                    <a:pt x="2259" y="228"/>
                    <a:pt x="2381" y="228"/>
                  </a:cubicBezTo>
                  <a:cubicBezTo>
                    <a:pt x="2405" y="228"/>
                    <a:pt x="2430" y="252"/>
                    <a:pt x="2454" y="252"/>
                  </a:cubicBezTo>
                  <a:cubicBezTo>
                    <a:pt x="2600" y="398"/>
                    <a:pt x="2478" y="811"/>
                    <a:pt x="2430" y="957"/>
                  </a:cubicBezTo>
                  <a:cubicBezTo>
                    <a:pt x="2405" y="957"/>
                    <a:pt x="2405" y="981"/>
                    <a:pt x="2430" y="1005"/>
                  </a:cubicBezTo>
                  <a:lnTo>
                    <a:pt x="2478" y="1005"/>
                  </a:lnTo>
                  <a:cubicBezTo>
                    <a:pt x="2600" y="933"/>
                    <a:pt x="2745" y="908"/>
                    <a:pt x="2891" y="908"/>
                  </a:cubicBezTo>
                  <a:cubicBezTo>
                    <a:pt x="2940" y="908"/>
                    <a:pt x="3013" y="908"/>
                    <a:pt x="3061" y="957"/>
                  </a:cubicBezTo>
                  <a:cubicBezTo>
                    <a:pt x="3061" y="957"/>
                    <a:pt x="3061" y="981"/>
                    <a:pt x="3061" y="981"/>
                  </a:cubicBezTo>
                  <a:cubicBezTo>
                    <a:pt x="3037" y="1127"/>
                    <a:pt x="2745" y="1394"/>
                    <a:pt x="2551" y="1540"/>
                  </a:cubicBezTo>
                  <a:cubicBezTo>
                    <a:pt x="2551" y="1564"/>
                    <a:pt x="2527" y="1588"/>
                    <a:pt x="2527" y="1588"/>
                  </a:cubicBezTo>
                  <a:cubicBezTo>
                    <a:pt x="2551" y="1613"/>
                    <a:pt x="2551" y="1637"/>
                    <a:pt x="2575" y="1637"/>
                  </a:cubicBezTo>
                  <a:cubicBezTo>
                    <a:pt x="2575" y="1637"/>
                    <a:pt x="3134" y="1710"/>
                    <a:pt x="3134" y="1904"/>
                  </a:cubicBezTo>
                  <a:cubicBezTo>
                    <a:pt x="3134" y="2099"/>
                    <a:pt x="2624" y="2147"/>
                    <a:pt x="2454" y="2147"/>
                  </a:cubicBezTo>
                  <a:cubicBezTo>
                    <a:pt x="2430" y="2147"/>
                    <a:pt x="2405" y="2147"/>
                    <a:pt x="2405" y="2171"/>
                  </a:cubicBezTo>
                  <a:cubicBezTo>
                    <a:pt x="2381" y="2171"/>
                    <a:pt x="2381" y="2196"/>
                    <a:pt x="2405" y="2220"/>
                  </a:cubicBezTo>
                  <a:cubicBezTo>
                    <a:pt x="2405" y="2220"/>
                    <a:pt x="2697" y="2536"/>
                    <a:pt x="2527" y="2779"/>
                  </a:cubicBezTo>
                  <a:cubicBezTo>
                    <a:pt x="2502" y="2803"/>
                    <a:pt x="2478" y="2827"/>
                    <a:pt x="2430" y="2827"/>
                  </a:cubicBezTo>
                  <a:cubicBezTo>
                    <a:pt x="2259" y="2827"/>
                    <a:pt x="1992" y="2487"/>
                    <a:pt x="1895" y="2341"/>
                  </a:cubicBezTo>
                  <a:cubicBezTo>
                    <a:pt x="1895" y="2341"/>
                    <a:pt x="1884" y="2331"/>
                    <a:pt x="1870" y="2331"/>
                  </a:cubicBezTo>
                  <a:cubicBezTo>
                    <a:pt x="1863" y="2331"/>
                    <a:pt x="1855" y="2333"/>
                    <a:pt x="1846" y="2341"/>
                  </a:cubicBezTo>
                  <a:cubicBezTo>
                    <a:pt x="1822" y="2341"/>
                    <a:pt x="1822" y="2366"/>
                    <a:pt x="1822" y="2390"/>
                  </a:cubicBezTo>
                  <a:cubicBezTo>
                    <a:pt x="1822" y="2390"/>
                    <a:pt x="1895" y="2924"/>
                    <a:pt x="1579" y="3046"/>
                  </a:cubicBezTo>
                  <a:lnTo>
                    <a:pt x="1531" y="3046"/>
                  </a:lnTo>
                  <a:cubicBezTo>
                    <a:pt x="1336" y="3046"/>
                    <a:pt x="1239" y="2609"/>
                    <a:pt x="1215" y="2439"/>
                  </a:cubicBezTo>
                  <a:cubicBezTo>
                    <a:pt x="1215" y="2414"/>
                    <a:pt x="1191" y="2414"/>
                    <a:pt x="1191" y="2414"/>
                  </a:cubicBezTo>
                  <a:lnTo>
                    <a:pt x="1142" y="2414"/>
                  </a:lnTo>
                  <a:cubicBezTo>
                    <a:pt x="1021" y="2512"/>
                    <a:pt x="875" y="2584"/>
                    <a:pt x="705" y="2584"/>
                  </a:cubicBezTo>
                  <a:cubicBezTo>
                    <a:pt x="632" y="2584"/>
                    <a:pt x="535" y="2560"/>
                    <a:pt x="462" y="2536"/>
                  </a:cubicBezTo>
                  <a:cubicBezTo>
                    <a:pt x="413" y="2512"/>
                    <a:pt x="389" y="2463"/>
                    <a:pt x="365" y="2414"/>
                  </a:cubicBezTo>
                  <a:cubicBezTo>
                    <a:pt x="340" y="2220"/>
                    <a:pt x="705" y="1831"/>
                    <a:pt x="826" y="1686"/>
                  </a:cubicBezTo>
                  <a:cubicBezTo>
                    <a:pt x="851" y="1661"/>
                    <a:pt x="826" y="1613"/>
                    <a:pt x="802" y="1613"/>
                  </a:cubicBezTo>
                  <a:lnTo>
                    <a:pt x="656" y="1613"/>
                  </a:lnTo>
                  <a:cubicBezTo>
                    <a:pt x="510" y="1613"/>
                    <a:pt x="170" y="1588"/>
                    <a:pt x="122" y="1394"/>
                  </a:cubicBezTo>
                  <a:cubicBezTo>
                    <a:pt x="122" y="1370"/>
                    <a:pt x="122" y="1345"/>
                    <a:pt x="146" y="1321"/>
                  </a:cubicBezTo>
                  <a:cubicBezTo>
                    <a:pt x="219" y="1200"/>
                    <a:pt x="559" y="1175"/>
                    <a:pt x="826" y="1175"/>
                  </a:cubicBezTo>
                  <a:lnTo>
                    <a:pt x="875" y="1175"/>
                  </a:lnTo>
                  <a:cubicBezTo>
                    <a:pt x="875" y="1175"/>
                    <a:pt x="899" y="1151"/>
                    <a:pt x="923" y="1151"/>
                  </a:cubicBezTo>
                  <a:cubicBezTo>
                    <a:pt x="923" y="1127"/>
                    <a:pt x="899" y="1103"/>
                    <a:pt x="899" y="1078"/>
                  </a:cubicBezTo>
                  <a:cubicBezTo>
                    <a:pt x="802" y="1005"/>
                    <a:pt x="510" y="762"/>
                    <a:pt x="510" y="592"/>
                  </a:cubicBezTo>
                  <a:cubicBezTo>
                    <a:pt x="510" y="568"/>
                    <a:pt x="535" y="520"/>
                    <a:pt x="559" y="495"/>
                  </a:cubicBezTo>
                  <a:cubicBezTo>
                    <a:pt x="583" y="471"/>
                    <a:pt x="632" y="471"/>
                    <a:pt x="680" y="471"/>
                  </a:cubicBezTo>
                  <a:cubicBezTo>
                    <a:pt x="899" y="520"/>
                    <a:pt x="1142" y="617"/>
                    <a:pt x="1312" y="762"/>
                  </a:cubicBezTo>
                  <a:cubicBezTo>
                    <a:pt x="1324" y="775"/>
                    <a:pt x="1336" y="781"/>
                    <a:pt x="1345" y="781"/>
                  </a:cubicBezTo>
                  <a:cubicBezTo>
                    <a:pt x="1355" y="781"/>
                    <a:pt x="1361" y="775"/>
                    <a:pt x="1361" y="762"/>
                  </a:cubicBezTo>
                  <a:cubicBezTo>
                    <a:pt x="1385" y="762"/>
                    <a:pt x="1409" y="738"/>
                    <a:pt x="1385" y="714"/>
                  </a:cubicBezTo>
                  <a:cubicBezTo>
                    <a:pt x="1361" y="592"/>
                    <a:pt x="1336" y="252"/>
                    <a:pt x="1434" y="131"/>
                  </a:cubicBezTo>
                  <a:cubicBezTo>
                    <a:pt x="1451" y="114"/>
                    <a:pt x="1480" y="97"/>
                    <a:pt x="1513" y="97"/>
                  </a:cubicBezTo>
                  <a:close/>
                  <a:moveTo>
                    <a:pt x="1497" y="0"/>
                  </a:moveTo>
                  <a:cubicBezTo>
                    <a:pt x="1437" y="0"/>
                    <a:pt x="1373" y="28"/>
                    <a:pt x="1336" y="82"/>
                  </a:cubicBezTo>
                  <a:cubicBezTo>
                    <a:pt x="1263" y="252"/>
                    <a:pt x="1215" y="447"/>
                    <a:pt x="1263" y="617"/>
                  </a:cubicBezTo>
                  <a:cubicBezTo>
                    <a:pt x="1093" y="471"/>
                    <a:pt x="875" y="398"/>
                    <a:pt x="656" y="349"/>
                  </a:cubicBezTo>
                  <a:cubicBezTo>
                    <a:pt x="583" y="349"/>
                    <a:pt x="535" y="374"/>
                    <a:pt x="462" y="422"/>
                  </a:cubicBezTo>
                  <a:cubicBezTo>
                    <a:pt x="413" y="447"/>
                    <a:pt x="389" y="520"/>
                    <a:pt x="389" y="568"/>
                  </a:cubicBezTo>
                  <a:cubicBezTo>
                    <a:pt x="413" y="762"/>
                    <a:pt x="608" y="957"/>
                    <a:pt x="729" y="1054"/>
                  </a:cubicBezTo>
                  <a:cubicBezTo>
                    <a:pt x="510" y="1078"/>
                    <a:pt x="170" y="1103"/>
                    <a:pt x="49" y="1248"/>
                  </a:cubicBezTo>
                  <a:cubicBezTo>
                    <a:pt x="25" y="1297"/>
                    <a:pt x="0" y="1370"/>
                    <a:pt x="25" y="1418"/>
                  </a:cubicBezTo>
                  <a:cubicBezTo>
                    <a:pt x="73" y="1686"/>
                    <a:pt x="462" y="1710"/>
                    <a:pt x="680" y="1710"/>
                  </a:cubicBezTo>
                  <a:cubicBezTo>
                    <a:pt x="535" y="1880"/>
                    <a:pt x="243" y="2220"/>
                    <a:pt x="292" y="2439"/>
                  </a:cubicBezTo>
                  <a:cubicBezTo>
                    <a:pt x="292" y="2536"/>
                    <a:pt x="340" y="2584"/>
                    <a:pt x="438" y="2633"/>
                  </a:cubicBezTo>
                  <a:cubicBezTo>
                    <a:pt x="510" y="2682"/>
                    <a:pt x="608" y="2706"/>
                    <a:pt x="705" y="2706"/>
                  </a:cubicBezTo>
                  <a:cubicBezTo>
                    <a:pt x="875" y="2682"/>
                    <a:pt x="1021" y="2633"/>
                    <a:pt x="1142" y="2560"/>
                  </a:cubicBezTo>
                  <a:cubicBezTo>
                    <a:pt x="1166" y="2730"/>
                    <a:pt x="1263" y="3167"/>
                    <a:pt x="1531" y="3167"/>
                  </a:cubicBezTo>
                  <a:lnTo>
                    <a:pt x="1628" y="3167"/>
                  </a:lnTo>
                  <a:cubicBezTo>
                    <a:pt x="1822" y="3046"/>
                    <a:pt x="1944" y="2803"/>
                    <a:pt x="1919" y="2560"/>
                  </a:cubicBezTo>
                  <a:lnTo>
                    <a:pt x="1919" y="2560"/>
                  </a:lnTo>
                  <a:cubicBezTo>
                    <a:pt x="2041" y="2706"/>
                    <a:pt x="2259" y="2949"/>
                    <a:pt x="2454" y="2949"/>
                  </a:cubicBezTo>
                  <a:cubicBezTo>
                    <a:pt x="2502" y="2949"/>
                    <a:pt x="2575" y="2900"/>
                    <a:pt x="2600" y="2852"/>
                  </a:cubicBezTo>
                  <a:cubicBezTo>
                    <a:pt x="2721" y="2657"/>
                    <a:pt x="2697" y="2414"/>
                    <a:pt x="2551" y="2244"/>
                  </a:cubicBezTo>
                  <a:cubicBezTo>
                    <a:pt x="2745" y="2220"/>
                    <a:pt x="3231" y="2147"/>
                    <a:pt x="3231" y="1904"/>
                  </a:cubicBezTo>
                  <a:cubicBezTo>
                    <a:pt x="3231" y="1661"/>
                    <a:pt x="2891" y="1588"/>
                    <a:pt x="2697" y="1564"/>
                  </a:cubicBezTo>
                  <a:cubicBezTo>
                    <a:pt x="2842" y="1443"/>
                    <a:pt x="3134" y="1175"/>
                    <a:pt x="3134" y="1005"/>
                  </a:cubicBezTo>
                  <a:cubicBezTo>
                    <a:pt x="3134" y="981"/>
                    <a:pt x="3134" y="933"/>
                    <a:pt x="3110" y="908"/>
                  </a:cubicBezTo>
                  <a:cubicBezTo>
                    <a:pt x="3055" y="854"/>
                    <a:pt x="3000" y="826"/>
                    <a:pt x="2935" y="826"/>
                  </a:cubicBezTo>
                  <a:cubicBezTo>
                    <a:pt x="2914" y="826"/>
                    <a:pt x="2891" y="829"/>
                    <a:pt x="2867" y="835"/>
                  </a:cubicBezTo>
                  <a:cubicBezTo>
                    <a:pt x="2745" y="835"/>
                    <a:pt x="2624" y="860"/>
                    <a:pt x="2527" y="884"/>
                  </a:cubicBezTo>
                  <a:cubicBezTo>
                    <a:pt x="2575" y="714"/>
                    <a:pt x="2672" y="349"/>
                    <a:pt x="2478" y="179"/>
                  </a:cubicBezTo>
                  <a:cubicBezTo>
                    <a:pt x="2454" y="155"/>
                    <a:pt x="2405" y="155"/>
                    <a:pt x="2381" y="131"/>
                  </a:cubicBezTo>
                  <a:cubicBezTo>
                    <a:pt x="2211" y="131"/>
                    <a:pt x="2041" y="374"/>
                    <a:pt x="1944" y="544"/>
                  </a:cubicBezTo>
                  <a:cubicBezTo>
                    <a:pt x="1919" y="349"/>
                    <a:pt x="1822" y="58"/>
                    <a:pt x="1555" y="9"/>
                  </a:cubicBezTo>
                  <a:cubicBezTo>
                    <a:pt x="1537" y="3"/>
                    <a:pt x="1517" y="0"/>
                    <a:pt x="14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0" name="Google Shape;960;p22"/>
            <p:cNvSpPr/>
            <p:nvPr/>
          </p:nvSpPr>
          <p:spPr>
            <a:xfrm>
              <a:off x="-933315" y="1418369"/>
              <a:ext cx="55854" cy="54919"/>
            </a:xfrm>
            <a:custGeom>
              <a:avLst/>
              <a:gdLst/>
              <a:ahLst/>
              <a:cxnLst/>
              <a:rect l="l" t="t" r="r" b="b"/>
              <a:pathLst>
                <a:path w="1434" h="1410" extrusionOk="0">
                  <a:moveTo>
                    <a:pt x="729" y="1"/>
                  </a:moveTo>
                  <a:cubicBezTo>
                    <a:pt x="340" y="1"/>
                    <a:pt x="0" y="317"/>
                    <a:pt x="0" y="705"/>
                  </a:cubicBezTo>
                  <a:cubicBezTo>
                    <a:pt x="0" y="1094"/>
                    <a:pt x="340" y="1410"/>
                    <a:pt x="729" y="1410"/>
                  </a:cubicBezTo>
                  <a:cubicBezTo>
                    <a:pt x="1118" y="1410"/>
                    <a:pt x="1434" y="1094"/>
                    <a:pt x="1434" y="705"/>
                  </a:cubicBezTo>
                  <a:cubicBezTo>
                    <a:pt x="1434" y="317"/>
                    <a:pt x="1118" y="1"/>
                    <a:pt x="72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1" name="Google Shape;961;p22"/>
            <p:cNvSpPr/>
            <p:nvPr/>
          </p:nvSpPr>
          <p:spPr>
            <a:xfrm>
              <a:off x="-1021303" y="1507331"/>
              <a:ext cx="55854" cy="54919"/>
            </a:xfrm>
            <a:custGeom>
              <a:avLst/>
              <a:gdLst/>
              <a:ahLst/>
              <a:cxnLst/>
              <a:rect l="l" t="t" r="r" b="b"/>
              <a:pathLst>
                <a:path w="1434" h="1410" extrusionOk="0">
                  <a:moveTo>
                    <a:pt x="705" y="0"/>
                  </a:moveTo>
                  <a:cubicBezTo>
                    <a:pt x="316" y="0"/>
                    <a:pt x="0" y="316"/>
                    <a:pt x="0" y="705"/>
                  </a:cubicBezTo>
                  <a:cubicBezTo>
                    <a:pt x="0" y="1093"/>
                    <a:pt x="316" y="1409"/>
                    <a:pt x="705" y="1409"/>
                  </a:cubicBezTo>
                  <a:cubicBezTo>
                    <a:pt x="1118" y="1409"/>
                    <a:pt x="1433" y="1093"/>
                    <a:pt x="1433" y="705"/>
                  </a:cubicBezTo>
                  <a:cubicBezTo>
                    <a:pt x="1433" y="316"/>
                    <a:pt x="1118" y="0"/>
                    <a:pt x="70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2" name="Google Shape;962;p22"/>
            <p:cNvSpPr/>
            <p:nvPr/>
          </p:nvSpPr>
          <p:spPr>
            <a:xfrm>
              <a:off x="-1029833" y="1690513"/>
              <a:ext cx="173717" cy="64034"/>
            </a:xfrm>
            <a:custGeom>
              <a:avLst/>
              <a:gdLst/>
              <a:ahLst/>
              <a:cxnLst/>
              <a:rect l="l" t="t" r="r" b="b"/>
              <a:pathLst>
                <a:path w="4460" h="1644" extrusionOk="0">
                  <a:moveTo>
                    <a:pt x="2533" y="0"/>
                  </a:moveTo>
                  <a:cubicBezTo>
                    <a:pt x="2511" y="0"/>
                    <a:pt x="2492" y="11"/>
                    <a:pt x="2478" y="34"/>
                  </a:cubicBezTo>
                  <a:cubicBezTo>
                    <a:pt x="2308" y="253"/>
                    <a:pt x="1920" y="763"/>
                    <a:pt x="1920" y="763"/>
                  </a:cubicBezTo>
                  <a:cubicBezTo>
                    <a:pt x="1920" y="763"/>
                    <a:pt x="1830" y="97"/>
                    <a:pt x="1603" y="97"/>
                  </a:cubicBezTo>
                  <a:cubicBezTo>
                    <a:pt x="1567" y="97"/>
                    <a:pt x="1526" y="115"/>
                    <a:pt x="1482" y="156"/>
                  </a:cubicBezTo>
                  <a:cubicBezTo>
                    <a:pt x="1288" y="350"/>
                    <a:pt x="1094" y="544"/>
                    <a:pt x="924" y="739"/>
                  </a:cubicBezTo>
                  <a:cubicBezTo>
                    <a:pt x="924" y="739"/>
                    <a:pt x="672" y="73"/>
                    <a:pt x="493" y="73"/>
                  </a:cubicBezTo>
                  <a:cubicBezTo>
                    <a:pt x="464" y="73"/>
                    <a:pt x="437" y="91"/>
                    <a:pt x="413" y="131"/>
                  </a:cubicBezTo>
                  <a:cubicBezTo>
                    <a:pt x="243" y="617"/>
                    <a:pt x="98" y="1103"/>
                    <a:pt x="0" y="1613"/>
                  </a:cubicBezTo>
                  <a:cubicBezTo>
                    <a:pt x="0" y="1613"/>
                    <a:pt x="1039" y="1644"/>
                    <a:pt x="2099" y="1644"/>
                  </a:cubicBezTo>
                  <a:cubicBezTo>
                    <a:pt x="3158" y="1644"/>
                    <a:pt x="4239" y="1613"/>
                    <a:pt x="4324" y="1492"/>
                  </a:cubicBezTo>
                  <a:cubicBezTo>
                    <a:pt x="4459" y="1289"/>
                    <a:pt x="4115" y="108"/>
                    <a:pt x="3813" y="108"/>
                  </a:cubicBezTo>
                  <a:cubicBezTo>
                    <a:pt x="3789" y="108"/>
                    <a:pt x="3765" y="115"/>
                    <a:pt x="3741" y="131"/>
                  </a:cubicBezTo>
                  <a:cubicBezTo>
                    <a:pt x="3523" y="350"/>
                    <a:pt x="3353" y="642"/>
                    <a:pt x="3280" y="933"/>
                  </a:cubicBezTo>
                  <a:cubicBezTo>
                    <a:pt x="3280" y="933"/>
                    <a:pt x="2744" y="0"/>
                    <a:pt x="253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3" name="Google Shape;963;p22"/>
            <p:cNvSpPr/>
            <p:nvPr/>
          </p:nvSpPr>
          <p:spPr>
            <a:xfrm>
              <a:off x="-886965" y="1718791"/>
              <a:ext cx="8569" cy="31511"/>
            </a:xfrm>
            <a:custGeom>
              <a:avLst/>
              <a:gdLst/>
              <a:ahLst/>
              <a:cxnLst/>
              <a:rect l="l" t="t" r="r" b="b"/>
              <a:pathLst>
                <a:path w="220" h="809" extrusionOk="0">
                  <a:moveTo>
                    <a:pt x="159" y="1"/>
                  </a:moveTo>
                  <a:cubicBezTo>
                    <a:pt x="140" y="1"/>
                    <a:pt x="122" y="13"/>
                    <a:pt x="122" y="37"/>
                  </a:cubicBezTo>
                  <a:cubicBezTo>
                    <a:pt x="122" y="256"/>
                    <a:pt x="98" y="499"/>
                    <a:pt x="25" y="741"/>
                  </a:cubicBezTo>
                  <a:cubicBezTo>
                    <a:pt x="1" y="741"/>
                    <a:pt x="1" y="790"/>
                    <a:pt x="25" y="790"/>
                  </a:cubicBezTo>
                  <a:lnTo>
                    <a:pt x="49" y="790"/>
                  </a:lnTo>
                  <a:cubicBezTo>
                    <a:pt x="49" y="802"/>
                    <a:pt x="55" y="808"/>
                    <a:pt x="64" y="808"/>
                  </a:cubicBezTo>
                  <a:cubicBezTo>
                    <a:pt x="73" y="808"/>
                    <a:pt x="86" y="802"/>
                    <a:pt x="98" y="790"/>
                  </a:cubicBezTo>
                  <a:cubicBezTo>
                    <a:pt x="195" y="547"/>
                    <a:pt x="219" y="280"/>
                    <a:pt x="195" y="37"/>
                  </a:cubicBezTo>
                  <a:cubicBezTo>
                    <a:pt x="195" y="13"/>
                    <a:pt x="177" y="1"/>
                    <a:pt x="1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4" name="Google Shape;964;p22"/>
            <p:cNvSpPr/>
            <p:nvPr/>
          </p:nvSpPr>
          <p:spPr>
            <a:xfrm>
              <a:off x="-931446" y="1708859"/>
              <a:ext cx="10478" cy="40742"/>
            </a:xfrm>
            <a:custGeom>
              <a:avLst/>
              <a:gdLst/>
              <a:ahLst/>
              <a:cxnLst/>
              <a:rect l="l" t="t" r="r" b="b"/>
              <a:pathLst>
                <a:path w="269" h="1046" extrusionOk="0">
                  <a:moveTo>
                    <a:pt x="147" y="0"/>
                  </a:moveTo>
                  <a:cubicBezTo>
                    <a:pt x="122" y="0"/>
                    <a:pt x="98" y="25"/>
                    <a:pt x="122" y="49"/>
                  </a:cubicBezTo>
                  <a:cubicBezTo>
                    <a:pt x="147" y="365"/>
                    <a:pt x="122" y="875"/>
                    <a:pt x="1" y="948"/>
                  </a:cubicBezTo>
                  <a:cubicBezTo>
                    <a:pt x="1" y="972"/>
                    <a:pt x="1" y="996"/>
                    <a:pt x="1" y="1021"/>
                  </a:cubicBezTo>
                  <a:cubicBezTo>
                    <a:pt x="25" y="1021"/>
                    <a:pt x="25" y="1045"/>
                    <a:pt x="49" y="1045"/>
                  </a:cubicBezTo>
                  <a:lnTo>
                    <a:pt x="74" y="1045"/>
                  </a:lnTo>
                  <a:cubicBezTo>
                    <a:pt x="268" y="924"/>
                    <a:pt x="195" y="195"/>
                    <a:pt x="195" y="49"/>
                  </a:cubicBezTo>
                  <a:cubicBezTo>
                    <a:pt x="195" y="0"/>
                    <a:pt x="171" y="0"/>
                    <a:pt x="14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5" name="Google Shape;965;p22"/>
            <p:cNvSpPr/>
            <p:nvPr/>
          </p:nvSpPr>
          <p:spPr>
            <a:xfrm>
              <a:off x="-976861" y="1713571"/>
              <a:ext cx="6660" cy="34120"/>
            </a:xfrm>
            <a:custGeom>
              <a:avLst/>
              <a:gdLst/>
              <a:ahLst/>
              <a:cxnLst/>
              <a:rect l="l" t="t" r="r" b="b"/>
              <a:pathLst>
                <a:path w="171" h="876" extrusionOk="0">
                  <a:moveTo>
                    <a:pt x="122" y="1"/>
                  </a:moveTo>
                  <a:cubicBezTo>
                    <a:pt x="98" y="1"/>
                    <a:pt x="74" y="25"/>
                    <a:pt x="74" y="50"/>
                  </a:cubicBezTo>
                  <a:cubicBezTo>
                    <a:pt x="74" y="317"/>
                    <a:pt x="49" y="560"/>
                    <a:pt x="1" y="827"/>
                  </a:cubicBezTo>
                  <a:cubicBezTo>
                    <a:pt x="1" y="851"/>
                    <a:pt x="1" y="875"/>
                    <a:pt x="49" y="875"/>
                  </a:cubicBezTo>
                  <a:cubicBezTo>
                    <a:pt x="74" y="875"/>
                    <a:pt x="98" y="875"/>
                    <a:pt x="98" y="851"/>
                  </a:cubicBezTo>
                  <a:cubicBezTo>
                    <a:pt x="147" y="584"/>
                    <a:pt x="171" y="317"/>
                    <a:pt x="171" y="50"/>
                  </a:cubicBezTo>
                  <a:cubicBezTo>
                    <a:pt x="171" y="25"/>
                    <a:pt x="147" y="1"/>
                    <a:pt x="1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6" name="Google Shape;966;p22"/>
            <p:cNvSpPr/>
            <p:nvPr/>
          </p:nvSpPr>
          <p:spPr>
            <a:xfrm>
              <a:off x="-1015656" y="1710767"/>
              <a:ext cx="10478" cy="35990"/>
            </a:xfrm>
            <a:custGeom>
              <a:avLst/>
              <a:gdLst/>
              <a:ahLst/>
              <a:cxnLst/>
              <a:rect l="l" t="t" r="r" b="b"/>
              <a:pathLst>
                <a:path w="269" h="924" extrusionOk="0">
                  <a:moveTo>
                    <a:pt x="98" y="0"/>
                  </a:moveTo>
                  <a:cubicBezTo>
                    <a:pt x="74" y="0"/>
                    <a:pt x="49" y="0"/>
                    <a:pt x="25" y="24"/>
                  </a:cubicBezTo>
                  <a:cubicBezTo>
                    <a:pt x="1" y="316"/>
                    <a:pt x="49" y="607"/>
                    <a:pt x="171" y="899"/>
                  </a:cubicBezTo>
                  <a:cubicBezTo>
                    <a:pt x="171" y="899"/>
                    <a:pt x="195" y="923"/>
                    <a:pt x="195" y="923"/>
                  </a:cubicBezTo>
                  <a:lnTo>
                    <a:pt x="219" y="923"/>
                  </a:lnTo>
                  <a:cubicBezTo>
                    <a:pt x="244" y="899"/>
                    <a:pt x="268" y="875"/>
                    <a:pt x="244" y="850"/>
                  </a:cubicBezTo>
                  <a:cubicBezTo>
                    <a:pt x="147" y="607"/>
                    <a:pt x="98" y="316"/>
                    <a:pt x="122" y="49"/>
                  </a:cubicBezTo>
                  <a:cubicBezTo>
                    <a:pt x="122" y="24"/>
                    <a:pt x="122" y="0"/>
                    <a:pt x="9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67" name="Google Shape;967;p22"/>
          <p:cNvGrpSpPr/>
          <p:nvPr/>
        </p:nvGrpSpPr>
        <p:grpSpPr>
          <a:xfrm flipH="1">
            <a:off x="91757" y="4473980"/>
            <a:ext cx="537853" cy="555858"/>
            <a:chOff x="5294267" y="4624350"/>
            <a:chExt cx="383004" cy="395854"/>
          </a:xfrm>
        </p:grpSpPr>
        <p:sp>
          <p:nvSpPr>
            <p:cNvPr id="968" name="Google Shape;968;p22"/>
            <p:cNvSpPr/>
            <p:nvPr/>
          </p:nvSpPr>
          <p:spPr>
            <a:xfrm>
              <a:off x="5358550" y="4859712"/>
              <a:ext cx="58369" cy="160492"/>
            </a:xfrm>
            <a:custGeom>
              <a:avLst/>
              <a:gdLst/>
              <a:ahLst/>
              <a:cxnLst/>
              <a:rect l="l" t="t" r="r" b="b"/>
              <a:pathLst>
                <a:path w="671" h="1845" extrusionOk="0">
                  <a:moveTo>
                    <a:pt x="106" y="0"/>
                  </a:moveTo>
                  <a:cubicBezTo>
                    <a:pt x="55" y="0"/>
                    <a:pt x="0" y="47"/>
                    <a:pt x="15" y="119"/>
                  </a:cubicBezTo>
                  <a:lnTo>
                    <a:pt x="501" y="1796"/>
                  </a:lnTo>
                  <a:cubicBezTo>
                    <a:pt x="501" y="1820"/>
                    <a:pt x="525" y="1844"/>
                    <a:pt x="573" y="1844"/>
                  </a:cubicBezTo>
                  <a:lnTo>
                    <a:pt x="598" y="1844"/>
                  </a:lnTo>
                  <a:cubicBezTo>
                    <a:pt x="646" y="1844"/>
                    <a:pt x="671" y="1796"/>
                    <a:pt x="646" y="1747"/>
                  </a:cubicBezTo>
                  <a:lnTo>
                    <a:pt x="185" y="71"/>
                  </a:lnTo>
                  <a:cubicBezTo>
                    <a:pt x="175" y="22"/>
                    <a:pt x="141" y="0"/>
                    <a:pt x="1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9" name="Google Shape;969;p22"/>
            <p:cNvSpPr/>
            <p:nvPr/>
          </p:nvSpPr>
          <p:spPr>
            <a:xfrm>
              <a:off x="5294267" y="4894594"/>
              <a:ext cx="175454" cy="68546"/>
            </a:xfrm>
            <a:custGeom>
              <a:avLst/>
              <a:gdLst/>
              <a:ahLst/>
              <a:cxnLst/>
              <a:rect l="l" t="t" r="r" b="b"/>
              <a:pathLst>
                <a:path w="2017" h="788" extrusionOk="0">
                  <a:moveTo>
                    <a:pt x="1934" y="0"/>
                  </a:moveTo>
                  <a:cubicBezTo>
                    <a:pt x="1921" y="0"/>
                    <a:pt x="1908" y="3"/>
                    <a:pt x="1895" y="10"/>
                  </a:cubicBezTo>
                  <a:lnTo>
                    <a:pt x="49" y="617"/>
                  </a:lnTo>
                  <a:cubicBezTo>
                    <a:pt x="25" y="642"/>
                    <a:pt x="1" y="666"/>
                    <a:pt x="1" y="714"/>
                  </a:cubicBezTo>
                  <a:cubicBezTo>
                    <a:pt x="1" y="739"/>
                    <a:pt x="49" y="763"/>
                    <a:pt x="74" y="763"/>
                  </a:cubicBezTo>
                  <a:lnTo>
                    <a:pt x="98" y="787"/>
                  </a:lnTo>
                  <a:lnTo>
                    <a:pt x="1944" y="180"/>
                  </a:lnTo>
                  <a:cubicBezTo>
                    <a:pt x="1993" y="156"/>
                    <a:pt x="2017" y="107"/>
                    <a:pt x="1993" y="59"/>
                  </a:cubicBezTo>
                  <a:cubicBezTo>
                    <a:pt x="1993" y="23"/>
                    <a:pt x="1967" y="0"/>
                    <a:pt x="19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0" name="Google Shape;970;p22"/>
            <p:cNvSpPr/>
            <p:nvPr/>
          </p:nvSpPr>
          <p:spPr>
            <a:xfrm>
              <a:off x="5310447" y="4883895"/>
              <a:ext cx="150836" cy="94033"/>
            </a:xfrm>
            <a:custGeom>
              <a:avLst/>
              <a:gdLst/>
              <a:ahLst/>
              <a:cxnLst/>
              <a:rect l="l" t="t" r="r" b="b"/>
              <a:pathLst>
                <a:path w="1734" h="1081" extrusionOk="0">
                  <a:moveTo>
                    <a:pt x="110" y="0"/>
                  </a:moveTo>
                  <a:cubicBezTo>
                    <a:pt x="38" y="0"/>
                    <a:pt x="0" y="92"/>
                    <a:pt x="82" y="133"/>
                  </a:cubicBezTo>
                  <a:lnTo>
                    <a:pt x="1588" y="1080"/>
                  </a:lnTo>
                  <a:lnTo>
                    <a:pt x="1637" y="1080"/>
                  </a:lnTo>
                  <a:cubicBezTo>
                    <a:pt x="1661" y="1080"/>
                    <a:pt x="1685" y="1080"/>
                    <a:pt x="1709" y="1056"/>
                  </a:cubicBezTo>
                  <a:cubicBezTo>
                    <a:pt x="1734" y="1007"/>
                    <a:pt x="1709" y="959"/>
                    <a:pt x="1685" y="935"/>
                  </a:cubicBezTo>
                  <a:lnTo>
                    <a:pt x="155" y="11"/>
                  </a:lnTo>
                  <a:cubicBezTo>
                    <a:pt x="139" y="4"/>
                    <a:pt x="124" y="0"/>
                    <a:pt x="1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1" name="Google Shape;971;p22"/>
            <p:cNvSpPr/>
            <p:nvPr/>
          </p:nvSpPr>
          <p:spPr>
            <a:xfrm>
              <a:off x="5340805" y="4845446"/>
              <a:ext cx="97252" cy="157795"/>
            </a:xfrm>
            <a:custGeom>
              <a:avLst/>
              <a:gdLst/>
              <a:ahLst/>
              <a:cxnLst/>
              <a:rect l="l" t="t" r="r" b="b"/>
              <a:pathLst>
                <a:path w="1118" h="1814" extrusionOk="0">
                  <a:moveTo>
                    <a:pt x="1010" y="0"/>
                  </a:moveTo>
                  <a:cubicBezTo>
                    <a:pt x="984" y="0"/>
                    <a:pt x="962" y="12"/>
                    <a:pt x="947" y="41"/>
                  </a:cubicBezTo>
                  <a:lnTo>
                    <a:pt x="24" y="1717"/>
                  </a:lnTo>
                  <a:cubicBezTo>
                    <a:pt x="0" y="1741"/>
                    <a:pt x="24" y="1790"/>
                    <a:pt x="49" y="1814"/>
                  </a:cubicBezTo>
                  <a:lnTo>
                    <a:pt x="97" y="1814"/>
                  </a:lnTo>
                  <a:cubicBezTo>
                    <a:pt x="122" y="1814"/>
                    <a:pt x="146" y="1814"/>
                    <a:pt x="170" y="1790"/>
                  </a:cubicBezTo>
                  <a:lnTo>
                    <a:pt x="1093" y="113"/>
                  </a:lnTo>
                  <a:cubicBezTo>
                    <a:pt x="1118" y="89"/>
                    <a:pt x="1093" y="41"/>
                    <a:pt x="1069" y="16"/>
                  </a:cubicBezTo>
                  <a:cubicBezTo>
                    <a:pt x="1049" y="6"/>
                    <a:pt x="1029" y="0"/>
                    <a:pt x="10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2" name="Google Shape;972;p22"/>
            <p:cNvSpPr/>
            <p:nvPr/>
          </p:nvSpPr>
          <p:spPr>
            <a:xfrm>
              <a:off x="5499297" y="4624350"/>
              <a:ext cx="175454" cy="150575"/>
            </a:xfrm>
            <a:custGeom>
              <a:avLst/>
              <a:gdLst/>
              <a:ahLst/>
              <a:cxnLst/>
              <a:rect l="l" t="t" r="r" b="b"/>
              <a:pathLst>
                <a:path w="2017" h="1731" extrusionOk="0">
                  <a:moveTo>
                    <a:pt x="1166" y="175"/>
                  </a:moveTo>
                  <a:cubicBezTo>
                    <a:pt x="1555" y="175"/>
                    <a:pt x="1871" y="467"/>
                    <a:pt x="1871" y="856"/>
                  </a:cubicBezTo>
                  <a:cubicBezTo>
                    <a:pt x="1871" y="1285"/>
                    <a:pt x="1511" y="1569"/>
                    <a:pt x="1144" y="1569"/>
                  </a:cubicBezTo>
                  <a:cubicBezTo>
                    <a:pt x="971" y="1569"/>
                    <a:pt x="796" y="1506"/>
                    <a:pt x="656" y="1366"/>
                  </a:cubicBezTo>
                  <a:cubicBezTo>
                    <a:pt x="219" y="929"/>
                    <a:pt x="534" y="175"/>
                    <a:pt x="1166" y="175"/>
                  </a:cubicBezTo>
                  <a:close/>
                  <a:moveTo>
                    <a:pt x="1142" y="1"/>
                  </a:moveTo>
                  <a:cubicBezTo>
                    <a:pt x="930" y="1"/>
                    <a:pt x="714" y="77"/>
                    <a:pt x="534" y="248"/>
                  </a:cubicBezTo>
                  <a:cubicBezTo>
                    <a:pt x="0" y="807"/>
                    <a:pt x="389" y="1730"/>
                    <a:pt x="1166" y="1730"/>
                  </a:cubicBezTo>
                  <a:cubicBezTo>
                    <a:pt x="1628" y="1730"/>
                    <a:pt x="2016" y="1342"/>
                    <a:pt x="2016" y="856"/>
                  </a:cubicBezTo>
                  <a:cubicBezTo>
                    <a:pt x="2016" y="344"/>
                    <a:pt x="1590" y="1"/>
                    <a:pt x="114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3" name="Google Shape;973;p22"/>
            <p:cNvSpPr/>
            <p:nvPr/>
          </p:nvSpPr>
          <p:spPr>
            <a:xfrm>
              <a:off x="5615653" y="4833656"/>
              <a:ext cx="32352" cy="88957"/>
            </a:xfrm>
            <a:custGeom>
              <a:avLst/>
              <a:gdLst/>
              <a:ahLst/>
              <a:cxnLst/>
              <a:rect l="l" t="t" r="r" b="b"/>
              <a:pathLst>
                <a:path w="671" h="1845" extrusionOk="0">
                  <a:moveTo>
                    <a:pt x="106" y="0"/>
                  </a:moveTo>
                  <a:cubicBezTo>
                    <a:pt x="55" y="0"/>
                    <a:pt x="0" y="47"/>
                    <a:pt x="15" y="119"/>
                  </a:cubicBezTo>
                  <a:lnTo>
                    <a:pt x="501" y="1796"/>
                  </a:lnTo>
                  <a:cubicBezTo>
                    <a:pt x="501" y="1820"/>
                    <a:pt x="525" y="1844"/>
                    <a:pt x="573" y="1844"/>
                  </a:cubicBezTo>
                  <a:lnTo>
                    <a:pt x="598" y="1844"/>
                  </a:lnTo>
                  <a:cubicBezTo>
                    <a:pt x="646" y="1844"/>
                    <a:pt x="671" y="1796"/>
                    <a:pt x="646" y="1747"/>
                  </a:cubicBezTo>
                  <a:lnTo>
                    <a:pt x="185" y="71"/>
                  </a:lnTo>
                  <a:cubicBezTo>
                    <a:pt x="175" y="22"/>
                    <a:pt x="141" y="0"/>
                    <a:pt x="1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4" name="Google Shape;974;p22"/>
            <p:cNvSpPr/>
            <p:nvPr/>
          </p:nvSpPr>
          <p:spPr>
            <a:xfrm>
              <a:off x="5580022" y="4852990"/>
              <a:ext cx="97250" cy="37993"/>
            </a:xfrm>
            <a:custGeom>
              <a:avLst/>
              <a:gdLst/>
              <a:ahLst/>
              <a:cxnLst/>
              <a:rect l="l" t="t" r="r" b="b"/>
              <a:pathLst>
                <a:path w="2017" h="788" extrusionOk="0">
                  <a:moveTo>
                    <a:pt x="1934" y="0"/>
                  </a:moveTo>
                  <a:cubicBezTo>
                    <a:pt x="1921" y="0"/>
                    <a:pt x="1908" y="3"/>
                    <a:pt x="1895" y="10"/>
                  </a:cubicBezTo>
                  <a:lnTo>
                    <a:pt x="49" y="617"/>
                  </a:lnTo>
                  <a:cubicBezTo>
                    <a:pt x="25" y="642"/>
                    <a:pt x="1" y="666"/>
                    <a:pt x="1" y="714"/>
                  </a:cubicBezTo>
                  <a:cubicBezTo>
                    <a:pt x="1" y="739"/>
                    <a:pt x="49" y="763"/>
                    <a:pt x="74" y="763"/>
                  </a:cubicBezTo>
                  <a:lnTo>
                    <a:pt x="98" y="787"/>
                  </a:lnTo>
                  <a:lnTo>
                    <a:pt x="1944" y="180"/>
                  </a:lnTo>
                  <a:cubicBezTo>
                    <a:pt x="1993" y="156"/>
                    <a:pt x="2017" y="107"/>
                    <a:pt x="1993" y="59"/>
                  </a:cubicBezTo>
                  <a:cubicBezTo>
                    <a:pt x="1993" y="23"/>
                    <a:pt x="1967" y="0"/>
                    <a:pt x="19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5" name="Google Shape;975;p22"/>
            <p:cNvSpPr/>
            <p:nvPr/>
          </p:nvSpPr>
          <p:spPr>
            <a:xfrm>
              <a:off x="5588990" y="4847059"/>
              <a:ext cx="83605" cy="52120"/>
            </a:xfrm>
            <a:custGeom>
              <a:avLst/>
              <a:gdLst/>
              <a:ahLst/>
              <a:cxnLst/>
              <a:rect l="l" t="t" r="r" b="b"/>
              <a:pathLst>
                <a:path w="1734" h="1081" extrusionOk="0">
                  <a:moveTo>
                    <a:pt x="110" y="0"/>
                  </a:moveTo>
                  <a:cubicBezTo>
                    <a:pt x="38" y="0"/>
                    <a:pt x="0" y="92"/>
                    <a:pt x="82" y="133"/>
                  </a:cubicBezTo>
                  <a:lnTo>
                    <a:pt x="1588" y="1080"/>
                  </a:lnTo>
                  <a:lnTo>
                    <a:pt x="1637" y="1080"/>
                  </a:lnTo>
                  <a:cubicBezTo>
                    <a:pt x="1661" y="1080"/>
                    <a:pt x="1685" y="1080"/>
                    <a:pt x="1709" y="1056"/>
                  </a:cubicBezTo>
                  <a:cubicBezTo>
                    <a:pt x="1734" y="1007"/>
                    <a:pt x="1709" y="959"/>
                    <a:pt x="1685" y="935"/>
                  </a:cubicBezTo>
                  <a:lnTo>
                    <a:pt x="155" y="11"/>
                  </a:lnTo>
                  <a:cubicBezTo>
                    <a:pt x="139" y="4"/>
                    <a:pt x="124" y="0"/>
                    <a:pt x="1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6" name="Google Shape;976;p22"/>
            <p:cNvSpPr/>
            <p:nvPr/>
          </p:nvSpPr>
          <p:spPr>
            <a:xfrm>
              <a:off x="5605817" y="4825749"/>
              <a:ext cx="53904" cy="87462"/>
            </a:xfrm>
            <a:custGeom>
              <a:avLst/>
              <a:gdLst/>
              <a:ahLst/>
              <a:cxnLst/>
              <a:rect l="l" t="t" r="r" b="b"/>
              <a:pathLst>
                <a:path w="1118" h="1814" extrusionOk="0">
                  <a:moveTo>
                    <a:pt x="1010" y="0"/>
                  </a:moveTo>
                  <a:cubicBezTo>
                    <a:pt x="984" y="0"/>
                    <a:pt x="962" y="12"/>
                    <a:pt x="947" y="41"/>
                  </a:cubicBezTo>
                  <a:lnTo>
                    <a:pt x="24" y="1717"/>
                  </a:lnTo>
                  <a:cubicBezTo>
                    <a:pt x="0" y="1741"/>
                    <a:pt x="24" y="1790"/>
                    <a:pt x="49" y="1814"/>
                  </a:cubicBezTo>
                  <a:lnTo>
                    <a:pt x="97" y="1814"/>
                  </a:lnTo>
                  <a:cubicBezTo>
                    <a:pt x="122" y="1814"/>
                    <a:pt x="146" y="1814"/>
                    <a:pt x="170" y="1790"/>
                  </a:cubicBezTo>
                  <a:lnTo>
                    <a:pt x="1093" y="113"/>
                  </a:lnTo>
                  <a:cubicBezTo>
                    <a:pt x="1118" y="89"/>
                    <a:pt x="1093" y="41"/>
                    <a:pt x="1069" y="16"/>
                  </a:cubicBezTo>
                  <a:cubicBezTo>
                    <a:pt x="1049" y="6"/>
                    <a:pt x="1029" y="0"/>
                    <a:pt x="10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">
  <p:cSld name="CUSTOM_18_2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9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8" name="Google Shape;978;p23"/>
          <p:cNvSpPr txBox="1">
            <a:spLocks noGrp="1"/>
          </p:cNvSpPr>
          <p:nvPr>
            <p:ph type="subTitle" idx="1"/>
          </p:nvPr>
        </p:nvSpPr>
        <p:spPr>
          <a:xfrm>
            <a:off x="5652113" y="4055575"/>
            <a:ext cx="27300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endParaRPr/>
          </a:p>
        </p:txBody>
      </p:sp>
      <p:sp>
        <p:nvSpPr>
          <p:cNvPr id="979" name="Google Shape;979;p23"/>
          <p:cNvSpPr txBox="1">
            <a:spLocks noGrp="1"/>
          </p:cNvSpPr>
          <p:nvPr>
            <p:ph type="subTitle" idx="2"/>
          </p:nvPr>
        </p:nvSpPr>
        <p:spPr>
          <a:xfrm>
            <a:off x="761888" y="4055575"/>
            <a:ext cx="27300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endParaRPr/>
          </a:p>
        </p:txBody>
      </p:sp>
      <p:sp>
        <p:nvSpPr>
          <p:cNvPr id="980" name="Google Shape;980;p23"/>
          <p:cNvSpPr txBox="1">
            <a:spLocks noGrp="1"/>
          </p:cNvSpPr>
          <p:nvPr>
            <p:ph type="subTitle" idx="3"/>
          </p:nvPr>
        </p:nvSpPr>
        <p:spPr>
          <a:xfrm>
            <a:off x="3207000" y="3284300"/>
            <a:ext cx="27300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endParaRPr/>
          </a:p>
        </p:txBody>
      </p:sp>
      <p:sp>
        <p:nvSpPr>
          <p:cNvPr id="981" name="Google Shape;981;p23"/>
          <p:cNvSpPr txBox="1">
            <a:spLocks noGrp="1"/>
          </p:cNvSpPr>
          <p:nvPr>
            <p:ph type="title"/>
          </p:nvPr>
        </p:nvSpPr>
        <p:spPr>
          <a:xfrm>
            <a:off x="753825" y="420100"/>
            <a:ext cx="7444800" cy="64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982" name="Google Shape;982;p23"/>
          <p:cNvGrpSpPr/>
          <p:nvPr/>
        </p:nvGrpSpPr>
        <p:grpSpPr>
          <a:xfrm flipH="1">
            <a:off x="6927955" y="4"/>
            <a:ext cx="2010058" cy="1281879"/>
            <a:chOff x="7239867" y="1514545"/>
            <a:chExt cx="2525833" cy="1610805"/>
          </a:xfrm>
        </p:grpSpPr>
        <p:grpSp>
          <p:nvGrpSpPr>
            <p:cNvPr id="983" name="Google Shape;983;p23"/>
            <p:cNvGrpSpPr/>
            <p:nvPr/>
          </p:nvGrpSpPr>
          <p:grpSpPr>
            <a:xfrm>
              <a:off x="7346663" y="1514545"/>
              <a:ext cx="2419037" cy="1551678"/>
              <a:chOff x="7410211" y="1555302"/>
              <a:chExt cx="2355440" cy="1510884"/>
            </a:xfrm>
          </p:grpSpPr>
          <p:grpSp>
            <p:nvGrpSpPr>
              <p:cNvPr id="984" name="Google Shape;984;p23"/>
              <p:cNvGrpSpPr/>
              <p:nvPr/>
            </p:nvGrpSpPr>
            <p:grpSpPr>
              <a:xfrm>
                <a:off x="7410211" y="1555302"/>
                <a:ext cx="2355440" cy="1510884"/>
                <a:chOff x="761258" y="2062480"/>
                <a:chExt cx="1646470" cy="1056119"/>
              </a:xfrm>
            </p:grpSpPr>
            <p:sp>
              <p:nvSpPr>
                <p:cNvPr id="985" name="Google Shape;985;p23"/>
                <p:cNvSpPr/>
                <p:nvPr/>
              </p:nvSpPr>
              <p:spPr>
                <a:xfrm rot="-1481318">
                  <a:off x="1087094" y="2126891"/>
                  <a:ext cx="430227" cy="556678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86" name="Google Shape;986;p23"/>
                <p:cNvSpPr/>
                <p:nvPr/>
              </p:nvSpPr>
              <p:spPr>
                <a:xfrm>
                  <a:off x="1415418" y="2201127"/>
                  <a:ext cx="5577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87" name="Google Shape;987;p23"/>
                <p:cNvSpPr/>
                <p:nvPr/>
              </p:nvSpPr>
              <p:spPr>
                <a:xfrm>
                  <a:off x="761258" y="2379293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88" name="Google Shape;988;p23"/>
                <p:cNvSpPr/>
                <p:nvPr/>
              </p:nvSpPr>
              <p:spPr>
                <a:xfrm>
                  <a:off x="899445" y="2606080"/>
                  <a:ext cx="469500" cy="4695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89" name="Google Shape;989;p23"/>
                <p:cNvSpPr/>
                <p:nvPr/>
              </p:nvSpPr>
              <p:spPr>
                <a:xfrm>
                  <a:off x="1250808" y="2594534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0" name="Google Shape;990;p23"/>
                <p:cNvSpPr/>
                <p:nvPr/>
              </p:nvSpPr>
              <p:spPr>
                <a:xfrm rot="-2967336">
                  <a:off x="1706888" y="2475460"/>
                  <a:ext cx="622580" cy="492779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991" name="Google Shape;991;p23"/>
              <p:cNvSpPr/>
              <p:nvPr/>
            </p:nvSpPr>
            <p:spPr>
              <a:xfrm>
                <a:off x="7933212" y="2119383"/>
                <a:ext cx="704700" cy="7047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2" name="Google Shape;992;p23"/>
              <p:cNvSpPr/>
              <p:nvPr/>
            </p:nvSpPr>
            <p:spPr>
              <a:xfrm>
                <a:off x="8386462" y="2119383"/>
                <a:ext cx="704700" cy="7047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993" name="Google Shape;993;p23"/>
            <p:cNvSpPr/>
            <p:nvPr/>
          </p:nvSpPr>
          <p:spPr>
            <a:xfrm>
              <a:off x="7239867" y="1792171"/>
              <a:ext cx="2256600" cy="1333178"/>
            </a:xfrm>
            <a:custGeom>
              <a:avLst/>
              <a:gdLst/>
              <a:ahLst/>
              <a:cxnLst/>
              <a:rect l="l" t="t" r="r" b="b"/>
              <a:pathLst>
                <a:path w="4957" h="2929" extrusionOk="0">
                  <a:moveTo>
                    <a:pt x="1215" y="718"/>
                  </a:moveTo>
                  <a:cubicBezTo>
                    <a:pt x="1312" y="743"/>
                    <a:pt x="1337" y="767"/>
                    <a:pt x="1361" y="815"/>
                  </a:cubicBezTo>
                  <a:cubicBezTo>
                    <a:pt x="1361" y="840"/>
                    <a:pt x="1312" y="888"/>
                    <a:pt x="1288" y="913"/>
                  </a:cubicBezTo>
                  <a:cubicBezTo>
                    <a:pt x="1264" y="913"/>
                    <a:pt x="1264" y="937"/>
                    <a:pt x="1215" y="937"/>
                  </a:cubicBezTo>
                  <a:cubicBezTo>
                    <a:pt x="1215" y="864"/>
                    <a:pt x="1215" y="815"/>
                    <a:pt x="1215" y="743"/>
                  </a:cubicBezTo>
                  <a:lnTo>
                    <a:pt x="1215" y="718"/>
                  </a:lnTo>
                  <a:close/>
                  <a:moveTo>
                    <a:pt x="2527" y="475"/>
                  </a:moveTo>
                  <a:cubicBezTo>
                    <a:pt x="2624" y="597"/>
                    <a:pt x="2673" y="767"/>
                    <a:pt x="2624" y="937"/>
                  </a:cubicBezTo>
                  <a:cubicBezTo>
                    <a:pt x="2601" y="983"/>
                    <a:pt x="2567" y="1007"/>
                    <a:pt x="2530" y="1007"/>
                  </a:cubicBezTo>
                  <a:cubicBezTo>
                    <a:pt x="2489" y="1007"/>
                    <a:pt x="2444" y="977"/>
                    <a:pt x="2405" y="913"/>
                  </a:cubicBezTo>
                  <a:cubicBezTo>
                    <a:pt x="2333" y="767"/>
                    <a:pt x="2381" y="573"/>
                    <a:pt x="2527" y="475"/>
                  </a:cubicBezTo>
                  <a:close/>
                  <a:moveTo>
                    <a:pt x="3984" y="1010"/>
                  </a:moveTo>
                  <a:lnTo>
                    <a:pt x="3984" y="1010"/>
                  </a:lnTo>
                  <a:cubicBezTo>
                    <a:pt x="4009" y="1107"/>
                    <a:pt x="3984" y="1228"/>
                    <a:pt x="3936" y="1326"/>
                  </a:cubicBezTo>
                  <a:cubicBezTo>
                    <a:pt x="3912" y="1350"/>
                    <a:pt x="3912" y="1350"/>
                    <a:pt x="3887" y="1350"/>
                  </a:cubicBezTo>
                  <a:cubicBezTo>
                    <a:pt x="3863" y="1350"/>
                    <a:pt x="3839" y="1326"/>
                    <a:pt x="3814" y="1326"/>
                  </a:cubicBezTo>
                  <a:cubicBezTo>
                    <a:pt x="3766" y="1277"/>
                    <a:pt x="3766" y="1277"/>
                    <a:pt x="3766" y="1204"/>
                  </a:cubicBezTo>
                  <a:cubicBezTo>
                    <a:pt x="3790" y="1131"/>
                    <a:pt x="3863" y="1058"/>
                    <a:pt x="3984" y="1010"/>
                  </a:cubicBezTo>
                  <a:close/>
                  <a:moveTo>
                    <a:pt x="1045" y="1860"/>
                  </a:moveTo>
                  <a:cubicBezTo>
                    <a:pt x="948" y="1957"/>
                    <a:pt x="851" y="2030"/>
                    <a:pt x="754" y="2079"/>
                  </a:cubicBezTo>
                  <a:cubicBezTo>
                    <a:pt x="778" y="1982"/>
                    <a:pt x="875" y="1909"/>
                    <a:pt x="972" y="1860"/>
                  </a:cubicBezTo>
                  <a:close/>
                  <a:moveTo>
                    <a:pt x="3159" y="1957"/>
                  </a:moveTo>
                  <a:cubicBezTo>
                    <a:pt x="3159" y="1957"/>
                    <a:pt x="3183" y="1957"/>
                    <a:pt x="3231" y="2006"/>
                  </a:cubicBezTo>
                  <a:cubicBezTo>
                    <a:pt x="3280" y="2054"/>
                    <a:pt x="3304" y="2152"/>
                    <a:pt x="3280" y="2224"/>
                  </a:cubicBezTo>
                  <a:cubicBezTo>
                    <a:pt x="3159" y="2127"/>
                    <a:pt x="3159" y="2006"/>
                    <a:pt x="3159" y="1957"/>
                  </a:cubicBezTo>
                  <a:close/>
                  <a:moveTo>
                    <a:pt x="1701" y="2030"/>
                  </a:moveTo>
                  <a:cubicBezTo>
                    <a:pt x="1750" y="2054"/>
                    <a:pt x="1798" y="2079"/>
                    <a:pt x="1822" y="2127"/>
                  </a:cubicBezTo>
                  <a:cubicBezTo>
                    <a:pt x="1847" y="2249"/>
                    <a:pt x="1822" y="2346"/>
                    <a:pt x="1774" y="2443"/>
                  </a:cubicBezTo>
                  <a:cubicBezTo>
                    <a:pt x="1677" y="2346"/>
                    <a:pt x="1628" y="2200"/>
                    <a:pt x="1652" y="2054"/>
                  </a:cubicBezTo>
                  <a:cubicBezTo>
                    <a:pt x="1652" y="2030"/>
                    <a:pt x="1677" y="2030"/>
                    <a:pt x="1677" y="2030"/>
                  </a:cubicBezTo>
                  <a:close/>
                  <a:moveTo>
                    <a:pt x="1688" y="116"/>
                  </a:moveTo>
                  <a:cubicBezTo>
                    <a:pt x="1796" y="116"/>
                    <a:pt x="1923" y="140"/>
                    <a:pt x="2065" y="184"/>
                  </a:cubicBezTo>
                  <a:cubicBezTo>
                    <a:pt x="2211" y="232"/>
                    <a:pt x="2333" y="305"/>
                    <a:pt x="2454" y="427"/>
                  </a:cubicBezTo>
                  <a:cubicBezTo>
                    <a:pt x="2284" y="548"/>
                    <a:pt x="2235" y="791"/>
                    <a:pt x="2333" y="961"/>
                  </a:cubicBezTo>
                  <a:cubicBezTo>
                    <a:pt x="2430" y="1083"/>
                    <a:pt x="2503" y="1131"/>
                    <a:pt x="2551" y="1131"/>
                  </a:cubicBezTo>
                  <a:cubicBezTo>
                    <a:pt x="2648" y="1107"/>
                    <a:pt x="2721" y="1058"/>
                    <a:pt x="2746" y="986"/>
                  </a:cubicBezTo>
                  <a:cubicBezTo>
                    <a:pt x="2794" y="791"/>
                    <a:pt x="2746" y="573"/>
                    <a:pt x="2624" y="427"/>
                  </a:cubicBezTo>
                  <a:cubicBezTo>
                    <a:pt x="2818" y="305"/>
                    <a:pt x="3061" y="232"/>
                    <a:pt x="3304" y="232"/>
                  </a:cubicBezTo>
                  <a:lnTo>
                    <a:pt x="3450" y="232"/>
                  </a:lnTo>
                  <a:cubicBezTo>
                    <a:pt x="3742" y="330"/>
                    <a:pt x="3960" y="597"/>
                    <a:pt x="3984" y="888"/>
                  </a:cubicBezTo>
                  <a:cubicBezTo>
                    <a:pt x="3839" y="937"/>
                    <a:pt x="3717" y="1034"/>
                    <a:pt x="3693" y="1180"/>
                  </a:cubicBezTo>
                  <a:cubicBezTo>
                    <a:pt x="3669" y="1277"/>
                    <a:pt x="3693" y="1350"/>
                    <a:pt x="3766" y="1423"/>
                  </a:cubicBezTo>
                  <a:cubicBezTo>
                    <a:pt x="3802" y="1459"/>
                    <a:pt x="3845" y="1477"/>
                    <a:pt x="3887" y="1477"/>
                  </a:cubicBezTo>
                  <a:cubicBezTo>
                    <a:pt x="3930" y="1477"/>
                    <a:pt x="3972" y="1459"/>
                    <a:pt x="4009" y="1423"/>
                  </a:cubicBezTo>
                  <a:cubicBezTo>
                    <a:pt x="4082" y="1277"/>
                    <a:pt x="4106" y="1131"/>
                    <a:pt x="4082" y="986"/>
                  </a:cubicBezTo>
                  <a:cubicBezTo>
                    <a:pt x="4130" y="986"/>
                    <a:pt x="4203" y="961"/>
                    <a:pt x="4252" y="961"/>
                  </a:cubicBezTo>
                  <a:cubicBezTo>
                    <a:pt x="4470" y="961"/>
                    <a:pt x="4640" y="1083"/>
                    <a:pt x="4738" y="1277"/>
                  </a:cubicBezTo>
                  <a:cubicBezTo>
                    <a:pt x="4835" y="1544"/>
                    <a:pt x="4810" y="1836"/>
                    <a:pt x="4665" y="2079"/>
                  </a:cubicBezTo>
                  <a:cubicBezTo>
                    <a:pt x="4483" y="2341"/>
                    <a:pt x="4201" y="2486"/>
                    <a:pt x="3902" y="2486"/>
                  </a:cubicBezTo>
                  <a:cubicBezTo>
                    <a:pt x="3841" y="2486"/>
                    <a:pt x="3779" y="2480"/>
                    <a:pt x="3717" y="2467"/>
                  </a:cubicBezTo>
                  <a:cubicBezTo>
                    <a:pt x="3572" y="2443"/>
                    <a:pt x="3450" y="2370"/>
                    <a:pt x="3353" y="2297"/>
                  </a:cubicBezTo>
                  <a:cubicBezTo>
                    <a:pt x="3401" y="2176"/>
                    <a:pt x="3377" y="2030"/>
                    <a:pt x="3304" y="1933"/>
                  </a:cubicBezTo>
                  <a:cubicBezTo>
                    <a:pt x="3244" y="1884"/>
                    <a:pt x="3189" y="1860"/>
                    <a:pt x="3143" y="1860"/>
                  </a:cubicBezTo>
                  <a:cubicBezTo>
                    <a:pt x="3098" y="1860"/>
                    <a:pt x="3061" y="1884"/>
                    <a:pt x="3037" y="1933"/>
                  </a:cubicBezTo>
                  <a:cubicBezTo>
                    <a:pt x="3037" y="2103"/>
                    <a:pt x="3086" y="2249"/>
                    <a:pt x="3231" y="2322"/>
                  </a:cubicBezTo>
                  <a:cubicBezTo>
                    <a:pt x="3071" y="2620"/>
                    <a:pt x="2781" y="2809"/>
                    <a:pt x="2442" y="2809"/>
                  </a:cubicBezTo>
                  <a:cubicBezTo>
                    <a:pt x="2422" y="2809"/>
                    <a:pt x="2402" y="2809"/>
                    <a:pt x="2381" y="2807"/>
                  </a:cubicBezTo>
                  <a:cubicBezTo>
                    <a:pt x="2187" y="2807"/>
                    <a:pt x="1968" y="2686"/>
                    <a:pt x="1847" y="2516"/>
                  </a:cubicBezTo>
                  <a:cubicBezTo>
                    <a:pt x="1920" y="2394"/>
                    <a:pt x="1968" y="2249"/>
                    <a:pt x="1920" y="2103"/>
                  </a:cubicBezTo>
                  <a:cubicBezTo>
                    <a:pt x="1895" y="2030"/>
                    <a:pt x="1822" y="1957"/>
                    <a:pt x="1725" y="1933"/>
                  </a:cubicBezTo>
                  <a:cubicBezTo>
                    <a:pt x="1712" y="1928"/>
                    <a:pt x="1699" y="1926"/>
                    <a:pt x="1685" y="1926"/>
                  </a:cubicBezTo>
                  <a:cubicBezTo>
                    <a:pt x="1627" y="1926"/>
                    <a:pt x="1575" y="1966"/>
                    <a:pt x="1555" y="2006"/>
                  </a:cubicBezTo>
                  <a:cubicBezTo>
                    <a:pt x="1531" y="2200"/>
                    <a:pt x="1580" y="2394"/>
                    <a:pt x="1725" y="2540"/>
                  </a:cubicBezTo>
                  <a:cubicBezTo>
                    <a:pt x="1604" y="2662"/>
                    <a:pt x="1434" y="2735"/>
                    <a:pt x="1264" y="2759"/>
                  </a:cubicBezTo>
                  <a:lnTo>
                    <a:pt x="1191" y="2759"/>
                  </a:lnTo>
                  <a:cubicBezTo>
                    <a:pt x="1045" y="2759"/>
                    <a:pt x="924" y="2686"/>
                    <a:pt x="826" y="2589"/>
                  </a:cubicBezTo>
                  <a:cubicBezTo>
                    <a:pt x="729" y="2467"/>
                    <a:pt x="705" y="2346"/>
                    <a:pt x="729" y="2224"/>
                  </a:cubicBezTo>
                  <a:cubicBezTo>
                    <a:pt x="924" y="2152"/>
                    <a:pt x="1167" y="1957"/>
                    <a:pt x="1142" y="1836"/>
                  </a:cubicBezTo>
                  <a:cubicBezTo>
                    <a:pt x="1142" y="1801"/>
                    <a:pt x="1118" y="1767"/>
                    <a:pt x="1052" y="1767"/>
                  </a:cubicBezTo>
                  <a:cubicBezTo>
                    <a:pt x="1025" y="1767"/>
                    <a:pt x="991" y="1773"/>
                    <a:pt x="948" y="1787"/>
                  </a:cubicBezTo>
                  <a:cubicBezTo>
                    <a:pt x="802" y="1836"/>
                    <a:pt x="681" y="1982"/>
                    <a:pt x="656" y="2152"/>
                  </a:cubicBezTo>
                  <a:cubicBezTo>
                    <a:pt x="638" y="2154"/>
                    <a:pt x="621" y="2155"/>
                    <a:pt x="603" y="2155"/>
                  </a:cubicBezTo>
                  <a:cubicBezTo>
                    <a:pt x="414" y="2155"/>
                    <a:pt x="286" y="2032"/>
                    <a:pt x="219" y="1787"/>
                  </a:cubicBezTo>
                  <a:cubicBezTo>
                    <a:pt x="98" y="1520"/>
                    <a:pt x="122" y="1228"/>
                    <a:pt x="243" y="961"/>
                  </a:cubicBezTo>
                  <a:cubicBezTo>
                    <a:pt x="389" y="791"/>
                    <a:pt x="608" y="694"/>
                    <a:pt x="851" y="694"/>
                  </a:cubicBezTo>
                  <a:lnTo>
                    <a:pt x="1142" y="694"/>
                  </a:lnTo>
                  <a:lnTo>
                    <a:pt x="1142" y="743"/>
                  </a:lnTo>
                  <a:cubicBezTo>
                    <a:pt x="1118" y="840"/>
                    <a:pt x="1142" y="937"/>
                    <a:pt x="1191" y="1010"/>
                  </a:cubicBezTo>
                  <a:cubicBezTo>
                    <a:pt x="1204" y="1036"/>
                    <a:pt x="1232" y="1056"/>
                    <a:pt x="1271" y="1056"/>
                  </a:cubicBezTo>
                  <a:cubicBezTo>
                    <a:pt x="1302" y="1056"/>
                    <a:pt x="1341" y="1043"/>
                    <a:pt x="1385" y="1010"/>
                  </a:cubicBezTo>
                  <a:cubicBezTo>
                    <a:pt x="1482" y="913"/>
                    <a:pt x="1507" y="888"/>
                    <a:pt x="1482" y="791"/>
                  </a:cubicBezTo>
                  <a:cubicBezTo>
                    <a:pt x="1458" y="718"/>
                    <a:pt x="1385" y="645"/>
                    <a:pt x="1239" y="621"/>
                  </a:cubicBezTo>
                  <a:cubicBezTo>
                    <a:pt x="1239" y="475"/>
                    <a:pt x="1288" y="330"/>
                    <a:pt x="1385" y="232"/>
                  </a:cubicBezTo>
                  <a:cubicBezTo>
                    <a:pt x="1452" y="152"/>
                    <a:pt x="1556" y="116"/>
                    <a:pt x="1688" y="116"/>
                  </a:cubicBezTo>
                  <a:close/>
                  <a:moveTo>
                    <a:pt x="1650" y="1"/>
                  </a:moveTo>
                  <a:cubicBezTo>
                    <a:pt x="1501" y="1"/>
                    <a:pt x="1380" y="43"/>
                    <a:pt x="1288" y="135"/>
                  </a:cubicBezTo>
                  <a:cubicBezTo>
                    <a:pt x="1191" y="257"/>
                    <a:pt x="1118" y="427"/>
                    <a:pt x="1118" y="597"/>
                  </a:cubicBezTo>
                  <a:cubicBezTo>
                    <a:pt x="1069" y="585"/>
                    <a:pt x="1021" y="579"/>
                    <a:pt x="972" y="579"/>
                  </a:cubicBezTo>
                  <a:cubicBezTo>
                    <a:pt x="924" y="579"/>
                    <a:pt x="875" y="585"/>
                    <a:pt x="826" y="597"/>
                  </a:cubicBezTo>
                  <a:cubicBezTo>
                    <a:pt x="559" y="597"/>
                    <a:pt x="316" y="694"/>
                    <a:pt x="146" y="888"/>
                  </a:cubicBezTo>
                  <a:cubicBezTo>
                    <a:pt x="1" y="1180"/>
                    <a:pt x="1" y="1520"/>
                    <a:pt x="122" y="1811"/>
                  </a:cubicBezTo>
                  <a:cubicBezTo>
                    <a:pt x="219" y="2152"/>
                    <a:pt x="414" y="2224"/>
                    <a:pt x="559" y="2224"/>
                  </a:cubicBezTo>
                  <a:lnTo>
                    <a:pt x="608" y="2224"/>
                  </a:lnTo>
                  <a:cubicBezTo>
                    <a:pt x="608" y="2394"/>
                    <a:pt x="656" y="2540"/>
                    <a:pt x="754" y="2637"/>
                  </a:cubicBezTo>
                  <a:cubicBezTo>
                    <a:pt x="851" y="2783"/>
                    <a:pt x="1021" y="2856"/>
                    <a:pt x="1191" y="2856"/>
                  </a:cubicBezTo>
                  <a:lnTo>
                    <a:pt x="1264" y="2856"/>
                  </a:lnTo>
                  <a:cubicBezTo>
                    <a:pt x="1458" y="2832"/>
                    <a:pt x="1652" y="2759"/>
                    <a:pt x="1774" y="2613"/>
                  </a:cubicBezTo>
                  <a:cubicBezTo>
                    <a:pt x="1944" y="2783"/>
                    <a:pt x="2163" y="2905"/>
                    <a:pt x="2381" y="2929"/>
                  </a:cubicBezTo>
                  <a:lnTo>
                    <a:pt x="2430" y="2929"/>
                  </a:lnTo>
                  <a:cubicBezTo>
                    <a:pt x="2794" y="2905"/>
                    <a:pt x="3134" y="2710"/>
                    <a:pt x="3304" y="2394"/>
                  </a:cubicBezTo>
                  <a:cubicBezTo>
                    <a:pt x="3426" y="2467"/>
                    <a:pt x="3547" y="2516"/>
                    <a:pt x="3693" y="2540"/>
                  </a:cubicBezTo>
                  <a:cubicBezTo>
                    <a:pt x="3766" y="2559"/>
                    <a:pt x="3841" y="2567"/>
                    <a:pt x="3916" y="2567"/>
                  </a:cubicBezTo>
                  <a:cubicBezTo>
                    <a:pt x="4239" y="2567"/>
                    <a:pt x="4560" y="2403"/>
                    <a:pt x="4738" y="2127"/>
                  </a:cubicBezTo>
                  <a:cubicBezTo>
                    <a:pt x="4932" y="1860"/>
                    <a:pt x="4956" y="1496"/>
                    <a:pt x="4835" y="1204"/>
                  </a:cubicBezTo>
                  <a:cubicBezTo>
                    <a:pt x="4738" y="986"/>
                    <a:pt x="4495" y="840"/>
                    <a:pt x="4252" y="840"/>
                  </a:cubicBezTo>
                  <a:cubicBezTo>
                    <a:pt x="4203" y="840"/>
                    <a:pt x="4130" y="840"/>
                    <a:pt x="4057" y="864"/>
                  </a:cubicBezTo>
                  <a:cubicBezTo>
                    <a:pt x="4033" y="500"/>
                    <a:pt x="3790" y="232"/>
                    <a:pt x="3450" y="135"/>
                  </a:cubicBezTo>
                  <a:cubicBezTo>
                    <a:pt x="3426" y="123"/>
                    <a:pt x="3395" y="117"/>
                    <a:pt x="3365" y="117"/>
                  </a:cubicBezTo>
                  <a:cubicBezTo>
                    <a:pt x="3335" y="117"/>
                    <a:pt x="3304" y="123"/>
                    <a:pt x="3280" y="135"/>
                  </a:cubicBezTo>
                  <a:cubicBezTo>
                    <a:pt x="3013" y="135"/>
                    <a:pt x="2746" y="208"/>
                    <a:pt x="2527" y="330"/>
                  </a:cubicBezTo>
                  <a:cubicBezTo>
                    <a:pt x="2405" y="232"/>
                    <a:pt x="2235" y="135"/>
                    <a:pt x="2090" y="87"/>
                  </a:cubicBezTo>
                  <a:cubicBezTo>
                    <a:pt x="1923" y="31"/>
                    <a:pt x="1776" y="1"/>
                    <a:pt x="1650" y="1"/>
                  </a:cubicBezTo>
                  <a:close/>
                </a:path>
              </a:pathLst>
            </a:custGeom>
            <a:solidFill>
              <a:srgbClr val="261C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94" name="Google Shape;994;p23"/>
          <p:cNvGrpSpPr/>
          <p:nvPr/>
        </p:nvGrpSpPr>
        <p:grpSpPr>
          <a:xfrm rot="2398771">
            <a:off x="-128570" y="4514541"/>
            <a:ext cx="1016105" cy="607224"/>
            <a:chOff x="1202177" y="4613417"/>
            <a:chExt cx="528376" cy="315757"/>
          </a:xfrm>
        </p:grpSpPr>
        <p:sp>
          <p:nvSpPr>
            <p:cNvPr id="995" name="Google Shape;995;p23"/>
            <p:cNvSpPr/>
            <p:nvPr/>
          </p:nvSpPr>
          <p:spPr>
            <a:xfrm>
              <a:off x="1564214" y="4671691"/>
              <a:ext cx="166339" cy="48340"/>
            </a:xfrm>
            <a:custGeom>
              <a:avLst/>
              <a:gdLst/>
              <a:ahLst/>
              <a:cxnLst/>
              <a:rect l="l" t="t" r="r" b="b"/>
              <a:pathLst>
                <a:path w="1507" h="438" extrusionOk="0">
                  <a:moveTo>
                    <a:pt x="1409" y="1"/>
                  </a:moveTo>
                  <a:lnTo>
                    <a:pt x="73" y="316"/>
                  </a:lnTo>
                  <a:cubicBezTo>
                    <a:pt x="25" y="316"/>
                    <a:pt x="0" y="341"/>
                    <a:pt x="25" y="389"/>
                  </a:cubicBezTo>
                  <a:cubicBezTo>
                    <a:pt x="25" y="414"/>
                    <a:pt x="49" y="438"/>
                    <a:pt x="73" y="438"/>
                  </a:cubicBezTo>
                  <a:lnTo>
                    <a:pt x="98" y="438"/>
                  </a:lnTo>
                  <a:lnTo>
                    <a:pt x="1434" y="122"/>
                  </a:lnTo>
                  <a:cubicBezTo>
                    <a:pt x="1506" y="122"/>
                    <a:pt x="1482" y="1"/>
                    <a:pt x="1409" y="1"/>
                  </a:cubicBezTo>
                  <a:close/>
                </a:path>
              </a:pathLst>
            </a:custGeom>
            <a:solidFill>
              <a:srgbClr val="261B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6" name="Google Shape;996;p23"/>
            <p:cNvSpPr/>
            <p:nvPr/>
          </p:nvSpPr>
          <p:spPr>
            <a:xfrm>
              <a:off x="1602846" y="4613417"/>
              <a:ext cx="60708" cy="176363"/>
            </a:xfrm>
            <a:custGeom>
              <a:avLst/>
              <a:gdLst/>
              <a:ahLst/>
              <a:cxnLst/>
              <a:rect l="l" t="t" r="r" b="b"/>
              <a:pathLst>
                <a:path w="550" h="1598" extrusionOk="0">
                  <a:moveTo>
                    <a:pt x="77" y="0"/>
                  </a:moveTo>
                  <a:cubicBezTo>
                    <a:pt x="39" y="0"/>
                    <a:pt x="0" y="32"/>
                    <a:pt x="15" y="91"/>
                  </a:cubicBezTo>
                  <a:lnTo>
                    <a:pt x="403" y="1573"/>
                  </a:lnTo>
                  <a:cubicBezTo>
                    <a:pt x="428" y="1597"/>
                    <a:pt x="452" y="1597"/>
                    <a:pt x="476" y="1597"/>
                  </a:cubicBezTo>
                  <a:lnTo>
                    <a:pt x="501" y="1597"/>
                  </a:lnTo>
                  <a:cubicBezTo>
                    <a:pt x="525" y="1597"/>
                    <a:pt x="549" y="1549"/>
                    <a:pt x="525" y="1525"/>
                  </a:cubicBezTo>
                  <a:lnTo>
                    <a:pt x="136" y="43"/>
                  </a:lnTo>
                  <a:cubicBezTo>
                    <a:pt x="127" y="14"/>
                    <a:pt x="102" y="0"/>
                    <a:pt x="77" y="0"/>
                  </a:cubicBezTo>
                  <a:close/>
                </a:path>
              </a:pathLst>
            </a:custGeom>
            <a:solidFill>
              <a:srgbClr val="261B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7" name="Google Shape;997;p23"/>
            <p:cNvSpPr/>
            <p:nvPr/>
          </p:nvSpPr>
          <p:spPr>
            <a:xfrm>
              <a:off x="1582978" y="4629421"/>
              <a:ext cx="104638" cy="138950"/>
            </a:xfrm>
            <a:custGeom>
              <a:avLst/>
              <a:gdLst/>
              <a:ahLst/>
              <a:cxnLst/>
              <a:rect l="l" t="t" r="r" b="b"/>
              <a:pathLst>
                <a:path w="948" h="1259" extrusionOk="0">
                  <a:moveTo>
                    <a:pt x="875" y="1"/>
                  </a:moveTo>
                  <a:cubicBezTo>
                    <a:pt x="857" y="1"/>
                    <a:pt x="838" y="7"/>
                    <a:pt x="826" y="19"/>
                  </a:cubicBezTo>
                  <a:lnTo>
                    <a:pt x="25" y="1161"/>
                  </a:lnTo>
                  <a:cubicBezTo>
                    <a:pt x="0" y="1185"/>
                    <a:pt x="0" y="1234"/>
                    <a:pt x="49" y="1258"/>
                  </a:cubicBezTo>
                  <a:lnTo>
                    <a:pt x="122" y="1258"/>
                  </a:lnTo>
                  <a:lnTo>
                    <a:pt x="924" y="92"/>
                  </a:lnTo>
                  <a:cubicBezTo>
                    <a:pt x="948" y="68"/>
                    <a:pt x="948" y="19"/>
                    <a:pt x="924" y="19"/>
                  </a:cubicBezTo>
                  <a:cubicBezTo>
                    <a:pt x="911" y="7"/>
                    <a:pt x="893" y="1"/>
                    <a:pt x="875" y="1"/>
                  </a:cubicBezTo>
                  <a:close/>
                </a:path>
              </a:pathLst>
            </a:custGeom>
            <a:solidFill>
              <a:srgbClr val="261B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8" name="Google Shape;998;p23"/>
            <p:cNvSpPr/>
            <p:nvPr/>
          </p:nvSpPr>
          <p:spPr>
            <a:xfrm>
              <a:off x="1548982" y="4644430"/>
              <a:ext cx="160158" cy="102419"/>
            </a:xfrm>
            <a:custGeom>
              <a:avLst/>
              <a:gdLst/>
              <a:ahLst/>
              <a:cxnLst/>
              <a:rect l="l" t="t" r="r" b="b"/>
              <a:pathLst>
                <a:path w="1451" h="928" extrusionOk="0">
                  <a:moveTo>
                    <a:pt x="115" y="1"/>
                  </a:moveTo>
                  <a:cubicBezTo>
                    <a:pt x="51" y="1"/>
                    <a:pt x="0" y="83"/>
                    <a:pt x="65" y="126"/>
                  </a:cubicBezTo>
                  <a:lnTo>
                    <a:pt x="1329" y="928"/>
                  </a:lnTo>
                  <a:lnTo>
                    <a:pt x="1377" y="928"/>
                  </a:lnTo>
                  <a:cubicBezTo>
                    <a:pt x="1426" y="928"/>
                    <a:pt x="1450" y="831"/>
                    <a:pt x="1402" y="806"/>
                  </a:cubicBezTo>
                  <a:lnTo>
                    <a:pt x="138" y="5"/>
                  </a:lnTo>
                  <a:cubicBezTo>
                    <a:pt x="130" y="2"/>
                    <a:pt x="123" y="1"/>
                    <a:pt x="115" y="1"/>
                  </a:cubicBezTo>
                  <a:close/>
                </a:path>
              </a:pathLst>
            </a:custGeom>
            <a:solidFill>
              <a:srgbClr val="261B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9" name="Google Shape;999;p23"/>
            <p:cNvSpPr/>
            <p:nvPr/>
          </p:nvSpPr>
          <p:spPr>
            <a:xfrm>
              <a:off x="1202177" y="4673346"/>
              <a:ext cx="177156" cy="151310"/>
            </a:xfrm>
            <a:custGeom>
              <a:avLst/>
              <a:gdLst/>
              <a:ahLst/>
              <a:cxnLst/>
              <a:rect l="l" t="t" r="r" b="b"/>
              <a:pathLst>
                <a:path w="1605" h="1371" extrusionOk="0">
                  <a:moveTo>
                    <a:pt x="924" y="131"/>
                  </a:moveTo>
                  <a:cubicBezTo>
                    <a:pt x="1216" y="131"/>
                    <a:pt x="1458" y="374"/>
                    <a:pt x="1483" y="690"/>
                  </a:cubicBezTo>
                  <a:cubicBezTo>
                    <a:pt x="1483" y="1019"/>
                    <a:pt x="1204" y="1248"/>
                    <a:pt x="911" y="1248"/>
                  </a:cubicBezTo>
                  <a:cubicBezTo>
                    <a:pt x="771" y="1248"/>
                    <a:pt x="629" y="1196"/>
                    <a:pt x="511" y="1079"/>
                  </a:cubicBezTo>
                  <a:cubicBezTo>
                    <a:pt x="171" y="739"/>
                    <a:pt x="414" y="131"/>
                    <a:pt x="924" y="131"/>
                  </a:cubicBezTo>
                  <a:close/>
                  <a:moveTo>
                    <a:pt x="907" y="1"/>
                  </a:moveTo>
                  <a:cubicBezTo>
                    <a:pt x="740" y="1"/>
                    <a:pt x="571" y="63"/>
                    <a:pt x="438" y="204"/>
                  </a:cubicBezTo>
                  <a:cubicBezTo>
                    <a:pt x="1" y="641"/>
                    <a:pt x="317" y="1370"/>
                    <a:pt x="924" y="1370"/>
                  </a:cubicBezTo>
                  <a:cubicBezTo>
                    <a:pt x="1288" y="1370"/>
                    <a:pt x="1604" y="1079"/>
                    <a:pt x="1604" y="690"/>
                  </a:cubicBezTo>
                  <a:cubicBezTo>
                    <a:pt x="1604" y="278"/>
                    <a:pt x="1258" y="1"/>
                    <a:pt x="907" y="1"/>
                  </a:cubicBezTo>
                  <a:close/>
                </a:path>
              </a:pathLst>
            </a:custGeom>
            <a:solidFill>
              <a:srgbClr val="261B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0" name="Google Shape;1000;p23"/>
            <p:cNvSpPr/>
            <p:nvPr/>
          </p:nvSpPr>
          <p:spPr>
            <a:xfrm>
              <a:off x="1389928" y="4832385"/>
              <a:ext cx="115344" cy="96790"/>
            </a:xfrm>
            <a:custGeom>
              <a:avLst/>
              <a:gdLst/>
              <a:ahLst/>
              <a:cxnLst/>
              <a:rect l="l" t="t" r="r" b="b"/>
              <a:pathLst>
                <a:path w="1045" h="877" extrusionOk="0">
                  <a:moveTo>
                    <a:pt x="583" y="124"/>
                  </a:moveTo>
                  <a:cubicBezTo>
                    <a:pt x="753" y="124"/>
                    <a:pt x="899" y="269"/>
                    <a:pt x="899" y="439"/>
                  </a:cubicBezTo>
                  <a:cubicBezTo>
                    <a:pt x="899" y="622"/>
                    <a:pt x="741" y="747"/>
                    <a:pt x="587" y="747"/>
                  </a:cubicBezTo>
                  <a:cubicBezTo>
                    <a:pt x="515" y="747"/>
                    <a:pt x="443" y="720"/>
                    <a:pt x="389" y="658"/>
                  </a:cubicBezTo>
                  <a:cubicBezTo>
                    <a:pt x="195" y="464"/>
                    <a:pt x="316" y="124"/>
                    <a:pt x="583" y="124"/>
                  </a:cubicBezTo>
                  <a:close/>
                  <a:moveTo>
                    <a:pt x="584" y="0"/>
                  </a:moveTo>
                  <a:cubicBezTo>
                    <a:pt x="473" y="0"/>
                    <a:pt x="361" y="38"/>
                    <a:pt x="268" y="124"/>
                  </a:cubicBezTo>
                  <a:cubicBezTo>
                    <a:pt x="0" y="415"/>
                    <a:pt x="195" y="877"/>
                    <a:pt x="583" y="877"/>
                  </a:cubicBezTo>
                  <a:cubicBezTo>
                    <a:pt x="826" y="877"/>
                    <a:pt x="1021" y="682"/>
                    <a:pt x="1045" y="439"/>
                  </a:cubicBezTo>
                  <a:cubicBezTo>
                    <a:pt x="1045" y="175"/>
                    <a:pt x="820" y="0"/>
                    <a:pt x="584" y="0"/>
                  </a:cubicBezTo>
                  <a:close/>
                </a:path>
              </a:pathLst>
            </a:custGeom>
            <a:solidFill>
              <a:srgbClr val="261B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01" name="Google Shape;1001;p23"/>
          <p:cNvGrpSpPr/>
          <p:nvPr/>
        </p:nvGrpSpPr>
        <p:grpSpPr>
          <a:xfrm flipH="1">
            <a:off x="186991" y="158430"/>
            <a:ext cx="495544" cy="469263"/>
            <a:chOff x="2736573" y="4286656"/>
            <a:chExt cx="316076" cy="299294"/>
          </a:xfrm>
        </p:grpSpPr>
        <p:sp>
          <p:nvSpPr>
            <p:cNvPr id="1002" name="Google Shape;1002;p23"/>
            <p:cNvSpPr/>
            <p:nvPr/>
          </p:nvSpPr>
          <p:spPr>
            <a:xfrm>
              <a:off x="2867907" y="4291145"/>
              <a:ext cx="173578" cy="177388"/>
            </a:xfrm>
            <a:custGeom>
              <a:avLst/>
              <a:gdLst/>
              <a:ahLst/>
              <a:cxnLst/>
              <a:rect l="l" t="t" r="r" b="b"/>
              <a:pathLst>
                <a:path w="1508" h="1541" extrusionOk="0">
                  <a:moveTo>
                    <a:pt x="900" y="132"/>
                  </a:moveTo>
                  <a:lnTo>
                    <a:pt x="900" y="132"/>
                  </a:lnTo>
                  <a:cubicBezTo>
                    <a:pt x="778" y="472"/>
                    <a:pt x="608" y="812"/>
                    <a:pt x="390" y="1103"/>
                  </a:cubicBezTo>
                  <a:cubicBezTo>
                    <a:pt x="365" y="1128"/>
                    <a:pt x="365" y="1152"/>
                    <a:pt x="390" y="1176"/>
                  </a:cubicBezTo>
                  <a:cubicBezTo>
                    <a:pt x="402" y="1188"/>
                    <a:pt x="420" y="1194"/>
                    <a:pt x="435" y="1194"/>
                  </a:cubicBezTo>
                  <a:cubicBezTo>
                    <a:pt x="450" y="1194"/>
                    <a:pt x="463" y="1188"/>
                    <a:pt x="463" y="1176"/>
                  </a:cubicBezTo>
                  <a:cubicBezTo>
                    <a:pt x="705" y="1006"/>
                    <a:pt x="973" y="885"/>
                    <a:pt x="1264" y="812"/>
                  </a:cubicBezTo>
                  <a:cubicBezTo>
                    <a:pt x="1337" y="812"/>
                    <a:pt x="1361" y="860"/>
                    <a:pt x="1361" y="860"/>
                  </a:cubicBezTo>
                  <a:cubicBezTo>
                    <a:pt x="1361" y="860"/>
                    <a:pt x="1361" y="885"/>
                    <a:pt x="1361" y="885"/>
                  </a:cubicBezTo>
                  <a:cubicBezTo>
                    <a:pt x="1313" y="1030"/>
                    <a:pt x="875" y="1273"/>
                    <a:pt x="584" y="1395"/>
                  </a:cubicBezTo>
                  <a:lnTo>
                    <a:pt x="147" y="1055"/>
                  </a:lnTo>
                  <a:cubicBezTo>
                    <a:pt x="365" y="666"/>
                    <a:pt x="730" y="156"/>
                    <a:pt x="900" y="132"/>
                  </a:cubicBezTo>
                  <a:close/>
                  <a:moveTo>
                    <a:pt x="958" y="1"/>
                  </a:moveTo>
                  <a:cubicBezTo>
                    <a:pt x="948" y="1"/>
                    <a:pt x="937" y="4"/>
                    <a:pt x="924" y="10"/>
                  </a:cubicBezTo>
                  <a:cubicBezTo>
                    <a:pt x="608" y="10"/>
                    <a:pt x="122" y="860"/>
                    <a:pt x="25" y="1055"/>
                  </a:cubicBezTo>
                  <a:cubicBezTo>
                    <a:pt x="1" y="1079"/>
                    <a:pt x="1" y="1103"/>
                    <a:pt x="25" y="1128"/>
                  </a:cubicBezTo>
                  <a:lnTo>
                    <a:pt x="511" y="1516"/>
                  </a:lnTo>
                  <a:cubicBezTo>
                    <a:pt x="535" y="1516"/>
                    <a:pt x="535" y="1516"/>
                    <a:pt x="560" y="1540"/>
                  </a:cubicBezTo>
                  <a:lnTo>
                    <a:pt x="608" y="1540"/>
                  </a:lnTo>
                  <a:cubicBezTo>
                    <a:pt x="730" y="1468"/>
                    <a:pt x="1410" y="1200"/>
                    <a:pt x="1483" y="933"/>
                  </a:cubicBezTo>
                  <a:cubicBezTo>
                    <a:pt x="1507" y="885"/>
                    <a:pt x="1507" y="836"/>
                    <a:pt x="1483" y="787"/>
                  </a:cubicBezTo>
                  <a:cubicBezTo>
                    <a:pt x="1434" y="715"/>
                    <a:pt x="1361" y="690"/>
                    <a:pt x="1264" y="690"/>
                  </a:cubicBezTo>
                  <a:cubicBezTo>
                    <a:pt x="1046" y="715"/>
                    <a:pt x="851" y="787"/>
                    <a:pt x="657" y="909"/>
                  </a:cubicBezTo>
                  <a:cubicBezTo>
                    <a:pt x="851" y="617"/>
                    <a:pt x="1094" y="204"/>
                    <a:pt x="1021" y="59"/>
                  </a:cubicBezTo>
                  <a:cubicBezTo>
                    <a:pt x="1003" y="23"/>
                    <a:pt x="986" y="1"/>
                    <a:pt x="9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3" name="Google Shape;1003;p23"/>
            <p:cNvSpPr/>
            <p:nvPr/>
          </p:nvSpPr>
          <p:spPr>
            <a:xfrm>
              <a:off x="2775708" y="4407871"/>
              <a:ext cx="166672" cy="178079"/>
            </a:xfrm>
            <a:custGeom>
              <a:avLst/>
              <a:gdLst/>
              <a:ahLst/>
              <a:cxnLst/>
              <a:rect l="l" t="t" r="r" b="b"/>
              <a:pathLst>
                <a:path w="1448" h="1547" extrusionOk="0">
                  <a:moveTo>
                    <a:pt x="876" y="0"/>
                  </a:moveTo>
                  <a:cubicBezTo>
                    <a:pt x="862" y="0"/>
                    <a:pt x="846" y="6"/>
                    <a:pt x="826" y="16"/>
                  </a:cubicBezTo>
                  <a:cubicBezTo>
                    <a:pt x="802" y="41"/>
                    <a:pt x="73" y="551"/>
                    <a:pt x="25" y="1061"/>
                  </a:cubicBezTo>
                  <a:cubicBezTo>
                    <a:pt x="0" y="1207"/>
                    <a:pt x="73" y="1255"/>
                    <a:pt x="97" y="1255"/>
                  </a:cubicBezTo>
                  <a:cubicBezTo>
                    <a:pt x="104" y="1256"/>
                    <a:pt x="111" y="1257"/>
                    <a:pt x="118" y="1257"/>
                  </a:cubicBezTo>
                  <a:cubicBezTo>
                    <a:pt x="292" y="1257"/>
                    <a:pt x="593" y="978"/>
                    <a:pt x="826" y="745"/>
                  </a:cubicBezTo>
                  <a:lnTo>
                    <a:pt x="826" y="745"/>
                  </a:lnTo>
                  <a:cubicBezTo>
                    <a:pt x="705" y="964"/>
                    <a:pt x="681" y="1207"/>
                    <a:pt x="681" y="1450"/>
                  </a:cubicBezTo>
                  <a:cubicBezTo>
                    <a:pt x="705" y="1498"/>
                    <a:pt x="753" y="1547"/>
                    <a:pt x="826" y="1547"/>
                  </a:cubicBezTo>
                  <a:lnTo>
                    <a:pt x="851" y="1547"/>
                  </a:lnTo>
                  <a:cubicBezTo>
                    <a:pt x="1191" y="1547"/>
                    <a:pt x="1385" y="648"/>
                    <a:pt x="1434" y="478"/>
                  </a:cubicBezTo>
                  <a:cubicBezTo>
                    <a:pt x="1447" y="423"/>
                    <a:pt x="1415" y="392"/>
                    <a:pt x="1380" y="392"/>
                  </a:cubicBezTo>
                  <a:cubicBezTo>
                    <a:pt x="1352" y="392"/>
                    <a:pt x="1323" y="411"/>
                    <a:pt x="1312" y="454"/>
                  </a:cubicBezTo>
                  <a:cubicBezTo>
                    <a:pt x="1215" y="939"/>
                    <a:pt x="996" y="1425"/>
                    <a:pt x="851" y="1425"/>
                  </a:cubicBezTo>
                  <a:lnTo>
                    <a:pt x="826" y="1425"/>
                  </a:lnTo>
                  <a:cubicBezTo>
                    <a:pt x="753" y="1255"/>
                    <a:pt x="1069" y="551"/>
                    <a:pt x="1093" y="478"/>
                  </a:cubicBezTo>
                  <a:lnTo>
                    <a:pt x="1093" y="454"/>
                  </a:lnTo>
                  <a:cubicBezTo>
                    <a:pt x="1118" y="429"/>
                    <a:pt x="1093" y="405"/>
                    <a:pt x="1069" y="381"/>
                  </a:cubicBezTo>
                  <a:cubicBezTo>
                    <a:pt x="1057" y="369"/>
                    <a:pt x="1045" y="363"/>
                    <a:pt x="1033" y="363"/>
                  </a:cubicBezTo>
                  <a:cubicBezTo>
                    <a:pt x="1021" y="363"/>
                    <a:pt x="1008" y="369"/>
                    <a:pt x="996" y="381"/>
                  </a:cubicBezTo>
                  <a:cubicBezTo>
                    <a:pt x="759" y="642"/>
                    <a:pt x="267" y="1135"/>
                    <a:pt x="153" y="1135"/>
                  </a:cubicBezTo>
                  <a:cubicBezTo>
                    <a:pt x="151" y="1135"/>
                    <a:pt x="148" y="1134"/>
                    <a:pt x="146" y="1134"/>
                  </a:cubicBezTo>
                  <a:lnTo>
                    <a:pt x="146" y="1061"/>
                  </a:lnTo>
                  <a:cubicBezTo>
                    <a:pt x="195" y="624"/>
                    <a:pt x="899" y="114"/>
                    <a:pt x="899" y="114"/>
                  </a:cubicBezTo>
                  <a:cubicBezTo>
                    <a:pt x="948" y="89"/>
                    <a:pt x="948" y="65"/>
                    <a:pt x="923" y="41"/>
                  </a:cubicBezTo>
                  <a:cubicBezTo>
                    <a:pt x="909" y="12"/>
                    <a:pt x="895" y="0"/>
                    <a:pt x="8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4" name="Google Shape;1004;p23"/>
            <p:cNvSpPr/>
            <p:nvPr/>
          </p:nvSpPr>
          <p:spPr>
            <a:xfrm>
              <a:off x="2736573" y="4286656"/>
              <a:ext cx="137090" cy="122480"/>
            </a:xfrm>
            <a:custGeom>
              <a:avLst/>
              <a:gdLst/>
              <a:ahLst/>
              <a:cxnLst/>
              <a:rect l="l" t="t" r="r" b="b"/>
              <a:pathLst>
                <a:path w="1191" h="1064" extrusionOk="0">
                  <a:moveTo>
                    <a:pt x="923" y="0"/>
                  </a:moveTo>
                  <a:cubicBezTo>
                    <a:pt x="875" y="0"/>
                    <a:pt x="850" y="25"/>
                    <a:pt x="826" y="49"/>
                  </a:cubicBezTo>
                  <a:cubicBezTo>
                    <a:pt x="729" y="268"/>
                    <a:pt x="729" y="511"/>
                    <a:pt x="802" y="754"/>
                  </a:cubicBezTo>
                  <a:cubicBezTo>
                    <a:pt x="691" y="743"/>
                    <a:pt x="585" y="738"/>
                    <a:pt x="481" y="738"/>
                  </a:cubicBezTo>
                  <a:cubicBezTo>
                    <a:pt x="333" y="738"/>
                    <a:pt x="191" y="749"/>
                    <a:pt x="49" y="778"/>
                  </a:cubicBezTo>
                  <a:cubicBezTo>
                    <a:pt x="25" y="778"/>
                    <a:pt x="0" y="826"/>
                    <a:pt x="0" y="851"/>
                  </a:cubicBezTo>
                  <a:cubicBezTo>
                    <a:pt x="25" y="875"/>
                    <a:pt x="49" y="899"/>
                    <a:pt x="97" y="899"/>
                  </a:cubicBezTo>
                  <a:cubicBezTo>
                    <a:pt x="219" y="863"/>
                    <a:pt x="346" y="845"/>
                    <a:pt x="477" y="845"/>
                  </a:cubicBezTo>
                  <a:cubicBezTo>
                    <a:pt x="608" y="845"/>
                    <a:pt x="741" y="863"/>
                    <a:pt x="875" y="899"/>
                  </a:cubicBezTo>
                  <a:cubicBezTo>
                    <a:pt x="923" y="972"/>
                    <a:pt x="1021" y="1021"/>
                    <a:pt x="1093" y="1045"/>
                  </a:cubicBezTo>
                  <a:cubicBezTo>
                    <a:pt x="1106" y="1057"/>
                    <a:pt x="1118" y="1063"/>
                    <a:pt x="1130" y="1063"/>
                  </a:cubicBezTo>
                  <a:cubicBezTo>
                    <a:pt x="1142" y="1063"/>
                    <a:pt x="1154" y="1057"/>
                    <a:pt x="1166" y="1045"/>
                  </a:cubicBezTo>
                  <a:cubicBezTo>
                    <a:pt x="1191" y="1021"/>
                    <a:pt x="1191" y="996"/>
                    <a:pt x="1166" y="972"/>
                  </a:cubicBezTo>
                  <a:cubicBezTo>
                    <a:pt x="1118" y="899"/>
                    <a:pt x="1045" y="851"/>
                    <a:pt x="972" y="802"/>
                  </a:cubicBezTo>
                  <a:cubicBezTo>
                    <a:pt x="948" y="802"/>
                    <a:pt x="948" y="778"/>
                    <a:pt x="923" y="754"/>
                  </a:cubicBezTo>
                  <a:cubicBezTo>
                    <a:pt x="850" y="535"/>
                    <a:pt x="850" y="292"/>
                    <a:pt x="948" y="98"/>
                  </a:cubicBezTo>
                  <a:cubicBezTo>
                    <a:pt x="972" y="49"/>
                    <a:pt x="948" y="25"/>
                    <a:pt x="9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5" name="Google Shape;1005;p23"/>
            <p:cNvSpPr/>
            <p:nvPr/>
          </p:nvSpPr>
          <p:spPr>
            <a:xfrm>
              <a:off x="2921890" y="4453916"/>
              <a:ext cx="130759" cy="109702"/>
            </a:xfrm>
            <a:custGeom>
              <a:avLst/>
              <a:gdLst/>
              <a:ahLst/>
              <a:cxnLst/>
              <a:rect l="l" t="t" r="r" b="b"/>
              <a:pathLst>
                <a:path w="1136" h="953" extrusionOk="0">
                  <a:moveTo>
                    <a:pt x="110" y="0"/>
                  </a:moveTo>
                  <a:cubicBezTo>
                    <a:pt x="49" y="0"/>
                    <a:pt x="0" y="63"/>
                    <a:pt x="42" y="126"/>
                  </a:cubicBezTo>
                  <a:lnTo>
                    <a:pt x="1038" y="928"/>
                  </a:lnTo>
                  <a:cubicBezTo>
                    <a:pt x="1038" y="952"/>
                    <a:pt x="1062" y="952"/>
                    <a:pt x="1062" y="952"/>
                  </a:cubicBezTo>
                  <a:cubicBezTo>
                    <a:pt x="1087" y="952"/>
                    <a:pt x="1111" y="952"/>
                    <a:pt x="1111" y="928"/>
                  </a:cubicBezTo>
                  <a:cubicBezTo>
                    <a:pt x="1135" y="904"/>
                    <a:pt x="1135" y="855"/>
                    <a:pt x="1111" y="831"/>
                  </a:cubicBezTo>
                  <a:lnTo>
                    <a:pt x="139" y="5"/>
                  </a:lnTo>
                  <a:cubicBezTo>
                    <a:pt x="130" y="2"/>
                    <a:pt x="120" y="0"/>
                    <a:pt x="1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06" name="Google Shape;1006;p23"/>
          <p:cNvGrpSpPr/>
          <p:nvPr/>
        </p:nvGrpSpPr>
        <p:grpSpPr>
          <a:xfrm rot="3680024">
            <a:off x="8423761" y="4492528"/>
            <a:ext cx="761916" cy="546733"/>
            <a:chOff x="6102329" y="3283426"/>
            <a:chExt cx="654776" cy="469888"/>
          </a:xfrm>
        </p:grpSpPr>
        <p:sp>
          <p:nvSpPr>
            <p:cNvPr id="1007" name="Google Shape;1007;p23"/>
            <p:cNvSpPr/>
            <p:nvPr/>
          </p:nvSpPr>
          <p:spPr>
            <a:xfrm>
              <a:off x="6149906" y="3283426"/>
              <a:ext cx="607200" cy="327381"/>
            </a:xfrm>
            <a:custGeom>
              <a:avLst/>
              <a:gdLst/>
              <a:ahLst/>
              <a:cxnLst/>
              <a:rect l="l" t="t" r="r" b="b"/>
              <a:pathLst>
                <a:path w="2795" h="1507" extrusionOk="0">
                  <a:moveTo>
                    <a:pt x="2697" y="0"/>
                  </a:moveTo>
                  <a:cubicBezTo>
                    <a:pt x="2697" y="22"/>
                    <a:pt x="1520" y="1418"/>
                    <a:pt x="435" y="1418"/>
                  </a:cubicBezTo>
                  <a:cubicBezTo>
                    <a:pt x="312" y="1418"/>
                    <a:pt x="191" y="1400"/>
                    <a:pt x="73" y="1361"/>
                  </a:cubicBezTo>
                  <a:cubicBezTo>
                    <a:pt x="66" y="1354"/>
                    <a:pt x="59" y="1351"/>
                    <a:pt x="52" y="1351"/>
                  </a:cubicBezTo>
                  <a:cubicBezTo>
                    <a:pt x="35" y="1351"/>
                    <a:pt x="18" y="1368"/>
                    <a:pt x="1" y="1385"/>
                  </a:cubicBezTo>
                  <a:cubicBezTo>
                    <a:pt x="1" y="1409"/>
                    <a:pt x="1" y="1434"/>
                    <a:pt x="25" y="1434"/>
                  </a:cubicBezTo>
                  <a:cubicBezTo>
                    <a:pt x="171" y="1482"/>
                    <a:pt x="292" y="1507"/>
                    <a:pt x="414" y="1507"/>
                  </a:cubicBezTo>
                  <a:cubicBezTo>
                    <a:pt x="948" y="1458"/>
                    <a:pt x="1458" y="1239"/>
                    <a:pt x="1871" y="899"/>
                  </a:cubicBezTo>
                  <a:cubicBezTo>
                    <a:pt x="2187" y="656"/>
                    <a:pt x="2503" y="389"/>
                    <a:pt x="2770" y="73"/>
                  </a:cubicBezTo>
                  <a:cubicBezTo>
                    <a:pt x="2794" y="49"/>
                    <a:pt x="2794" y="25"/>
                    <a:pt x="27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8" name="Google Shape;1008;p23"/>
            <p:cNvSpPr/>
            <p:nvPr/>
          </p:nvSpPr>
          <p:spPr>
            <a:xfrm>
              <a:off x="6218555" y="3499796"/>
              <a:ext cx="179662" cy="211375"/>
            </a:xfrm>
            <a:custGeom>
              <a:avLst/>
              <a:gdLst/>
              <a:ahLst/>
              <a:cxnLst/>
              <a:rect l="l" t="t" r="r" b="b"/>
              <a:pathLst>
                <a:path w="827" h="973" extrusionOk="0">
                  <a:moveTo>
                    <a:pt x="73" y="0"/>
                  </a:moveTo>
                  <a:cubicBezTo>
                    <a:pt x="49" y="0"/>
                    <a:pt x="25" y="25"/>
                    <a:pt x="25" y="49"/>
                  </a:cubicBezTo>
                  <a:cubicBezTo>
                    <a:pt x="0" y="49"/>
                    <a:pt x="25" y="98"/>
                    <a:pt x="49" y="98"/>
                  </a:cubicBezTo>
                  <a:cubicBezTo>
                    <a:pt x="268" y="170"/>
                    <a:pt x="511" y="243"/>
                    <a:pt x="729" y="341"/>
                  </a:cubicBezTo>
                  <a:cubicBezTo>
                    <a:pt x="559" y="559"/>
                    <a:pt x="340" y="729"/>
                    <a:pt x="122" y="875"/>
                  </a:cubicBezTo>
                  <a:cubicBezTo>
                    <a:pt x="98" y="899"/>
                    <a:pt x="98" y="924"/>
                    <a:pt x="122" y="948"/>
                  </a:cubicBezTo>
                  <a:cubicBezTo>
                    <a:pt x="122" y="948"/>
                    <a:pt x="146" y="972"/>
                    <a:pt x="146" y="972"/>
                  </a:cubicBezTo>
                  <a:cubicBezTo>
                    <a:pt x="170" y="948"/>
                    <a:pt x="170" y="948"/>
                    <a:pt x="170" y="948"/>
                  </a:cubicBezTo>
                  <a:cubicBezTo>
                    <a:pt x="365" y="802"/>
                    <a:pt x="826" y="462"/>
                    <a:pt x="826" y="341"/>
                  </a:cubicBezTo>
                  <a:cubicBezTo>
                    <a:pt x="826" y="316"/>
                    <a:pt x="802" y="292"/>
                    <a:pt x="778" y="292"/>
                  </a:cubicBezTo>
                  <a:cubicBezTo>
                    <a:pt x="559" y="170"/>
                    <a:pt x="316" y="98"/>
                    <a:pt x="7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9" name="Google Shape;1009;p23"/>
            <p:cNvSpPr/>
            <p:nvPr/>
          </p:nvSpPr>
          <p:spPr>
            <a:xfrm>
              <a:off x="6367367" y="3409207"/>
              <a:ext cx="204862" cy="249174"/>
            </a:xfrm>
            <a:custGeom>
              <a:avLst/>
              <a:gdLst/>
              <a:ahLst/>
              <a:cxnLst/>
              <a:rect l="l" t="t" r="r" b="b"/>
              <a:pathLst>
                <a:path w="943" h="1147" extrusionOk="0">
                  <a:moveTo>
                    <a:pt x="53" y="1"/>
                  </a:moveTo>
                  <a:cubicBezTo>
                    <a:pt x="15" y="1"/>
                    <a:pt x="1" y="77"/>
                    <a:pt x="44" y="77"/>
                  </a:cubicBezTo>
                  <a:cubicBezTo>
                    <a:pt x="287" y="150"/>
                    <a:pt x="530" y="272"/>
                    <a:pt x="749" y="393"/>
                  </a:cubicBezTo>
                  <a:cubicBezTo>
                    <a:pt x="797" y="417"/>
                    <a:pt x="651" y="758"/>
                    <a:pt x="457" y="1073"/>
                  </a:cubicBezTo>
                  <a:cubicBezTo>
                    <a:pt x="433" y="1098"/>
                    <a:pt x="433" y="1122"/>
                    <a:pt x="457" y="1146"/>
                  </a:cubicBezTo>
                  <a:lnTo>
                    <a:pt x="481" y="1146"/>
                  </a:lnTo>
                  <a:cubicBezTo>
                    <a:pt x="506" y="1122"/>
                    <a:pt x="530" y="1122"/>
                    <a:pt x="530" y="1098"/>
                  </a:cubicBezTo>
                  <a:cubicBezTo>
                    <a:pt x="651" y="903"/>
                    <a:pt x="943" y="417"/>
                    <a:pt x="797" y="296"/>
                  </a:cubicBezTo>
                  <a:cubicBezTo>
                    <a:pt x="579" y="174"/>
                    <a:pt x="336" y="77"/>
                    <a:pt x="68" y="4"/>
                  </a:cubicBezTo>
                  <a:cubicBezTo>
                    <a:pt x="63" y="2"/>
                    <a:pt x="58" y="1"/>
                    <a:pt x="5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" name="Google Shape;1010;p23"/>
            <p:cNvSpPr/>
            <p:nvPr/>
          </p:nvSpPr>
          <p:spPr>
            <a:xfrm>
              <a:off x="6519439" y="3341429"/>
              <a:ext cx="174230" cy="179657"/>
            </a:xfrm>
            <a:custGeom>
              <a:avLst/>
              <a:gdLst/>
              <a:ahLst/>
              <a:cxnLst/>
              <a:rect l="l" t="t" r="r" b="b"/>
              <a:pathLst>
                <a:path w="802" h="827" extrusionOk="0">
                  <a:moveTo>
                    <a:pt x="24" y="1"/>
                  </a:moveTo>
                  <a:cubicBezTo>
                    <a:pt x="0" y="1"/>
                    <a:pt x="0" y="74"/>
                    <a:pt x="24" y="98"/>
                  </a:cubicBezTo>
                  <a:cubicBezTo>
                    <a:pt x="243" y="98"/>
                    <a:pt x="462" y="122"/>
                    <a:pt x="680" y="171"/>
                  </a:cubicBezTo>
                  <a:cubicBezTo>
                    <a:pt x="656" y="389"/>
                    <a:pt x="559" y="584"/>
                    <a:pt x="462" y="778"/>
                  </a:cubicBezTo>
                  <a:cubicBezTo>
                    <a:pt x="437" y="778"/>
                    <a:pt x="462" y="827"/>
                    <a:pt x="462" y="827"/>
                  </a:cubicBezTo>
                  <a:lnTo>
                    <a:pt x="486" y="827"/>
                  </a:lnTo>
                  <a:cubicBezTo>
                    <a:pt x="510" y="827"/>
                    <a:pt x="510" y="827"/>
                    <a:pt x="534" y="802"/>
                  </a:cubicBezTo>
                  <a:cubicBezTo>
                    <a:pt x="583" y="729"/>
                    <a:pt x="802" y="268"/>
                    <a:pt x="753" y="122"/>
                  </a:cubicBezTo>
                  <a:cubicBezTo>
                    <a:pt x="753" y="122"/>
                    <a:pt x="729" y="98"/>
                    <a:pt x="705" y="74"/>
                  </a:cubicBezTo>
                  <a:cubicBezTo>
                    <a:pt x="486" y="25"/>
                    <a:pt x="267" y="1"/>
                    <a:pt x="2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" name="Google Shape;1011;p23"/>
            <p:cNvSpPr/>
            <p:nvPr/>
          </p:nvSpPr>
          <p:spPr>
            <a:xfrm>
              <a:off x="6603730" y="3489151"/>
              <a:ext cx="74081" cy="74079"/>
            </a:xfrm>
            <a:custGeom>
              <a:avLst/>
              <a:gdLst/>
              <a:ahLst/>
              <a:cxnLst/>
              <a:rect l="l" t="t" r="r" b="b"/>
              <a:pathLst>
                <a:path w="341" h="341" extrusionOk="0">
                  <a:moveTo>
                    <a:pt x="171" y="1"/>
                  </a:moveTo>
                  <a:cubicBezTo>
                    <a:pt x="74" y="1"/>
                    <a:pt x="1" y="74"/>
                    <a:pt x="1" y="171"/>
                  </a:cubicBezTo>
                  <a:cubicBezTo>
                    <a:pt x="1" y="268"/>
                    <a:pt x="74" y="341"/>
                    <a:pt x="171" y="341"/>
                  </a:cubicBezTo>
                  <a:cubicBezTo>
                    <a:pt x="268" y="341"/>
                    <a:pt x="341" y="268"/>
                    <a:pt x="341" y="171"/>
                  </a:cubicBezTo>
                  <a:cubicBezTo>
                    <a:pt x="341" y="74"/>
                    <a:pt x="268" y="1"/>
                    <a:pt x="1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" name="Google Shape;1012;p23"/>
            <p:cNvSpPr/>
            <p:nvPr/>
          </p:nvSpPr>
          <p:spPr>
            <a:xfrm>
              <a:off x="6487721" y="3299284"/>
              <a:ext cx="68867" cy="74079"/>
            </a:xfrm>
            <a:custGeom>
              <a:avLst/>
              <a:gdLst/>
              <a:ahLst/>
              <a:cxnLst/>
              <a:rect l="l" t="t" r="r" b="b"/>
              <a:pathLst>
                <a:path w="317" h="341" extrusionOk="0">
                  <a:moveTo>
                    <a:pt x="170" y="0"/>
                  </a:moveTo>
                  <a:cubicBezTo>
                    <a:pt x="73" y="0"/>
                    <a:pt x="0" y="73"/>
                    <a:pt x="0" y="170"/>
                  </a:cubicBezTo>
                  <a:cubicBezTo>
                    <a:pt x="0" y="268"/>
                    <a:pt x="73" y="340"/>
                    <a:pt x="170" y="340"/>
                  </a:cubicBezTo>
                  <a:cubicBezTo>
                    <a:pt x="243" y="340"/>
                    <a:pt x="316" y="268"/>
                    <a:pt x="316" y="170"/>
                  </a:cubicBezTo>
                  <a:cubicBezTo>
                    <a:pt x="316" y="73"/>
                    <a:pt x="243" y="0"/>
                    <a:pt x="17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3" name="Google Shape;1013;p23"/>
            <p:cNvSpPr/>
            <p:nvPr/>
          </p:nvSpPr>
          <p:spPr>
            <a:xfrm>
              <a:off x="6334564" y="3378359"/>
              <a:ext cx="74081" cy="74079"/>
            </a:xfrm>
            <a:custGeom>
              <a:avLst/>
              <a:gdLst/>
              <a:ahLst/>
              <a:cxnLst/>
              <a:rect l="l" t="t" r="r" b="b"/>
              <a:pathLst>
                <a:path w="341" h="341" extrusionOk="0">
                  <a:moveTo>
                    <a:pt x="171" y="1"/>
                  </a:moveTo>
                  <a:cubicBezTo>
                    <a:pt x="74" y="1"/>
                    <a:pt x="1" y="74"/>
                    <a:pt x="1" y="171"/>
                  </a:cubicBezTo>
                  <a:cubicBezTo>
                    <a:pt x="1" y="268"/>
                    <a:pt x="74" y="341"/>
                    <a:pt x="171" y="341"/>
                  </a:cubicBezTo>
                  <a:cubicBezTo>
                    <a:pt x="268" y="341"/>
                    <a:pt x="341" y="268"/>
                    <a:pt x="341" y="171"/>
                  </a:cubicBezTo>
                  <a:cubicBezTo>
                    <a:pt x="341" y="74"/>
                    <a:pt x="268" y="1"/>
                    <a:pt x="1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4" name="Google Shape;1014;p23"/>
            <p:cNvSpPr/>
            <p:nvPr/>
          </p:nvSpPr>
          <p:spPr>
            <a:xfrm>
              <a:off x="6424286" y="3626446"/>
              <a:ext cx="74081" cy="74079"/>
            </a:xfrm>
            <a:custGeom>
              <a:avLst/>
              <a:gdLst/>
              <a:ahLst/>
              <a:cxnLst/>
              <a:rect l="l" t="t" r="r" b="b"/>
              <a:pathLst>
                <a:path w="341" h="341" extrusionOk="0">
                  <a:moveTo>
                    <a:pt x="171" y="0"/>
                  </a:moveTo>
                  <a:cubicBezTo>
                    <a:pt x="74" y="0"/>
                    <a:pt x="1" y="73"/>
                    <a:pt x="1" y="170"/>
                  </a:cubicBezTo>
                  <a:cubicBezTo>
                    <a:pt x="1" y="268"/>
                    <a:pt x="74" y="341"/>
                    <a:pt x="171" y="341"/>
                  </a:cubicBezTo>
                  <a:cubicBezTo>
                    <a:pt x="268" y="341"/>
                    <a:pt x="341" y="268"/>
                    <a:pt x="341" y="170"/>
                  </a:cubicBezTo>
                  <a:cubicBezTo>
                    <a:pt x="341" y="73"/>
                    <a:pt x="268" y="0"/>
                    <a:pt x="17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5" name="Google Shape;1015;p23"/>
            <p:cNvSpPr/>
            <p:nvPr/>
          </p:nvSpPr>
          <p:spPr>
            <a:xfrm>
              <a:off x="6181623" y="3462865"/>
              <a:ext cx="74081" cy="68865"/>
            </a:xfrm>
            <a:custGeom>
              <a:avLst/>
              <a:gdLst/>
              <a:ahLst/>
              <a:cxnLst/>
              <a:rect l="l" t="t" r="r" b="b"/>
              <a:pathLst>
                <a:path w="341" h="317" extrusionOk="0">
                  <a:moveTo>
                    <a:pt x="170" y="0"/>
                  </a:moveTo>
                  <a:cubicBezTo>
                    <a:pt x="73" y="0"/>
                    <a:pt x="0" y="73"/>
                    <a:pt x="0" y="170"/>
                  </a:cubicBezTo>
                  <a:cubicBezTo>
                    <a:pt x="0" y="243"/>
                    <a:pt x="73" y="316"/>
                    <a:pt x="170" y="316"/>
                  </a:cubicBezTo>
                  <a:cubicBezTo>
                    <a:pt x="268" y="316"/>
                    <a:pt x="340" y="243"/>
                    <a:pt x="340" y="170"/>
                  </a:cubicBezTo>
                  <a:cubicBezTo>
                    <a:pt x="340" y="73"/>
                    <a:pt x="268" y="0"/>
                    <a:pt x="17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6" name="Google Shape;1016;p23"/>
            <p:cNvSpPr/>
            <p:nvPr/>
          </p:nvSpPr>
          <p:spPr>
            <a:xfrm>
              <a:off x="6102329" y="3547371"/>
              <a:ext cx="74298" cy="74079"/>
            </a:xfrm>
            <a:custGeom>
              <a:avLst/>
              <a:gdLst/>
              <a:ahLst/>
              <a:cxnLst/>
              <a:rect l="l" t="t" r="r" b="b"/>
              <a:pathLst>
                <a:path w="342" h="341" extrusionOk="0">
                  <a:moveTo>
                    <a:pt x="171" y="0"/>
                  </a:moveTo>
                  <a:cubicBezTo>
                    <a:pt x="98" y="0"/>
                    <a:pt x="1" y="73"/>
                    <a:pt x="1" y="170"/>
                  </a:cubicBezTo>
                  <a:cubicBezTo>
                    <a:pt x="1" y="267"/>
                    <a:pt x="98" y="340"/>
                    <a:pt x="171" y="340"/>
                  </a:cubicBezTo>
                  <a:cubicBezTo>
                    <a:pt x="268" y="340"/>
                    <a:pt x="341" y="267"/>
                    <a:pt x="341" y="170"/>
                  </a:cubicBezTo>
                  <a:cubicBezTo>
                    <a:pt x="341" y="73"/>
                    <a:pt x="268" y="0"/>
                    <a:pt x="17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7" name="Google Shape;1017;p23"/>
            <p:cNvSpPr/>
            <p:nvPr/>
          </p:nvSpPr>
          <p:spPr>
            <a:xfrm>
              <a:off x="6213341" y="3684449"/>
              <a:ext cx="74081" cy="68865"/>
            </a:xfrm>
            <a:custGeom>
              <a:avLst/>
              <a:gdLst/>
              <a:ahLst/>
              <a:cxnLst/>
              <a:rect l="l" t="t" r="r" b="b"/>
              <a:pathLst>
                <a:path w="341" h="317" extrusionOk="0">
                  <a:moveTo>
                    <a:pt x="170" y="1"/>
                  </a:moveTo>
                  <a:cubicBezTo>
                    <a:pt x="73" y="1"/>
                    <a:pt x="0" y="74"/>
                    <a:pt x="0" y="146"/>
                  </a:cubicBezTo>
                  <a:cubicBezTo>
                    <a:pt x="0" y="244"/>
                    <a:pt x="73" y="316"/>
                    <a:pt x="170" y="316"/>
                  </a:cubicBezTo>
                  <a:cubicBezTo>
                    <a:pt x="267" y="316"/>
                    <a:pt x="340" y="244"/>
                    <a:pt x="340" y="146"/>
                  </a:cubicBezTo>
                  <a:cubicBezTo>
                    <a:pt x="340" y="74"/>
                    <a:pt x="267" y="1"/>
                    <a:pt x="17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BLANK_1_1_1_1_2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0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" name="Google Shape;1079;p25"/>
          <p:cNvSpPr/>
          <p:nvPr/>
        </p:nvSpPr>
        <p:spPr>
          <a:xfrm>
            <a:off x="5961914" y="1262625"/>
            <a:ext cx="2305200" cy="1541100"/>
          </a:xfrm>
          <a:prstGeom prst="roundRect">
            <a:avLst>
              <a:gd name="adj" fmla="val 9976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0" name="Google Shape;1080;p25"/>
          <p:cNvSpPr/>
          <p:nvPr/>
        </p:nvSpPr>
        <p:spPr>
          <a:xfrm>
            <a:off x="943814" y="1262625"/>
            <a:ext cx="2305200" cy="1541100"/>
          </a:xfrm>
          <a:prstGeom prst="roundRect">
            <a:avLst>
              <a:gd name="adj" fmla="val 9976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1" name="Google Shape;1081;p25"/>
          <p:cNvSpPr/>
          <p:nvPr/>
        </p:nvSpPr>
        <p:spPr>
          <a:xfrm>
            <a:off x="3452864" y="1262625"/>
            <a:ext cx="2305200" cy="1541100"/>
          </a:xfrm>
          <a:prstGeom prst="roundRect">
            <a:avLst>
              <a:gd name="adj" fmla="val 9976"/>
            </a:avLst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2" name="Google Shape;1082;p25"/>
          <p:cNvSpPr/>
          <p:nvPr/>
        </p:nvSpPr>
        <p:spPr>
          <a:xfrm>
            <a:off x="5961893" y="3028862"/>
            <a:ext cx="2305200" cy="1541100"/>
          </a:xfrm>
          <a:prstGeom prst="roundRect">
            <a:avLst>
              <a:gd name="adj" fmla="val 9976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3" name="Google Shape;1083;p25"/>
          <p:cNvSpPr/>
          <p:nvPr/>
        </p:nvSpPr>
        <p:spPr>
          <a:xfrm>
            <a:off x="943814" y="3028862"/>
            <a:ext cx="2305200" cy="1541100"/>
          </a:xfrm>
          <a:prstGeom prst="roundRect">
            <a:avLst>
              <a:gd name="adj" fmla="val 9976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4" name="Google Shape;1084;p25"/>
          <p:cNvSpPr/>
          <p:nvPr/>
        </p:nvSpPr>
        <p:spPr>
          <a:xfrm>
            <a:off x="3452854" y="3028862"/>
            <a:ext cx="2305200" cy="1541100"/>
          </a:xfrm>
          <a:prstGeom prst="roundRect">
            <a:avLst>
              <a:gd name="adj" fmla="val 9976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5" name="Google Shape;1085;p25"/>
          <p:cNvSpPr/>
          <p:nvPr/>
        </p:nvSpPr>
        <p:spPr>
          <a:xfrm>
            <a:off x="5893468" y="1333479"/>
            <a:ext cx="2305200" cy="1541100"/>
          </a:xfrm>
          <a:prstGeom prst="roundRect">
            <a:avLst>
              <a:gd name="adj" fmla="val 9976"/>
            </a:avLst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6" name="Google Shape;1086;p25"/>
          <p:cNvSpPr/>
          <p:nvPr/>
        </p:nvSpPr>
        <p:spPr>
          <a:xfrm>
            <a:off x="875369" y="1333479"/>
            <a:ext cx="2305200" cy="1541100"/>
          </a:xfrm>
          <a:prstGeom prst="roundRect">
            <a:avLst>
              <a:gd name="adj" fmla="val 9976"/>
            </a:avLst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7" name="Google Shape;1087;p25"/>
          <p:cNvSpPr/>
          <p:nvPr/>
        </p:nvSpPr>
        <p:spPr>
          <a:xfrm>
            <a:off x="3384419" y="1333479"/>
            <a:ext cx="2305200" cy="1541100"/>
          </a:xfrm>
          <a:prstGeom prst="roundRect">
            <a:avLst>
              <a:gd name="adj" fmla="val 9976"/>
            </a:avLst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8" name="Google Shape;1088;p25"/>
          <p:cNvSpPr/>
          <p:nvPr/>
        </p:nvSpPr>
        <p:spPr>
          <a:xfrm>
            <a:off x="5893448" y="3099716"/>
            <a:ext cx="2305200" cy="1541100"/>
          </a:xfrm>
          <a:prstGeom prst="roundRect">
            <a:avLst>
              <a:gd name="adj" fmla="val 9976"/>
            </a:avLst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9" name="Google Shape;1089;p25"/>
          <p:cNvSpPr/>
          <p:nvPr/>
        </p:nvSpPr>
        <p:spPr>
          <a:xfrm>
            <a:off x="875369" y="3099716"/>
            <a:ext cx="2305200" cy="1541100"/>
          </a:xfrm>
          <a:prstGeom prst="roundRect">
            <a:avLst>
              <a:gd name="adj" fmla="val 9976"/>
            </a:avLst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0" name="Google Shape;1090;p25"/>
          <p:cNvSpPr/>
          <p:nvPr/>
        </p:nvSpPr>
        <p:spPr>
          <a:xfrm>
            <a:off x="3384408" y="3099716"/>
            <a:ext cx="2305200" cy="1541100"/>
          </a:xfrm>
          <a:prstGeom prst="roundRect">
            <a:avLst>
              <a:gd name="adj" fmla="val 9976"/>
            </a:avLst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1" name="Google Shape;1091;p25"/>
          <p:cNvSpPr txBox="1">
            <a:spLocks noGrp="1"/>
          </p:cNvSpPr>
          <p:nvPr>
            <p:ph type="title"/>
          </p:nvPr>
        </p:nvSpPr>
        <p:spPr>
          <a:xfrm>
            <a:off x="753825" y="420100"/>
            <a:ext cx="7444800" cy="64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092" name="Google Shape;1092;p25"/>
          <p:cNvSpPr txBox="1">
            <a:spLocks noGrp="1"/>
          </p:cNvSpPr>
          <p:nvPr>
            <p:ph type="title" idx="2"/>
          </p:nvPr>
        </p:nvSpPr>
        <p:spPr>
          <a:xfrm>
            <a:off x="6090862" y="1305524"/>
            <a:ext cx="2029500" cy="47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093" name="Google Shape;1093;p25"/>
          <p:cNvSpPr txBox="1">
            <a:spLocks noGrp="1"/>
          </p:cNvSpPr>
          <p:nvPr>
            <p:ph type="title" idx="3"/>
          </p:nvPr>
        </p:nvSpPr>
        <p:spPr>
          <a:xfrm>
            <a:off x="3581666" y="1305524"/>
            <a:ext cx="2029500" cy="47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094" name="Google Shape;1094;p25"/>
          <p:cNvSpPr txBox="1">
            <a:spLocks noGrp="1"/>
          </p:cNvSpPr>
          <p:nvPr>
            <p:ph type="title" idx="4"/>
          </p:nvPr>
        </p:nvSpPr>
        <p:spPr>
          <a:xfrm>
            <a:off x="1072459" y="1305524"/>
            <a:ext cx="2029500" cy="47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cxnSp>
        <p:nvCxnSpPr>
          <p:cNvPr id="1095" name="Google Shape;1095;p25"/>
          <p:cNvCxnSpPr/>
          <p:nvPr/>
        </p:nvCxnSpPr>
        <p:spPr>
          <a:xfrm>
            <a:off x="5893603" y="1772567"/>
            <a:ext cx="23052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96" name="Google Shape;1096;p25"/>
          <p:cNvCxnSpPr/>
          <p:nvPr/>
        </p:nvCxnSpPr>
        <p:spPr>
          <a:xfrm>
            <a:off x="3384407" y="1772567"/>
            <a:ext cx="23052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97" name="Google Shape;1097;p25"/>
          <p:cNvCxnSpPr/>
          <p:nvPr/>
        </p:nvCxnSpPr>
        <p:spPr>
          <a:xfrm>
            <a:off x="875200" y="1772567"/>
            <a:ext cx="23052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98" name="Google Shape;1098;p25"/>
          <p:cNvSpPr txBox="1">
            <a:spLocks noGrp="1"/>
          </p:cNvSpPr>
          <p:nvPr>
            <p:ph type="title" idx="5"/>
          </p:nvPr>
        </p:nvSpPr>
        <p:spPr>
          <a:xfrm>
            <a:off x="6090862" y="3082970"/>
            <a:ext cx="2029500" cy="47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099" name="Google Shape;1099;p25"/>
          <p:cNvSpPr txBox="1">
            <a:spLocks noGrp="1"/>
          </p:cNvSpPr>
          <p:nvPr>
            <p:ph type="title" idx="6"/>
          </p:nvPr>
        </p:nvSpPr>
        <p:spPr>
          <a:xfrm>
            <a:off x="3581666" y="3082970"/>
            <a:ext cx="2029500" cy="47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100" name="Google Shape;1100;p25"/>
          <p:cNvSpPr txBox="1">
            <a:spLocks noGrp="1"/>
          </p:cNvSpPr>
          <p:nvPr>
            <p:ph type="title" idx="7"/>
          </p:nvPr>
        </p:nvSpPr>
        <p:spPr>
          <a:xfrm>
            <a:off x="1072459" y="3082970"/>
            <a:ext cx="2029500" cy="47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cxnSp>
        <p:nvCxnSpPr>
          <p:cNvPr id="1101" name="Google Shape;1101;p25"/>
          <p:cNvCxnSpPr/>
          <p:nvPr/>
        </p:nvCxnSpPr>
        <p:spPr>
          <a:xfrm>
            <a:off x="5893603" y="3550013"/>
            <a:ext cx="23052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02" name="Google Shape;1102;p25"/>
          <p:cNvCxnSpPr/>
          <p:nvPr/>
        </p:nvCxnSpPr>
        <p:spPr>
          <a:xfrm>
            <a:off x="3384407" y="3550013"/>
            <a:ext cx="23052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03" name="Google Shape;1103;p25"/>
          <p:cNvCxnSpPr/>
          <p:nvPr/>
        </p:nvCxnSpPr>
        <p:spPr>
          <a:xfrm>
            <a:off x="875200" y="3550013"/>
            <a:ext cx="23052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04" name="Google Shape;1104;p25"/>
          <p:cNvSpPr txBox="1">
            <a:spLocks noGrp="1"/>
          </p:cNvSpPr>
          <p:nvPr>
            <p:ph type="subTitle" idx="1"/>
          </p:nvPr>
        </p:nvSpPr>
        <p:spPr>
          <a:xfrm>
            <a:off x="1137717" y="2074876"/>
            <a:ext cx="1887000" cy="5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endParaRPr/>
          </a:p>
        </p:txBody>
      </p:sp>
      <p:sp>
        <p:nvSpPr>
          <p:cNvPr id="1105" name="Google Shape;1105;p25"/>
          <p:cNvSpPr txBox="1">
            <a:spLocks noGrp="1"/>
          </p:cNvSpPr>
          <p:nvPr>
            <p:ph type="subTitle" idx="8"/>
          </p:nvPr>
        </p:nvSpPr>
        <p:spPr>
          <a:xfrm>
            <a:off x="1137717" y="3837535"/>
            <a:ext cx="1887000" cy="5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endParaRPr/>
          </a:p>
        </p:txBody>
      </p:sp>
      <p:sp>
        <p:nvSpPr>
          <p:cNvPr id="1106" name="Google Shape;1106;p25"/>
          <p:cNvSpPr txBox="1">
            <a:spLocks noGrp="1"/>
          </p:cNvSpPr>
          <p:nvPr>
            <p:ph type="subTitle" idx="9"/>
          </p:nvPr>
        </p:nvSpPr>
        <p:spPr>
          <a:xfrm>
            <a:off x="3662195" y="2074876"/>
            <a:ext cx="1887000" cy="5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endParaRPr/>
          </a:p>
        </p:txBody>
      </p:sp>
      <p:sp>
        <p:nvSpPr>
          <p:cNvPr id="1107" name="Google Shape;1107;p25"/>
          <p:cNvSpPr txBox="1">
            <a:spLocks noGrp="1"/>
          </p:cNvSpPr>
          <p:nvPr>
            <p:ph type="subTitle" idx="13"/>
          </p:nvPr>
        </p:nvSpPr>
        <p:spPr>
          <a:xfrm>
            <a:off x="3662195" y="3837535"/>
            <a:ext cx="1887000" cy="5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endParaRPr/>
          </a:p>
        </p:txBody>
      </p:sp>
      <p:sp>
        <p:nvSpPr>
          <p:cNvPr id="1108" name="Google Shape;1108;p25"/>
          <p:cNvSpPr txBox="1">
            <a:spLocks noGrp="1"/>
          </p:cNvSpPr>
          <p:nvPr>
            <p:ph type="subTitle" idx="14"/>
          </p:nvPr>
        </p:nvSpPr>
        <p:spPr>
          <a:xfrm>
            <a:off x="6186370" y="2074876"/>
            <a:ext cx="1887000" cy="5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endParaRPr/>
          </a:p>
        </p:txBody>
      </p:sp>
      <p:sp>
        <p:nvSpPr>
          <p:cNvPr id="1109" name="Google Shape;1109;p25"/>
          <p:cNvSpPr txBox="1">
            <a:spLocks noGrp="1"/>
          </p:cNvSpPr>
          <p:nvPr>
            <p:ph type="subTitle" idx="15"/>
          </p:nvPr>
        </p:nvSpPr>
        <p:spPr>
          <a:xfrm>
            <a:off x="6186370" y="3837535"/>
            <a:ext cx="1887000" cy="5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endParaRPr/>
          </a:p>
        </p:txBody>
      </p:sp>
      <p:grpSp>
        <p:nvGrpSpPr>
          <p:cNvPr id="1110" name="Google Shape;1110;p25"/>
          <p:cNvGrpSpPr/>
          <p:nvPr/>
        </p:nvGrpSpPr>
        <p:grpSpPr>
          <a:xfrm rot="3617422">
            <a:off x="59341" y="4604956"/>
            <a:ext cx="639248" cy="382014"/>
            <a:chOff x="1202177" y="4613417"/>
            <a:chExt cx="528376" cy="315757"/>
          </a:xfrm>
        </p:grpSpPr>
        <p:sp>
          <p:nvSpPr>
            <p:cNvPr id="1111" name="Google Shape;1111;p25"/>
            <p:cNvSpPr/>
            <p:nvPr/>
          </p:nvSpPr>
          <p:spPr>
            <a:xfrm>
              <a:off x="1564214" y="4671691"/>
              <a:ext cx="166339" cy="48340"/>
            </a:xfrm>
            <a:custGeom>
              <a:avLst/>
              <a:gdLst/>
              <a:ahLst/>
              <a:cxnLst/>
              <a:rect l="l" t="t" r="r" b="b"/>
              <a:pathLst>
                <a:path w="1507" h="438" extrusionOk="0">
                  <a:moveTo>
                    <a:pt x="1409" y="1"/>
                  </a:moveTo>
                  <a:lnTo>
                    <a:pt x="73" y="316"/>
                  </a:lnTo>
                  <a:cubicBezTo>
                    <a:pt x="25" y="316"/>
                    <a:pt x="0" y="341"/>
                    <a:pt x="25" y="389"/>
                  </a:cubicBezTo>
                  <a:cubicBezTo>
                    <a:pt x="25" y="414"/>
                    <a:pt x="49" y="438"/>
                    <a:pt x="73" y="438"/>
                  </a:cubicBezTo>
                  <a:lnTo>
                    <a:pt x="98" y="438"/>
                  </a:lnTo>
                  <a:lnTo>
                    <a:pt x="1434" y="122"/>
                  </a:lnTo>
                  <a:cubicBezTo>
                    <a:pt x="1506" y="122"/>
                    <a:pt x="1482" y="1"/>
                    <a:pt x="140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2" name="Google Shape;1112;p25"/>
            <p:cNvSpPr/>
            <p:nvPr/>
          </p:nvSpPr>
          <p:spPr>
            <a:xfrm>
              <a:off x="1602846" y="4613417"/>
              <a:ext cx="60708" cy="176363"/>
            </a:xfrm>
            <a:custGeom>
              <a:avLst/>
              <a:gdLst/>
              <a:ahLst/>
              <a:cxnLst/>
              <a:rect l="l" t="t" r="r" b="b"/>
              <a:pathLst>
                <a:path w="550" h="1598" extrusionOk="0">
                  <a:moveTo>
                    <a:pt x="77" y="0"/>
                  </a:moveTo>
                  <a:cubicBezTo>
                    <a:pt x="39" y="0"/>
                    <a:pt x="0" y="32"/>
                    <a:pt x="15" y="91"/>
                  </a:cubicBezTo>
                  <a:lnTo>
                    <a:pt x="403" y="1573"/>
                  </a:lnTo>
                  <a:cubicBezTo>
                    <a:pt x="428" y="1597"/>
                    <a:pt x="452" y="1597"/>
                    <a:pt x="476" y="1597"/>
                  </a:cubicBezTo>
                  <a:lnTo>
                    <a:pt x="501" y="1597"/>
                  </a:lnTo>
                  <a:cubicBezTo>
                    <a:pt x="525" y="1597"/>
                    <a:pt x="549" y="1549"/>
                    <a:pt x="525" y="1525"/>
                  </a:cubicBezTo>
                  <a:lnTo>
                    <a:pt x="136" y="43"/>
                  </a:lnTo>
                  <a:cubicBezTo>
                    <a:pt x="127" y="14"/>
                    <a:pt x="102" y="0"/>
                    <a:pt x="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3" name="Google Shape;1113;p25"/>
            <p:cNvSpPr/>
            <p:nvPr/>
          </p:nvSpPr>
          <p:spPr>
            <a:xfrm>
              <a:off x="1582978" y="4629421"/>
              <a:ext cx="104638" cy="138950"/>
            </a:xfrm>
            <a:custGeom>
              <a:avLst/>
              <a:gdLst/>
              <a:ahLst/>
              <a:cxnLst/>
              <a:rect l="l" t="t" r="r" b="b"/>
              <a:pathLst>
                <a:path w="948" h="1259" extrusionOk="0">
                  <a:moveTo>
                    <a:pt x="875" y="1"/>
                  </a:moveTo>
                  <a:cubicBezTo>
                    <a:pt x="857" y="1"/>
                    <a:pt x="838" y="7"/>
                    <a:pt x="826" y="19"/>
                  </a:cubicBezTo>
                  <a:lnTo>
                    <a:pt x="25" y="1161"/>
                  </a:lnTo>
                  <a:cubicBezTo>
                    <a:pt x="0" y="1185"/>
                    <a:pt x="0" y="1234"/>
                    <a:pt x="49" y="1258"/>
                  </a:cubicBezTo>
                  <a:lnTo>
                    <a:pt x="122" y="1258"/>
                  </a:lnTo>
                  <a:lnTo>
                    <a:pt x="924" y="92"/>
                  </a:lnTo>
                  <a:cubicBezTo>
                    <a:pt x="948" y="68"/>
                    <a:pt x="948" y="19"/>
                    <a:pt x="924" y="19"/>
                  </a:cubicBezTo>
                  <a:cubicBezTo>
                    <a:pt x="911" y="7"/>
                    <a:pt x="893" y="1"/>
                    <a:pt x="87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4" name="Google Shape;1114;p25"/>
            <p:cNvSpPr/>
            <p:nvPr/>
          </p:nvSpPr>
          <p:spPr>
            <a:xfrm>
              <a:off x="1548982" y="4644430"/>
              <a:ext cx="160158" cy="102419"/>
            </a:xfrm>
            <a:custGeom>
              <a:avLst/>
              <a:gdLst/>
              <a:ahLst/>
              <a:cxnLst/>
              <a:rect l="l" t="t" r="r" b="b"/>
              <a:pathLst>
                <a:path w="1451" h="928" extrusionOk="0">
                  <a:moveTo>
                    <a:pt x="115" y="1"/>
                  </a:moveTo>
                  <a:cubicBezTo>
                    <a:pt x="51" y="1"/>
                    <a:pt x="0" y="83"/>
                    <a:pt x="65" y="126"/>
                  </a:cubicBezTo>
                  <a:lnTo>
                    <a:pt x="1329" y="928"/>
                  </a:lnTo>
                  <a:lnTo>
                    <a:pt x="1377" y="928"/>
                  </a:lnTo>
                  <a:cubicBezTo>
                    <a:pt x="1426" y="928"/>
                    <a:pt x="1450" y="831"/>
                    <a:pt x="1402" y="806"/>
                  </a:cubicBezTo>
                  <a:lnTo>
                    <a:pt x="138" y="5"/>
                  </a:lnTo>
                  <a:cubicBezTo>
                    <a:pt x="130" y="2"/>
                    <a:pt x="123" y="1"/>
                    <a:pt x="1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5" name="Google Shape;1115;p25"/>
            <p:cNvSpPr/>
            <p:nvPr/>
          </p:nvSpPr>
          <p:spPr>
            <a:xfrm>
              <a:off x="1202177" y="4673346"/>
              <a:ext cx="177156" cy="151310"/>
            </a:xfrm>
            <a:custGeom>
              <a:avLst/>
              <a:gdLst/>
              <a:ahLst/>
              <a:cxnLst/>
              <a:rect l="l" t="t" r="r" b="b"/>
              <a:pathLst>
                <a:path w="1605" h="1371" extrusionOk="0">
                  <a:moveTo>
                    <a:pt x="924" y="131"/>
                  </a:moveTo>
                  <a:cubicBezTo>
                    <a:pt x="1216" y="131"/>
                    <a:pt x="1458" y="374"/>
                    <a:pt x="1483" y="690"/>
                  </a:cubicBezTo>
                  <a:cubicBezTo>
                    <a:pt x="1483" y="1019"/>
                    <a:pt x="1204" y="1248"/>
                    <a:pt x="911" y="1248"/>
                  </a:cubicBezTo>
                  <a:cubicBezTo>
                    <a:pt x="771" y="1248"/>
                    <a:pt x="629" y="1196"/>
                    <a:pt x="511" y="1079"/>
                  </a:cubicBezTo>
                  <a:cubicBezTo>
                    <a:pt x="171" y="739"/>
                    <a:pt x="414" y="131"/>
                    <a:pt x="924" y="131"/>
                  </a:cubicBezTo>
                  <a:close/>
                  <a:moveTo>
                    <a:pt x="907" y="1"/>
                  </a:moveTo>
                  <a:cubicBezTo>
                    <a:pt x="740" y="1"/>
                    <a:pt x="571" y="63"/>
                    <a:pt x="438" y="204"/>
                  </a:cubicBezTo>
                  <a:cubicBezTo>
                    <a:pt x="1" y="641"/>
                    <a:pt x="317" y="1370"/>
                    <a:pt x="924" y="1370"/>
                  </a:cubicBezTo>
                  <a:cubicBezTo>
                    <a:pt x="1288" y="1370"/>
                    <a:pt x="1604" y="1079"/>
                    <a:pt x="1604" y="690"/>
                  </a:cubicBezTo>
                  <a:cubicBezTo>
                    <a:pt x="1604" y="278"/>
                    <a:pt x="1258" y="1"/>
                    <a:pt x="9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6" name="Google Shape;1116;p25"/>
            <p:cNvSpPr/>
            <p:nvPr/>
          </p:nvSpPr>
          <p:spPr>
            <a:xfrm>
              <a:off x="1389928" y="4832385"/>
              <a:ext cx="115344" cy="96790"/>
            </a:xfrm>
            <a:custGeom>
              <a:avLst/>
              <a:gdLst/>
              <a:ahLst/>
              <a:cxnLst/>
              <a:rect l="l" t="t" r="r" b="b"/>
              <a:pathLst>
                <a:path w="1045" h="877" extrusionOk="0">
                  <a:moveTo>
                    <a:pt x="583" y="124"/>
                  </a:moveTo>
                  <a:cubicBezTo>
                    <a:pt x="753" y="124"/>
                    <a:pt x="899" y="269"/>
                    <a:pt x="899" y="439"/>
                  </a:cubicBezTo>
                  <a:cubicBezTo>
                    <a:pt x="899" y="622"/>
                    <a:pt x="741" y="747"/>
                    <a:pt x="587" y="747"/>
                  </a:cubicBezTo>
                  <a:cubicBezTo>
                    <a:pt x="515" y="747"/>
                    <a:pt x="443" y="720"/>
                    <a:pt x="389" y="658"/>
                  </a:cubicBezTo>
                  <a:cubicBezTo>
                    <a:pt x="195" y="464"/>
                    <a:pt x="316" y="124"/>
                    <a:pt x="583" y="124"/>
                  </a:cubicBezTo>
                  <a:close/>
                  <a:moveTo>
                    <a:pt x="584" y="0"/>
                  </a:moveTo>
                  <a:cubicBezTo>
                    <a:pt x="473" y="0"/>
                    <a:pt x="361" y="38"/>
                    <a:pt x="268" y="124"/>
                  </a:cubicBezTo>
                  <a:cubicBezTo>
                    <a:pt x="0" y="415"/>
                    <a:pt x="195" y="877"/>
                    <a:pt x="583" y="877"/>
                  </a:cubicBezTo>
                  <a:cubicBezTo>
                    <a:pt x="826" y="877"/>
                    <a:pt x="1021" y="682"/>
                    <a:pt x="1045" y="439"/>
                  </a:cubicBezTo>
                  <a:cubicBezTo>
                    <a:pt x="1045" y="175"/>
                    <a:pt x="820" y="0"/>
                    <a:pt x="5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17" name="Google Shape;1117;p25"/>
          <p:cNvGrpSpPr/>
          <p:nvPr/>
        </p:nvGrpSpPr>
        <p:grpSpPr>
          <a:xfrm>
            <a:off x="8460810" y="4194779"/>
            <a:ext cx="666115" cy="973447"/>
            <a:chOff x="-1047799" y="3300294"/>
            <a:chExt cx="439014" cy="641607"/>
          </a:xfrm>
        </p:grpSpPr>
        <p:sp>
          <p:nvSpPr>
            <p:cNvPr id="1118" name="Google Shape;1118;p25"/>
            <p:cNvSpPr/>
            <p:nvPr/>
          </p:nvSpPr>
          <p:spPr>
            <a:xfrm>
              <a:off x="-994003" y="3750695"/>
              <a:ext cx="138774" cy="63785"/>
            </a:xfrm>
            <a:custGeom>
              <a:avLst/>
              <a:gdLst/>
              <a:ahLst/>
              <a:cxnLst/>
              <a:rect l="l" t="t" r="r" b="b"/>
              <a:pathLst>
                <a:path w="1847" h="849" extrusionOk="0">
                  <a:moveTo>
                    <a:pt x="728" y="0"/>
                  </a:moveTo>
                  <a:cubicBezTo>
                    <a:pt x="502" y="0"/>
                    <a:pt x="254" y="68"/>
                    <a:pt x="1" y="252"/>
                  </a:cubicBezTo>
                  <a:cubicBezTo>
                    <a:pt x="1" y="252"/>
                    <a:pt x="350" y="848"/>
                    <a:pt x="1002" y="848"/>
                  </a:cubicBezTo>
                  <a:cubicBezTo>
                    <a:pt x="1243" y="848"/>
                    <a:pt x="1526" y="767"/>
                    <a:pt x="1847" y="544"/>
                  </a:cubicBezTo>
                  <a:cubicBezTo>
                    <a:pt x="1847" y="544"/>
                    <a:pt x="1369" y="0"/>
                    <a:pt x="7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9" name="Google Shape;1119;p25"/>
            <p:cNvSpPr/>
            <p:nvPr/>
          </p:nvSpPr>
          <p:spPr>
            <a:xfrm>
              <a:off x="-950199" y="3777592"/>
              <a:ext cx="98652" cy="17656"/>
            </a:xfrm>
            <a:custGeom>
              <a:avLst/>
              <a:gdLst/>
              <a:ahLst/>
              <a:cxnLst/>
              <a:rect l="l" t="t" r="r" b="b"/>
              <a:pathLst>
                <a:path w="1313" h="235" extrusionOk="0">
                  <a:moveTo>
                    <a:pt x="500" y="0"/>
                  </a:moveTo>
                  <a:cubicBezTo>
                    <a:pt x="349" y="0"/>
                    <a:pt x="197" y="14"/>
                    <a:pt x="49" y="40"/>
                  </a:cubicBezTo>
                  <a:cubicBezTo>
                    <a:pt x="25" y="40"/>
                    <a:pt x="1" y="64"/>
                    <a:pt x="25" y="89"/>
                  </a:cubicBezTo>
                  <a:cubicBezTo>
                    <a:pt x="25" y="113"/>
                    <a:pt x="49" y="113"/>
                    <a:pt x="73" y="113"/>
                  </a:cubicBezTo>
                  <a:cubicBezTo>
                    <a:pt x="191" y="98"/>
                    <a:pt x="311" y="90"/>
                    <a:pt x="431" y="90"/>
                  </a:cubicBezTo>
                  <a:cubicBezTo>
                    <a:pt x="708" y="90"/>
                    <a:pt x="985" y="133"/>
                    <a:pt x="1239" y="234"/>
                  </a:cubicBezTo>
                  <a:lnTo>
                    <a:pt x="1264" y="234"/>
                  </a:lnTo>
                  <a:cubicBezTo>
                    <a:pt x="1288" y="234"/>
                    <a:pt x="1288" y="210"/>
                    <a:pt x="1312" y="210"/>
                  </a:cubicBezTo>
                  <a:cubicBezTo>
                    <a:pt x="1312" y="186"/>
                    <a:pt x="1312" y="162"/>
                    <a:pt x="1288" y="137"/>
                  </a:cubicBezTo>
                  <a:cubicBezTo>
                    <a:pt x="1039" y="44"/>
                    <a:pt x="770" y="0"/>
                    <a:pt x="50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0" name="Google Shape;1120;p25"/>
            <p:cNvSpPr/>
            <p:nvPr/>
          </p:nvSpPr>
          <p:spPr>
            <a:xfrm>
              <a:off x="-949448" y="3639053"/>
              <a:ext cx="114280" cy="249281"/>
            </a:xfrm>
            <a:custGeom>
              <a:avLst/>
              <a:gdLst/>
              <a:ahLst/>
              <a:cxnLst/>
              <a:rect l="l" t="t" r="r" b="b"/>
              <a:pathLst>
                <a:path w="1521" h="3318" extrusionOk="0">
                  <a:moveTo>
                    <a:pt x="69" y="0"/>
                  </a:moveTo>
                  <a:cubicBezTo>
                    <a:pt x="40" y="0"/>
                    <a:pt x="0" y="67"/>
                    <a:pt x="39" y="86"/>
                  </a:cubicBezTo>
                  <a:cubicBezTo>
                    <a:pt x="63" y="86"/>
                    <a:pt x="1327" y="961"/>
                    <a:pt x="1424" y="3269"/>
                  </a:cubicBezTo>
                  <a:cubicBezTo>
                    <a:pt x="1424" y="3293"/>
                    <a:pt x="1448" y="3317"/>
                    <a:pt x="1472" y="3317"/>
                  </a:cubicBezTo>
                  <a:cubicBezTo>
                    <a:pt x="1497" y="3293"/>
                    <a:pt x="1521" y="3293"/>
                    <a:pt x="1521" y="3269"/>
                  </a:cubicBezTo>
                  <a:cubicBezTo>
                    <a:pt x="1424" y="912"/>
                    <a:pt x="88" y="14"/>
                    <a:pt x="88" y="14"/>
                  </a:cubicBezTo>
                  <a:cubicBezTo>
                    <a:pt x="83" y="4"/>
                    <a:pt x="76" y="0"/>
                    <a:pt x="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1" name="Google Shape;1121;p25"/>
            <p:cNvSpPr/>
            <p:nvPr/>
          </p:nvSpPr>
          <p:spPr>
            <a:xfrm>
              <a:off x="-1047799" y="3504796"/>
              <a:ext cx="229087" cy="179936"/>
            </a:xfrm>
            <a:custGeom>
              <a:avLst/>
              <a:gdLst/>
              <a:ahLst/>
              <a:cxnLst/>
              <a:rect l="l" t="t" r="r" b="b"/>
              <a:pathLst>
                <a:path w="3049" h="2395" extrusionOk="0">
                  <a:moveTo>
                    <a:pt x="2055" y="1"/>
                  </a:moveTo>
                  <a:cubicBezTo>
                    <a:pt x="1883" y="1"/>
                    <a:pt x="1883" y="562"/>
                    <a:pt x="1883" y="562"/>
                  </a:cubicBezTo>
                  <a:cubicBezTo>
                    <a:pt x="1761" y="416"/>
                    <a:pt x="1615" y="294"/>
                    <a:pt x="1445" y="197"/>
                  </a:cubicBezTo>
                  <a:cubicBezTo>
                    <a:pt x="1434" y="193"/>
                    <a:pt x="1423" y="192"/>
                    <a:pt x="1413" y="192"/>
                  </a:cubicBezTo>
                  <a:cubicBezTo>
                    <a:pt x="1234" y="192"/>
                    <a:pt x="1300" y="780"/>
                    <a:pt x="1300" y="780"/>
                  </a:cubicBezTo>
                  <a:cubicBezTo>
                    <a:pt x="1154" y="635"/>
                    <a:pt x="984" y="537"/>
                    <a:pt x="814" y="416"/>
                  </a:cubicBezTo>
                  <a:cubicBezTo>
                    <a:pt x="785" y="400"/>
                    <a:pt x="760" y="393"/>
                    <a:pt x="740" y="393"/>
                  </a:cubicBezTo>
                  <a:cubicBezTo>
                    <a:pt x="532" y="393"/>
                    <a:pt x="692" y="1096"/>
                    <a:pt x="692" y="1096"/>
                  </a:cubicBezTo>
                  <a:cubicBezTo>
                    <a:pt x="692" y="1096"/>
                    <a:pt x="357" y="857"/>
                    <a:pt x="178" y="857"/>
                  </a:cubicBezTo>
                  <a:cubicBezTo>
                    <a:pt x="136" y="857"/>
                    <a:pt x="103" y="870"/>
                    <a:pt x="85" y="902"/>
                  </a:cubicBezTo>
                  <a:cubicBezTo>
                    <a:pt x="1" y="1049"/>
                    <a:pt x="662" y="2395"/>
                    <a:pt x="1533" y="2395"/>
                  </a:cubicBezTo>
                  <a:cubicBezTo>
                    <a:pt x="1669" y="2395"/>
                    <a:pt x="1811" y="2362"/>
                    <a:pt x="1955" y="2286"/>
                  </a:cubicBezTo>
                  <a:cubicBezTo>
                    <a:pt x="3049" y="1728"/>
                    <a:pt x="2684" y="926"/>
                    <a:pt x="2684" y="926"/>
                  </a:cubicBezTo>
                  <a:cubicBezTo>
                    <a:pt x="2684" y="926"/>
                    <a:pt x="2368" y="197"/>
                    <a:pt x="2125" y="27"/>
                  </a:cubicBezTo>
                  <a:cubicBezTo>
                    <a:pt x="2099" y="9"/>
                    <a:pt x="2076" y="1"/>
                    <a:pt x="205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2" name="Google Shape;1122;p25"/>
            <p:cNvSpPr/>
            <p:nvPr/>
          </p:nvSpPr>
          <p:spPr>
            <a:xfrm>
              <a:off x="-1006775" y="3550625"/>
              <a:ext cx="157032" cy="111418"/>
            </a:xfrm>
            <a:custGeom>
              <a:avLst/>
              <a:gdLst/>
              <a:ahLst/>
              <a:cxnLst/>
              <a:rect l="l" t="t" r="r" b="b"/>
              <a:pathLst>
                <a:path w="2090" h="1483" extrusionOk="0">
                  <a:moveTo>
                    <a:pt x="1652" y="292"/>
                  </a:moveTo>
                  <a:cubicBezTo>
                    <a:pt x="1677" y="292"/>
                    <a:pt x="1701" y="316"/>
                    <a:pt x="1725" y="340"/>
                  </a:cubicBezTo>
                  <a:cubicBezTo>
                    <a:pt x="1749" y="365"/>
                    <a:pt x="1749" y="389"/>
                    <a:pt x="1774" y="413"/>
                  </a:cubicBezTo>
                  <a:lnTo>
                    <a:pt x="1725" y="389"/>
                  </a:lnTo>
                  <a:cubicBezTo>
                    <a:pt x="1701" y="365"/>
                    <a:pt x="1677" y="316"/>
                    <a:pt x="1652" y="292"/>
                  </a:cubicBezTo>
                  <a:close/>
                  <a:moveTo>
                    <a:pt x="802" y="656"/>
                  </a:moveTo>
                  <a:lnTo>
                    <a:pt x="802" y="656"/>
                  </a:lnTo>
                  <a:cubicBezTo>
                    <a:pt x="826" y="680"/>
                    <a:pt x="851" y="729"/>
                    <a:pt x="875" y="778"/>
                  </a:cubicBezTo>
                  <a:cubicBezTo>
                    <a:pt x="851" y="729"/>
                    <a:pt x="826" y="705"/>
                    <a:pt x="802" y="656"/>
                  </a:cubicBezTo>
                  <a:close/>
                  <a:moveTo>
                    <a:pt x="535" y="923"/>
                  </a:moveTo>
                  <a:lnTo>
                    <a:pt x="535" y="923"/>
                  </a:lnTo>
                  <a:cubicBezTo>
                    <a:pt x="583" y="948"/>
                    <a:pt x="608" y="996"/>
                    <a:pt x="608" y="1045"/>
                  </a:cubicBezTo>
                  <a:cubicBezTo>
                    <a:pt x="583" y="996"/>
                    <a:pt x="559" y="972"/>
                    <a:pt x="535" y="923"/>
                  </a:cubicBezTo>
                  <a:close/>
                  <a:moveTo>
                    <a:pt x="1944" y="0"/>
                  </a:moveTo>
                  <a:cubicBezTo>
                    <a:pt x="1920" y="25"/>
                    <a:pt x="1920" y="49"/>
                    <a:pt x="1920" y="73"/>
                  </a:cubicBezTo>
                  <a:cubicBezTo>
                    <a:pt x="1944" y="146"/>
                    <a:pt x="2017" y="292"/>
                    <a:pt x="1968" y="365"/>
                  </a:cubicBezTo>
                  <a:cubicBezTo>
                    <a:pt x="1968" y="389"/>
                    <a:pt x="1944" y="413"/>
                    <a:pt x="1920" y="413"/>
                  </a:cubicBezTo>
                  <a:lnTo>
                    <a:pt x="1847" y="413"/>
                  </a:lnTo>
                  <a:cubicBezTo>
                    <a:pt x="1847" y="365"/>
                    <a:pt x="1822" y="316"/>
                    <a:pt x="1798" y="267"/>
                  </a:cubicBezTo>
                  <a:cubicBezTo>
                    <a:pt x="1774" y="195"/>
                    <a:pt x="1701" y="170"/>
                    <a:pt x="1628" y="146"/>
                  </a:cubicBezTo>
                  <a:cubicBezTo>
                    <a:pt x="1604" y="146"/>
                    <a:pt x="1579" y="170"/>
                    <a:pt x="1555" y="195"/>
                  </a:cubicBezTo>
                  <a:cubicBezTo>
                    <a:pt x="1531" y="243"/>
                    <a:pt x="1555" y="316"/>
                    <a:pt x="1604" y="365"/>
                  </a:cubicBezTo>
                  <a:cubicBezTo>
                    <a:pt x="1652" y="413"/>
                    <a:pt x="1701" y="462"/>
                    <a:pt x="1749" y="486"/>
                  </a:cubicBezTo>
                  <a:lnTo>
                    <a:pt x="1749" y="510"/>
                  </a:lnTo>
                  <a:cubicBezTo>
                    <a:pt x="1749" y="559"/>
                    <a:pt x="1701" y="559"/>
                    <a:pt x="1628" y="559"/>
                  </a:cubicBezTo>
                  <a:cubicBezTo>
                    <a:pt x="1555" y="559"/>
                    <a:pt x="1482" y="535"/>
                    <a:pt x="1409" y="510"/>
                  </a:cubicBezTo>
                  <a:cubicBezTo>
                    <a:pt x="1385" y="437"/>
                    <a:pt x="1337" y="389"/>
                    <a:pt x="1288" y="365"/>
                  </a:cubicBezTo>
                  <a:cubicBezTo>
                    <a:pt x="1256" y="365"/>
                    <a:pt x="1234" y="354"/>
                    <a:pt x="1209" y="354"/>
                  </a:cubicBezTo>
                  <a:cubicBezTo>
                    <a:pt x="1196" y="354"/>
                    <a:pt x="1183" y="357"/>
                    <a:pt x="1166" y="365"/>
                  </a:cubicBezTo>
                  <a:cubicBezTo>
                    <a:pt x="1166" y="389"/>
                    <a:pt x="1142" y="413"/>
                    <a:pt x="1166" y="437"/>
                  </a:cubicBezTo>
                  <a:cubicBezTo>
                    <a:pt x="1215" y="486"/>
                    <a:pt x="1264" y="559"/>
                    <a:pt x="1337" y="583"/>
                  </a:cubicBezTo>
                  <a:cubicBezTo>
                    <a:pt x="1385" y="656"/>
                    <a:pt x="1385" y="753"/>
                    <a:pt x="1361" y="850"/>
                  </a:cubicBezTo>
                  <a:cubicBezTo>
                    <a:pt x="1343" y="905"/>
                    <a:pt x="1311" y="932"/>
                    <a:pt x="1255" y="932"/>
                  </a:cubicBezTo>
                  <a:cubicBezTo>
                    <a:pt x="1236" y="932"/>
                    <a:pt x="1215" y="929"/>
                    <a:pt x="1191" y="923"/>
                  </a:cubicBezTo>
                  <a:cubicBezTo>
                    <a:pt x="1142" y="923"/>
                    <a:pt x="1069" y="899"/>
                    <a:pt x="1021" y="850"/>
                  </a:cubicBezTo>
                  <a:cubicBezTo>
                    <a:pt x="996" y="729"/>
                    <a:pt x="924" y="608"/>
                    <a:pt x="826" y="535"/>
                  </a:cubicBezTo>
                  <a:lnTo>
                    <a:pt x="729" y="535"/>
                  </a:lnTo>
                  <a:cubicBezTo>
                    <a:pt x="705" y="559"/>
                    <a:pt x="705" y="583"/>
                    <a:pt x="705" y="632"/>
                  </a:cubicBezTo>
                  <a:cubicBezTo>
                    <a:pt x="754" y="753"/>
                    <a:pt x="826" y="850"/>
                    <a:pt x="924" y="923"/>
                  </a:cubicBezTo>
                  <a:cubicBezTo>
                    <a:pt x="948" y="972"/>
                    <a:pt x="948" y="1021"/>
                    <a:pt x="924" y="1093"/>
                  </a:cubicBezTo>
                  <a:cubicBezTo>
                    <a:pt x="924" y="1129"/>
                    <a:pt x="898" y="1151"/>
                    <a:pt x="874" y="1151"/>
                  </a:cubicBezTo>
                  <a:cubicBezTo>
                    <a:pt x="865" y="1151"/>
                    <a:pt x="857" y="1148"/>
                    <a:pt x="851" y="1142"/>
                  </a:cubicBezTo>
                  <a:cubicBezTo>
                    <a:pt x="802" y="1142"/>
                    <a:pt x="754" y="1118"/>
                    <a:pt x="729" y="1093"/>
                  </a:cubicBezTo>
                  <a:cubicBezTo>
                    <a:pt x="729" y="972"/>
                    <a:pt x="656" y="875"/>
                    <a:pt x="559" y="826"/>
                  </a:cubicBezTo>
                  <a:cubicBezTo>
                    <a:pt x="547" y="814"/>
                    <a:pt x="529" y="808"/>
                    <a:pt x="508" y="808"/>
                  </a:cubicBezTo>
                  <a:cubicBezTo>
                    <a:pt x="486" y="808"/>
                    <a:pt x="462" y="814"/>
                    <a:pt x="438" y="826"/>
                  </a:cubicBezTo>
                  <a:cubicBezTo>
                    <a:pt x="438" y="826"/>
                    <a:pt x="413" y="875"/>
                    <a:pt x="438" y="899"/>
                  </a:cubicBezTo>
                  <a:cubicBezTo>
                    <a:pt x="462" y="996"/>
                    <a:pt x="535" y="1093"/>
                    <a:pt x="632" y="1166"/>
                  </a:cubicBezTo>
                  <a:cubicBezTo>
                    <a:pt x="608" y="1239"/>
                    <a:pt x="559" y="1312"/>
                    <a:pt x="486" y="1336"/>
                  </a:cubicBezTo>
                  <a:cubicBezTo>
                    <a:pt x="455" y="1356"/>
                    <a:pt x="424" y="1364"/>
                    <a:pt x="393" y="1364"/>
                  </a:cubicBezTo>
                  <a:cubicBezTo>
                    <a:pt x="234" y="1364"/>
                    <a:pt x="98" y="1142"/>
                    <a:pt x="98" y="1142"/>
                  </a:cubicBezTo>
                  <a:cubicBezTo>
                    <a:pt x="85" y="1130"/>
                    <a:pt x="73" y="1124"/>
                    <a:pt x="64" y="1124"/>
                  </a:cubicBezTo>
                  <a:cubicBezTo>
                    <a:pt x="55" y="1124"/>
                    <a:pt x="49" y="1130"/>
                    <a:pt x="49" y="1142"/>
                  </a:cubicBezTo>
                  <a:cubicBezTo>
                    <a:pt x="25" y="1166"/>
                    <a:pt x="0" y="1191"/>
                    <a:pt x="25" y="1215"/>
                  </a:cubicBezTo>
                  <a:cubicBezTo>
                    <a:pt x="25" y="1215"/>
                    <a:pt x="195" y="1482"/>
                    <a:pt x="389" y="1482"/>
                  </a:cubicBezTo>
                  <a:cubicBezTo>
                    <a:pt x="438" y="1458"/>
                    <a:pt x="486" y="1433"/>
                    <a:pt x="535" y="1385"/>
                  </a:cubicBezTo>
                  <a:cubicBezTo>
                    <a:pt x="608" y="1336"/>
                    <a:pt x="681" y="1263"/>
                    <a:pt x="705" y="1166"/>
                  </a:cubicBezTo>
                  <a:cubicBezTo>
                    <a:pt x="754" y="1191"/>
                    <a:pt x="778" y="1191"/>
                    <a:pt x="826" y="1215"/>
                  </a:cubicBezTo>
                  <a:cubicBezTo>
                    <a:pt x="839" y="1219"/>
                    <a:pt x="852" y="1221"/>
                    <a:pt x="866" y="1221"/>
                  </a:cubicBezTo>
                  <a:cubicBezTo>
                    <a:pt x="930" y="1221"/>
                    <a:pt x="1001" y="1174"/>
                    <a:pt x="1021" y="1093"/>
                  </a:cubicBezTo>
                  <a:cubicBezTo>
                    <a:pt x="1021" y="1045"/>
                    <a:pt x="1021" y="996"/>
                    <a:pt x="1021" y="948"/>
                  </a:cubicBezTo>
                  <a:cubicBezTo>
                    <a:pt x="1069" y="972"/>
                    <a:pt x="1118" y="996"/>
                    <a:pt x="1166" y="996"/>
                  </a:cubicBezTo>
                  <a:cubicBezTo>
                    <a:pt x="1192" y="1007"/>
                    <a:pt x="1218" y="1011"/>
                    <a:pt x="1243" y="1011"/>
                  </a:cubicBezTo>
                  <a:cubicBezTo>
                    <a:pt x="1335" y="1011"/>
                    <a:pt x="1415" y="946"/>
                    <a:pt x="1434" y="850"/>
                  </a:cubicBezTo>
                  <a:cubicBezTo>
                    <a:pt x="1458" y="778"/>
                    <a:pt x="1458" y="680"/>
                    <a:pt x="1434" y="608"/>
                  </a:cubicBezTo>
                  <a:cubicBezTo>
                    <a:pt x="1507" y="608"/>
                    <a:pt x="1555" y="632"/>
                    <a:pt x="1628" y="632"/>
                  </a:cubicBezTo>
                  <a:cubicBezTo>
                    <a:pt x="1701" y="632"/>
                    <a:pt x="1798" y="608"/>
                    <a:pt x="1822" y="535"/>
                  </a:cubicBezTo>
                  <a:cubicBezTo>
                    <a:pt x="1847" y="510"/>
                    <a:pt x="1847" y="510"/>
                    <a:pt x="1847" y="486"/>
                  </a:cubicBezTo>
                  <a:cubicBezTo>
                    <a:pt x="1859" y="498"/>
                    <a:pt x="1877" y="504"/>
                    <a:pt x="1895" y="504"/>
                  </a:cubicBezTo>
                  <a:cubicBezTo>
                    <a:pt x="1913" y="504"/>
                    <a:pt x="1932" y="498"/>
                    <a:pt x="1944" y="486"/>
                  </a:cubicBezTo>
                  <a:cubicBezTo>
                    <a:pt x="1992" y="486"/>
                    <a:pt x="2041" y="462"/>
                    <a:pt x="2065" y="413"/>
                  </a:cubicBezTo>
                  <a:cubicBezTo>
                    <a:pt x="2090" y="267"/>
                    <a:pt x="2065" y="146"/>
                    <a:pt x="2017" y="25"/>
                  </a:cubicBezTo>
                  <a:cubicBezTo>
                    <a:pt x="1992" y="0"/>
                    <a:pt x="1968" y="0"/>
                    <a:pt x="19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3" name="Google Shape;1123;p25"/>
            <p:cNvSpPr/>
            <p:nvPr/>
          </p:nvSpPr>
          <p:spPr>
            <a:xfrm>
              <a:off x="-868753" y="3630488"/>
              <a:ext cx="108420" cy="91959"/>
            </a:xfrm>
            <a:custGeom>
              <a:avLst/>
              <a:gdLst/>
              <a:ahLst/>
              <a:cxnLst/>
              <a:rect l="l" t="t" r="r" b="b"/>
              <a:pathLst>
                <a:path w="1443" h="1224" extrusionOk="0">
                  <a:moveTo>
                    <a:pt x="158" y="1"/>
                  </a:moveTo>
                  <a:cubicBezTo>
                    <a:pt x="118" y="1"/>
                    <a:pt x="76" y="3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lnTo>
                    <a:pt x="34" y="6"/>
                  </a:lnTo>
                  <a:cubicBezTo>
                    <a:pt x="33" y="6"/>
                    <a:pt x="1" y="1224"/>
                    <a:pt x="1328" y="1224"/>
                  </a:cubicBezTo>
                  <a:cubicBezTo>
                    <a:pt x="1365" y="1224"/>
                    <a:pt x="1404" y="1223"/>
                    <a:pt x="1443" y="1221"/>
                  </a:cubicBezTo>
                  <a:cubicBezTo>
                    <a:pt x="1443" y="1221"/>
                    <a:pt x="1240" y="1"/>
                    <a:pt x="15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4" name="Google Shape;1124;p25"/>
            <p:cNvSpPr/>
            <p:nvPr/>
          </p:nvSpPr>
          <p:spPr>
            <a:xfrm>
              <a:off x="-837046" y="3663019"/>
              <a:ext cx="80394" cy="62884"/>
            </a:xfrm>
            <a:custGeom>
              <a:avLst/>
              <a:gdLst/>
              <a:ahLst/>
              <a:cxnLst/>
              <a:rect l="l" t="t" r="r" b="b"/>
              <a:pathLst>
                <a:path w="1070" h="837" extrusionOk="0">
                  <a:moveTo>
                    <a:pt x="53" y="0"/>
                  </a:moveTo>
                  <a:cubicBezTo>
                    <a:pt x="37" y="0"/>
                    <a:pt x="25" y="17"/>
                    <a:pt x="25" y="35"/>
                  </a:cubicBezTo>
                  <a:cubicBezTo>
                    <a:pt x="1" y="59"/>
                    <a:pt x="25" y="83"/>
                    <a:pt x="49" y="83"/>
                  </a:cubicBezTo>
                  <a:cubicBezTo>
                    <a:pt x="414" y="253"/>
                    <a:pt x="729" y="496"/>
                    <a:pt x="997" y="812"/>
                  </a:cubicBezTo>
                  <a:cubicBezTo>
                    <a:pt x="997" y="812"/>
                    <a:pt x="1021" y="836"/>
                    <a:pt x="1021" y="836"/>
                  </a:cubicBezTo>
                  <a:lnTo>
                    <a:pt x="1045" y="812"/>
                  </a:lnTo>
                  <a:cubicBezTo>
                    <a:pt x="1069" y="812"/>
                    <a:pt x="1069" y="788"/>
                    <a:pt x="1069" y="763"/>
                  </a:cubicBezTo>
                  <a:cubicBezTo>
                    <a:pt x="802" y="423"/>
                    <a:pt x="462" y="156"/>
                    <a:pt x="74" y="10"/>
                  </a:cubicBezTo>
                  <a:cubicBezTo>
                    <a:pt x="66" y="3"/>
                    <a:pt x="59" y="0"/>
                    <a:pt x="5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5" name="Google Shape;1125;p25"/>
            <p:cNvSpPr/>
            <p:nvPr/>
          </p:nvSpPr>
          <p:spPr>
            <a:xfrm>
              <a:off x="-764015" y="3539732"/>
              <a:ext cx="129683" cy="73101"/>
            </a:xfrm>
            <a:custGeom>
              <a:avLst/>
              <a:gdLst/>
              <a:ahLst/>
              <a:cxnLst/>
              <a:rect l="l" t="t" r="r" b="b"/>
              <a:pathLst>
                <a:path w="1726" h="973" extrusionOk="0">
                  <a:moveTo>
                    <a:pt x="1242" y="0"/>
                  </a:moveTo>
                  <a:cubicBezTo>
                    <a:pt x="434" y="0"/>
                    <a:pt x="0" y="850"/>
                    <a:pt x="0" y="850"/>
                  </a:cubicBezTo>
                  <a:cubicBezTo>
                    <a:pt x="232" y="937"/>
                    <a:pt x="435" y="973"/>
                    <a:pt x="612" y="973"/>
                  </a:cubicBezTo>
                  <a:cubicBezTo>
                    <a:pt x="1474" y="973"/>
                    <a:pt x="1725" y="117"/>
                    <a:pt x="1725" y="97"/>
                  </a:cubicBezTo>
                  <a:cubicBezTo>
                    <a:pt x="1552" y="29"/>
                    <a:pt x="1391" y="0"/>
                    <a:pt x="124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6" name="Google Shape;1126;p25"/>
            <p:cNvSpPr/>
            <p:nvPr/>
          </p:nvSpPr>
          <p:spPr>
            <a:xfrm>
              <a:off x="-769500" y="3568882"/>
              <a:ext cx="94971" cy="38391"/>
            </a:xfrm>
            <a:custGeom>
              <a:avLst/>
              <a:gdLst/>
              <a:ahLst/>
              <a:cxnLst/>
              <a:rect l="l" t="t" r="r" b="b"/>
              <a:pathLst>
                <a:path w="1264" h="511" extrusionOk="0">
                  <a:moveTo>
                    <a:pt x="1191" y="0"/>
                  </a:moveTo>
                  <a:cubicBezTo>
                    <a:pt x="778" y="49"/>
                    <a:pt x="389" y="194"/>
                    <a:pt x="25" y="413"/>
                  </a:cubicBezTo>
                  <a:cubicBezTo>
                    <a:pt x="0" y="462"/>
                    <a:pt x="25" y="510"/>
                    <a:pt x="73" y="510"/>
                  </a:cubicBezTo>
                  <a:cubicBezTo>
                    <a:pt x="73" y="510"/>
                    <a:pt x="98" y="510"/>
                    <a:pt x="98" y="486"/>
                  </a:cubicBezTo>
                  <a:cubicBezTo>
                    <a:pt x="438" y="267"/>
                    <a:pt x="802" y="146"/>
                    <a:pt x="1215" y="97"/>
                  </a:cubicBezTo>
                  <a:cubicBezTo>
                    <a:pt x="1239" y="97"/>
                    <a:pt x="1264" y="73"/>
                    <a:pt x="1264" y="49"/>
                  </a:cubicBezTo>
                  <a:cubicBezTo>
                    <a:pt x="1239" y="24"/>
                    <a:pt x="1215" y="0"/>
                    <a:pt x="11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7" name="Google Shape;1127;p25"/>
            <p:cNvSpPr/>
            <p:nvPr/>
          </p:nvSpPr>
          <p:spPr>
            <a:xfrm>
              <a:off x="-800981" y="3409081"/>
              <a:ext cx="60784" cy="462801"/>
            </a:xfrm>
            <a:custGeom>
              <a:avLst/>
              <a:gdLst/>
              <a:ahLst/>
              <a:cxnLst/>
              <a:rect l="l" t="t" r="r" b="b"/>
              <a:pathLst>
                <a:path w="809" h="6160" extrusionOk="0">
                  <a:moveTo>
                    <a:pt x="69" y="1"/>
                  </a:moveTo>
                  <a:cubicBezTo>
                    <a:pt x="37" y="1"/>
                    <a:pt x="0" y="32"/>
                    <a:pt x="31" y="62"/>
                  </a:cubicBezTo>
                  <a:cubicBezTo>
                    <a:pt x="711" y="1860"/>
                    <a:pt x="541" y="6063"/>
                    <a:pt x="541" y="6111"/>
                  </a:cubicBezTo>
                  <a:cubicBezTo>
                    <a:pt x="541" y="6135"/>
                    <a:pt x="565" y="6135"/>
                    <a:pt x="589" y="6160"/>
                  </a:cubicBezTo>
                  <a:cubicBezTo>
                    <a:pt x="614" y="6135"/>
                    <a:pt x="638" y="6135"/>
                    <a:pt x="638" y="6111"/>
                  </a:cubicBezTo>
                  <a:cubicBezTo>
                    <a:pt x="638" y="6063"/>
                    <a:pt x="808" y="1836"/>
                    <a:pt x="104" y="38"/>
                  </a:cubicBezTo>
                  <a:cubicBezTo>
                    <a:pt x="104" y="11"/>
                    <a:pt x="87" y="1"/>
                    <a:pt x="6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8" name="Google Shape;1128;p25"/>
            <p:cNvSpPr/>
            <p:nvPr/>
          </p:nvSpPr>
          <p:spPr>
            <a:xfrm>
              <a:off x="-905869" y="3300294"/>
              <a:ext cx="198507" cy="165361"/>
            </a:xfrm>
            <a:custGeom>
              <a:avLst/>
              <a:gdLst/>
              <a:ahLst/>
              <a:cxnLst/>
              <a:rect l="l" t="t" r="r" b="b"/>
              <a:pathLst>
                <a:path w="2642" h="2201" extrusionOk="0">
                  <a:moveTo>
                    <a:pt x="898" y="1"/>
                  </a:moveTo>
                  <a:cubicBezTo>
                    <a:pt x="722" y="1"/>
                    <a:pt x="649" y="636"/>
                    <a:pt x="649" y="636"/>
                  </a:cubicBezTo>
                  <a:cubicBezTo>
                    <a:pt x="649" y="636"/>
                    <a:pt x="381" y="252"/>
                    <a:pt x="219" y="252"/>
                  </a:cubicBezTo>
                  <a:cubicBezTo>
                    <a:pt x="198" y="252"/>
                    <a:pt x="180" y="258"/>
                    <a:pt x="164" y="271"/>
                  </a:cubicBezTo>
                  <a:cubicBezTo>
                    <a:pt x="0" y="365"/>
                    <a:pt x="217" y="2201"/>
                    <a:pt x="1307" y="2201"/>
                  </a:cubicBezTo>
                  <a:cubicBezTo>
                    <a:pt x="1353" y="2201"/>
                    <a:pt x="1401" y="2197"/>
                    <a:pt x="1451" y="2190"/>
                  </a:cubicBezTo>
                  <a:cubicBezTo>
                    <a:pt x="2641" y="2045"/>
                    <a:pt x="2569" y="1170"/>
                    <a:pt x="2569" y="1170"/>
                  </a:cubicBezTo>
                  <a:cubicBezTo>
                    <a:pt x="2569" y="1170"/>
                    <a:pt x="2544" y="369"/>
                    <a:pt x="2374" y="126"/>
                  </a:cubicBezTo>
                  <a:cubicBezTo>
                    <a:pt x="2348" y="89"/>
                    <a:pt x="2321" y="73"/>
                    <a:pt x="2293" y="73"/>
                  </a:cubicBezTo>
                  <a:cubicBezTo>
                    <a:pt x="2136" y="73"/>
                    <a:pt x="1961" y="563"/>
                    <a:pt x="1961" y="563"/>
                  </a:cubicBezTo>
                  <a:cubicBezTo>
                    <a:pt x="1888" y="369"/>
                    <a:pt x="1791" y="199"/>
                    <a:pt x="1670" y="53"/>
                  </a:cubicBezTo>
                  <a:cubicBezTo>
                    <a:pt x="1650" y="38"/>
                    <a:pt x="1631" y="32"/>
                    <a:pt x="1612" y="32"/>
                  </a:cubicBezTo>
                  <a:cubicBezTo>
                    <a:pt x="1443" y="32"/>
                    <a:pt x="1305" y="563"/>
                    <a:pt x="1305" y="563"/>
                  </a:cubicBezTo>
                  <a:cubicBezTo>
                    <a:pt x="1232" y="369"/>
                    <a:pt x="1111" y="199"/>
                    <a:pt x="990" y="53"/>
                  </a:cubicBezTo>
                  <a:cubicBezTo>
                    <a:pt x="957" y="16"/>
                    <a:pt x="926" y="1"/>
                    <a:pt x="89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9" name="Google Shape;1129;p25"/>
            <p:cNvSpPr/>
            <p:nvPr/>
          </p:nvSpPr>
          <p:spPr>
            <a:xfrm>
              <a:off x="-884456" y="3364454"/>
              <a:ext cx="171608" cy="62133"/>
            </a:xfrm>
            <a:custGeom>
              <a:avLst/>
              <a:gdLst/>
              <a:ahLst/>
              <a:cxnLst/>
              <a:rect l="l" t="t" r="r" b="b"/>
              <a:pathLst>
                <a:path w="2284" h="827" extrusionOk="0">
                  <a:moveTo>
                    <a:pt x="1846" y="122"/>
                  </a:moveTo>
                  <a:lnTo>
                    <a:pt x="1846" y="122"/>
                  </a:lnTo>
                  <a:cubicBezTo>
                    <a:pt x="1871" y="146"/>
                    <a:pt x="1895" y="146"/>
                    <a:pt x="1919" y="195"/>
                  </a:cubicBezTo>
                  <a:cubicBezTo>
                    <a:pt x="1919" y="219"/>
                    <a:pt x="1919" y="243"/>
                    <a:pt x="1919" y="268"/>
                  </a:cubicBezTo>
                  <a:cubicBezTo>
                    <a:pt x="1895" y="268"/>
                    <a:pt x="1895" y="243"/>
                    <a:pt x="1895" y="243"/>
                  </a:cubicBezTo>
                  <a:cubicBezTo>
                    <a:pt x="1871" y="195"/>
                    <a:pt x="1846" y="146"/>
                    <a:pt x="1846" y="122"/>
                  </a:cubicBezTo>
                  <a:close/>
                  <a:moveTo>
                    <a:pt x="923" y="170"/>
                  </a:moveTo>
                  <a:lnTo>
                    <a:pt x="923" y="170"/>
                  </a:lnTo>
                  <a:cubicBezTo>
                    <a:pt x="947" y="219"/>
                    <a:pt x="947" y="268"/>
                    <a:pt x="972" y="292"/>
                  </a:cubicBezTo>
                  <a:cubicBezTo>
                    <a:pt x="947" y="268"/>
                    <a:pt x="923" y="219"/>
                    <a:pt x="923" y="170"/>
                  </a:cubicBezTo>
                  <a:close/>
                  <a:moveTo>
                    <a:pt x="583" y="341"/>
                  </a:moveTo>
                  <a:lnTo>
                    <a:pt x="583" y="341"/>
                  </a:lnTo>
                  <a:cubicBezTo>
                    <a:pt x="607" y="365"/>
                    <a:pt x="632" y="413"/>
                    <a:pt x="632" y="486"/>
                  </a:cubicBezTo>
                  <a:cubicBezTo>
                    <a:pt x="607" y="438"/>
                    <a:pt x="583" y="389"/>
                    <a:pt x="583" y="341"/>
                  </a:cubicBezTo>
                  <a:close/>
                  <a:moveTo>
                    <a:pt x="2211" y="0"/>
                  </a:moveTo>
                  <a:cubicBezTo>
                    <a:pt x="2186" y="0"/>
                    <a:pt x="2162" y="25"/>
                    <a:pt x="2186" y="49"/>
                  </a:cubicBezTo>
                  <a:cubicBezTo>
                    <a:pt x="2186" y="122"/>
                    <a:pt x="2186" y="292"/>
                    <a:pt x="2138" y="341"/>
                  </a:cubicBezTo>
                  <a:cubicBezTo>
                    <a:pt x="2113" y="365"/>
                    <a:pt x="2089" y="365"/>
                    <a:pt x="2065" y="365"/>
                  </a:cubicBezTo>
                  <a:cubicBezTo>
                    <a:pt x="2041" y="365"/>
                    <a:pt x="2016" y="365"/>
                    <a:pt x="1992" y="341"/>
                  </a:cubicBezTo>
                  <a:cubicBezTo>
                    <a:pt x="2016" y="292"/>
                    <a:pt x="2016" y="243"/>
                    <a:pt x="1992" y="195"/>
                  </a:cubicBezTo>
                  <a:cubicBezTo>
                    <a:pt x="1992" y="122"/>
                    <a:pt x="1943" y="49"/>
                    <a:pt x="1895" y="25"/>
                  </a:cubicBezTo>
                  <a:cubicBezTo>
                    <a:pt x="1846" y="25"/>
                    <a:pt x="1822" y="25"/>
                    <a:pt x="1798" y="49"/>
                  </a:cubicBezTo>
                  <a:cubicBezTo>
                    <a:pt x="1749" y="98"/>
                    <a:pt x="1749" y="170"/>
                    <a:pt x="1798" y="219"/>
                  </a:cubicBezTo>
                  <a:cubicBezTo>
                    <a:pt x="1822" y="292"/>
                    <a:pt x="1846" y="341"/>
                    <a:pt x="1895" y="365"/>
                  </a:cubicBezTo>
                  <a:lnTo>
                    <a:pt x="1871" y="389"/>
                  </a:lnTo>
                  <a:cubicBezTo>
                    <a:pt x="1858" y="401"/>
                    <a:pt x="1834" y="407"/>
                    <a:pt x="1810" y="407"/>
                  </a:cubicBezTo>
                  <a:cubicBezTo>
                    <a:pt x="1786" y="407"/>
                    <a:pt x="1761" y="401"/>
                    <a:pt x="1749" y="389"/>
                  </a:cubicBezTo>
                  <a:cubicBezTo>
                    <a:pt x="1676" y="365"/>
                    <a:pt x="1603" y="316"/>
                    <a:pt x="1555" y="268"/>
                  </a:cubicBezTo>
                  <a:cubicBezTo>
                    <a:pt x="1555" y="195"/>
                    <a:pt x="1530" y="146"/>
                    <a:pt x="1482" y="98"/>
                  </a:cubicBezTo>
                  <a:cubicBezTo>
                    <a:pt x="1458" y="49"/>
                    <a:pt x="1409" y="49"/>
                    <a:pt x="1385" y="49"/>
                  </a:cubicBezTo>
                  <a:cubicBezTo>
                    <a:pt x="1360" y="73"/>
                    <a:pt x="1336" y="98"/>
                    <a:pt x="1336" y="122"/>
                  </a:cubicBezTo>
                  <a:cubicBezTo>
                    <a:pt x="1360" y="195"/>
                    <a:pt x="1409" y="268"/>
                    <a:pt x="1458" y="316"/>
                  </a:cubicBezTo>
                  <a:cubicBezTo>
                    <a:pt x="1458" y="413"/>
                    <a:pt x="1433" y="511"/>
                    <a:pt x="1385" y="583"/>
                  </a:cubicBezTo>
                  <a:cubicBezTo>
                    <a:pt x="1360" y="608"/>
                    <a:pt x="1336" y="620"/>
                    <a:pt x="1309" y="620"/>
                  </a:cubicBezTo>
                  <a:cubicBezTo>
                    <a:pt x="1281" y="620"/>
                    <a:pt x="1251" y="608"/>
                    <a:pt x="1215" y="583"/>
                  </a:cubicBezTo>
                  <a:cubicBezTo>
                    <a:pt x="1142" y="559"/>
                    <a:pt x="1093" y="511"/>
                    <a:pt x="1069" y="462"/>
                  </a:cubicBezTo>
                  <a:cubicBezTo>
                    <a:pt x="1093" y="341"/>
                    <a:pt x="1069" y="195"/>
                    <a:pt x="996" y="98"/>
                  </a:cubicBezTo>
                  <a:cubicBezTo>
                    <a:pt x="979" y="80"/>
                    <a:pt x="950" y="63"/>
                    <a:pt x="925" y="63"/>
                  </a:cubicBezTo>
                  <a:cubicBezTo>
                    <a:pt x="915" y="63"/>
                    <a:pt x="906" y="66"/>
                    <a:pt x="899" y="73"/>
                  </a:cubicBezTo>
                  <a:cubicBezTo>
                    <a:pt x="850" y="73"/>
                    <a:pt x="850" y="98"/>
                    <a:pt x="850" y="146"/>
                  </a:cubicBezTo>
                  <a:cubicBezTo>
                    <a:pt x="850" y="243"/>
                    <a:pt x="875" y="365"/>
                    <a:pt x="947" y="462"/>
                  </a:cubicBezTo>
                  <a:cubicBezTo>
                    <a:pt x="947" y="535"/>
                    <a:pt x="923" y="583"/>
                    <a:pt x="899" y="632"/>
                  </a:cubicBezTo>
                  <a:cubicBezTo>
                    <a:pt x="885" y="660"/>
                    <a:pt x="862" y="672"/>
                    <a:pt x="836" y="672"/>
                  </a:cubicBezTo>
                  <a:cubicBezTo>
                    <a:pt x="818" y="672"/>
                    <a:pt x="798" y="666"/>
                    <a:pt x="777" y="656"/>
                  </a:cubicBezTo>
                  <a:cubicBezTo>
                    <a:pt x="753" y="632"/>
                    <a:pt x="729" y="608"/>
                    <a:pt x="705" y="559"/>
                  </a:cubicBezTo>
                  <a:cubicBezTo>
                    <a:pt x="729" y="462"/>
                    <a:pt x="729" y="341"/>
                    <a:pt x="632" y="243"/>
                  </a:cubicBezTo>
                  <a:cubicBezTo>
                    <a:pt x="607" y="219"/>
                    <a:pt x="559" y="219"/>
                    <a:pt x="534" y="219"/>
                  </a:cubicBezTo>
                  <a:cubicBezTo>
                    <a:pt x="510" y="219"/>
                    <a:pt x="486" y="243"/>
                    <a:pt x="486" y="292"/>
                  </a:cubicBezTo>
                  <a:cubicBezTo>
                    <a:pt x="486" y="389"/>
                    <a:pt x="510" y="486"/>
                    <a:pt x="583" y="583"/>
                  </a:cubicBezTo>
                  <a:cubicBezTo>
                    <a:pt x="534" y="656"/>
                    <a:pt x="462" y="705"/>
                    <a:pt x="389" y="705"/>
                  </a:cubicBezTo>
                  <a:cubicBezTo>
                    <a:pt x="374" y="708"/>
                    <a:pt x="360" y="710"/>
                    <a:pt x="347" y="710"/>
                  </a:cubicBezTo>
                  <a:cubicBezTo>
                    <a:pt x="161" y="710"/>
                    <a:pt x="97" y="413"/>
                    <a:pt x="97" y="413"/>
                  </a:cubicBezTo>
                  <a:cubicBezTo>
                    <a:pt x="97" y="389"/>
                    <a:pt x="73" y="365"/>
                    <a:pt x="49" y="365"/>
                  </a:cubicBezTo>
                  <a:cubicBezTo>
                    <a:pt x="24" y="389"/>
                    <a:pt x="0" y="413"/>
                    <a:pt x="0" y="438"/>
                  </a:cubicBezTo>
                  <a:cubicBezTo>
                    <a:pt x="0" y="438"/>
                    <a:pt x="97" y="826"/>
                    <a:pt x="364" y="826"/>
                  </a:cubicBezTo>
                  <a:lnTo>
                    <a:pt x="413" y="802"/>
                  </a:lnTo>
                  <a:cubicBezTo>
                    <a:pt x="510" y="802"/>
                    <a:pt x="583" y="753"/>
                    <a:pt x="656" y="656"/>
                  </a:cubicBezTo>
                  <a:cubicBezTo>
                    <a:pt x="680" y="681"/>
                    <a:pt x="705" y="729"/>
                    <a:pt x="753" y="729"/>
                  </a:cubicBezTo>
                  <a:cubicBezTo>
                    <a:pt x="784" y="760"/>
                    <a:pt x="818" y="773"/>
                    <a:pt x="852" y="773"/>
                  </a:cubicBezTo>
                  <a:cubicBezTo>
                    <a:pt x="899" y="773"/>
                    <a:pt x="943" y="747"/>
                    <a:pt x="972" y="705"/>
                  </a:cubicBezTo>
                  <a:cubicBezTo>
                    <a:pt x="996" y="656"/>
                    <a:pt x="1020" y="608"/>
                    <a:pt x="1045" y="559"/>
                  </a:cubicBezTo>
                  <a:cubicBezTo>
                    <a:pt x="1069" y="608"/>
                    <a:pt x="1117" y="632"/>
                    <a:pt x="1166" y="656"/>
                  </a:cubicBezTo>
                  <a:cubicBezTo>
                    <a:pt x="1198" y="699"/>
                    <a:pt x="1244" y="718"/>
                    <a:pt x="1292" y="718"/>
                  </a:cubicBezTo>
                  <a:cubicBezTo>
                    <a:pt x="1353" y="718"/>
                    <a:pt x="1417" y="687"/>
                    <a:pt x="1458" y="632"/>
                  </a:cubicBezTo>
                  <a:cubicBezTo>
                    <a:pt x="1506" y="559"/>
                    <a:pt x="1530" y="462"/>
                    <a:pt x="1555" y="389"/>
                  </a:cubicBezTo>
                  <a:cubicBezTo>
                    <a:pt x="1603" y="413"/>
                    <a:pt x="1652" y="438"/>
                    <a:pt x="1700" y="462"/>
                  </a:cubicBezTo>
                  <a:cubicBezTo>
                    <a:pt x="1737" y="486"/>
                    <a:pt x="1779" y="498"/>
                    <a:pt x="1822" y="498"/>
                  </a:cubicBezTo>
                  <a:cubicBezTo>
                    <a:pt x="1864" y="498"/>
                    <a:pt x="1907" y="486"/>
                    <a:pt x="1943" y="462"/>
                  </a:cubicBezTo>
                  <a:lnTo>
                    <a:pt x="1968" y="413"/>
                  </a:lnTo>
                  <a:cubicBezTo>
                    <a:pt x="1992" y="438"/>
                    <a:pt x="2016" y="438"/>
                    <a:pt x="2065" y="462"/>
                  </a:cubicBezTo>
                  <a:cubicBezTo>
                    <a:pt x="2113" y="462"/>
                    <a:pt x="2162" y="438"/>
                    <a:pt x="2211" y="413"/>
                  </a:cubicBezTo>
                  <a:cubicBezTo>
                    <a:pt x="2259" y="292"/>
                    <a:pt x="2284" y="170"/>
                    <a:pt x="2284" y="25"/>
                  </a:cubicBezTo>
                  <a:cubicBezTo>
                    <a:pt x="2259" y="0"/>
                    <a:pt x="2235" y="0"/>
                    <a:pt x="221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0" name="Google Shape;1130;p25"/>
            <p:cNvSpPr/>
            <p:nvPr/>
          </p:nvSpPr>
          <p:spPr>
            <a:xfrm>
              <a:off x="-945691" y="3813429"/>
              <a:ext cx="336905" cy="128472"/>
            </a:xfrm>
            <a:custGeom>
              <a:avLst/>
              <a:gdLst/>
              <a:ahLst/>
              <a:cxnLst/>
              <a:rect l="l" t="t" r="r" b="b"/>
              <a:pathLst>
                <a:path w="4484" h="1710" extrusionOk="0">
                  <a:moveTo>
                    <a:pt x="3927" y="0"/>
                  </a:moveTo>
                  <a:cubicBezTo>
                    <a:pt x="3752" y="0"/>
                    <a:pt x="3511" y="705"/>
                    <a:pt x="3511" y="705"/>
                  </a:cubicBezTo>
                  <a:cubicBezTo>
                    <a:pt x="3341" y="510"/>
                    <a:pt x="3147" y="316"/>
                    <a:pt x="2928" y="146"/>
                  </a:cubicBezTo>
                  <a:cubicBezTo>
                    <a:pt x="2885" y="106"/>
                    <a:pt x="2847" y="89"/>
                    <a:pt x="2812" y="89"/>
                  </a:cubicBezTo>
                  <a:cubicBezTo>
                    <a:pt x="2594" y="89"/>
                    <a:pt x="2540" y="778"/>
                    <a:pt x="2540" y="778"/>
                  </a:cubicBezTo>
                  <a:cubicBezTo>
                    <a:pt x="2540" y="778"/>
                    <a:pt x="2103" y="268"/>
                    <a:pt x="1957" y="49"/>
                  </a:cubicBezTo>
                  <a:cubicBezTo>
                    <a:pt x="1944" y="34"/>
                    <a:pt x="1928" y="27"/>
                    <a:pt x="1910" y="27"/>
                  </a:cubicBezTo>
                  <a:cubicBezTo>
                    <a:pt x="1697" y="27"/>
                    <a:pt x="1179" y="1021"/>
                    <a:pt x="1179" y="1021"/>
                  </a:cubicBezTo>
                  <a:cubicBezTo>
                    <a:pt x="1082" y="729"/>
                    <a:pt x="912" y="438"/>
                    <a:pt x="669" y="219"/>
                  </a:cubicBezTo>
                  <a:cubicBezTo>
                    <a:pt x="649" y="206"/>
                    <a:pt x="628" y="200"/>
                    <a:pt x="607" y="200"/>
                  </a:cubicBezTo>
                  <a:cubicBezTo>
                    <a:pt x="308" y="200"/>
                    <a:pt x="0" y="1424"/>
                    <a:pt x="159" y="1628"/>
                  </a:cubicBezTo>
                  <a:cubicBezTo>
                    <a:pt x="206" y="1688"/>
                    <a:pt x="548" y="1709"/>
                    <a:pt x="1022" y="1709"/>
                  </a:cubicBezTo>
                  <a:cubicBezTo>
                    <a:pt x="2286" y="1709"/>
                    <a:pt x="4483" y="1555"/>
                    <a:pt x="4483" y="1555"/>
                  </a:cubicBezTo>
                  <a:cubicBezTo>
                    <a:pt x="4362" y="1045"/>
                    <a:pt x="4192" y="535"/>
                    <a:pt x="3997" y="49"/>
                  </a:cubicBezTo>
                  <a:cubicBezTo>
                    <a:pt x="3976" y="15"/>
                    <a:pt x="3952" y="0"/>
                    <a:pt x="392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31" name="Google Shape;1131;p25"/>
          <p:cNvGrpSpPr/>
          <p:nvPr/>
        </p:nvGrpSpPr>
        <p:grpSpPr>
          <a:xfrm rot="-2839372" flipH="1">
            <a:off x="7724156" y="-251367"/>
            <a:ext cx="1086153" cy="1413160"/>
            <a:chOff x="4318023" y="4113296"/>
            <a:chExt cx="716422" cy="932073"/>
          </a:xfrm>
        </p:grpSpPr>
        <p:sp>
          <p:nvSpPr>
            <p:cNvPr id="1132" name="Google Shape;1132;p25"/>
            <p:cNvSpPr/>
            <p:nvPr/>
          </p:nvSpPr>
          <p:spPr>
            <a:xfrm>
              <a:off x="4842115" y="4245779"/>
              <a:ext cx="192329" cy="205812"/>
            </a:xfrm>
            <a:custGeom>
              <a:avLst/>
              <a:gdLst/>
              <a:ahLst/>
              <a:cxnLst/>
              <a:rect l="l" t="t" r="r" b="b"/>
              <a:pathLst>
                <a:path w="2211" h="2366" extrusionOk="0">
                  <a:moveTo>
                    <a:pt x="1579" y="179"/>
                  </a:moveTo>
                  <a:cubicBezTo>
                    <a:pt x="1798" y="179"/>
                    <a:pt x="1943" y="252"/>
                    <a:pt x="1992" y="422"/>
                  </a:cubicBezTo>
                  <a:cubicBezTo>
                    <a:pt x="2041" y="519"/>
                    <a:pt x="2016" y="616"/>
                    <a:pt x="1968" y="689"/>
                  </a:cubicBezTo>
                  <a:cubicBezTo>
                    <a:pt x="1798" y="908"/>
                    <a:pt x="1239" y="1005"/>
                    <a:pt x="802" y="1005"/>
                  </a:cubicBezTo>
                  <a:lnTo>
                    <a:pt x="777" y="1005"/>
                  </a:lnTo>
                  <a:cubicBezTo>
                    <a:pt x="705" y="1005"/>
                    <a:pt x="680" y="1054"/>
                    <a:pt x="705" y="1127"/>
                  </a:cubicBezTo>
                  <a:cubicBezTo>
                    <a:pt x="802" y="1321"/>
                    <a:pt x="1045" y="1904"/>
                    <a:pt x="826" y="2171"/>
                  </a:cubicBezTo>
                  <a:cubicBezTo>
                    <a:pt x="802" y="2195"/>
                    <a:pt x="777" y="2195"/>
                    <a:pt x="777" y="2195"/>
                  </a:cubicBezTo>
                  <a:cubicBezTo>
                    <a:pt x="632" y="2195"/>
                    <a:pt x="364" y="1782"/>
                    <a:pt x="170" y="1369"/>
                  </a:cubicBezTo>
                  <a:lnTo>
                    <a:pt x="486" y="495"/>
                  </a:lnTo>
                  <a:cubicBezTo>
                    <a:pt x="826" y="325"/>
                    <a:pt x="1190" y="203"/>
                    <a:pt x="1579" y="179"/>
                  </a:cubicBezTo>
                  <a:close/>
                  <a:moveTo>
                    <a:pt x="1663" y="1"/>
                  </a:moveTo>
                  <a:cubicBezTo>
                    <a:pt x="1635" y="1"/>
                    <a:pt x="1607" y="4"/>
                    <a:pt x="1579" y="9"/>
                  </a:cubicBezTo>
                  <a:cubicBezTo>
                    <a:pt x="1142" y="33"/>
                    <a:pt x="753" y="155"/>
                    <a:pt x="389" y="349"/>
                  </a:cubicBezTo>
                  <a:cubicBezTo>
                    <a:pt x="364" y="374"/>
                    <a:pt x="340" y="374"/>
                    <a:pt x="340" y="398"/>
                  </a:cubicBezTo>
                  <a:lnTo>
                    <a:pt x="0" y="1345"/>
                  </a:lnTo>
                  <a:cubicBezTo>
                    <a:pt x="0" y="1345"/>
                    <a:pt x="0" y="1369"/>
                    <a:pt x="0" y="1394"/>
                  </a:cubicBezTo>
                  <a:cubicBezTo>
                    <a:pt x="73" y="1564"/>
                    <a:pt x="437" y="2365"/>
                    <a:pt x="777" y="2365"/>
                  </a:cubicBezTo>
                  <a:cubicBezTo>
                    <a:pt x="850" y="2365"/>
                    <a:pt x="923" y="2341"/>
                    <a:pt x="972" y="2268"/>
                  </a:cubicBezTo>
                  <a:cubicBezTo>
                    <a:pt x="1215" y="1953"/>
                    <a:pt x="1020" y="1394"/>
                    <a:pt x="899" y="1151"/>
                  </a:cubicBezTo>
                  <a:cubicBezTo>
                    <a:pt x="1215" y="1151"/>
                    <a:pt x="1871" y="1102"/>
                    <a:pt x="2089" y="786"/>
                  </a:cubicBezTo>
                  <a:cubicBezTo>
                    <a:pt x="2186" y="665"/>
                    <a:pt x="2211" y="519"/>
                    <a:pt x="2162" y="374"/>
                  </a:cubicBezTo>
                  <a:cubicBezTo>
                    <a:pt x="2076" y="159"/>
                    <a:pt x="1876" y="1"/>
                    <a:pt x="16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3" name="Google Shape;1133;p25"/>
            <p:cNvSpPr/>
            <p:nvPr/>
          </p:nvSpPr>
          <p:spPr>
            <a:xfrm>
              <a:off x="4730077" y="4175144"/>
              <a:ext cx="156491" cy="223645"/>
            </a:xfrm>
            <a:custGeom>
              <a:avLst/>
              <a:gdLst/>
              <a:ahLst/>
              <a:cxnLst/>
              <a:rect l="l" t="t" r="r" b="b"/>
              <a:pathLst>
                <a:path w="1799" h="2571" extrusionOk="0">
                  <a:moveTo>
                    <a:pt x="649" y="0"/>
                  </a:moveTo>
                  <a:cubicBezTo>
                    <a:pt x="597" y="0"/>
                    <a:pt x="542" y="6"/>
                    <a:pt x="486" y="19"/>
                  </a:cubicBezTo>
                  <a:cubicBezTo>
                    <a:pt x="365" y="44"/>
                    <a:pt x="244" y="141"/>
                    <a:pt x="195" y="262"/>
                  </a:cubicBezTo>
                  <a:cubicBezTo>
                    <a:pt x="98" y="602"/>
                    <a:pt x="511" y="1113"/>
                    <a:pt x="827" y="1501"/>
                  </a:cubicBezTo>
                  <a:cubicBezTo>
                    <a:pt x="632" y="1574"/>
                    <a:pt x="462" y="1671"/>
                    <a:pt x="292" y="1793"/>
                  </a:cubicBezTo>
                  <a:cubicBezTo>
                    <a:pt x="122" y="1890"/>
                    <a:pt x="1" y="2109"/>
                    <a:pt x="49" y="2327"/>
                  </a:cubicBezTo>
                  <a:cubicBezTo>
                    <a:pt x="49" y="2400"/>
                    <a:pt x="122" y="2497"/>
                    <a:pt x="195" y="2522"/>
                  </a:cubicBezTo>
                  <a:cubicBezTo>
                    <a:pt x="268" y="2546"/>
                    <a:pt x="341" y="2570"/>
                    <a:pt x="414" y="2570"/>
                  </a:cubicBezTo>
                  <a:cubicBezTo>
                    <a:pt x="754" y="2522"/>
                    <a:pt x="1094" y="2424"/>
                    <a:pt x="1410" y="2254"/>
                  </a:cubicBezTo>
                  <a:cubicBezTo>
                    <a:pt x="1458" y="2230"/>
                    <a:pt x="1458" y="2181"/>
                    <a:pt x="1434" y="2133"/>
                  </a:cubicBezTo>
                  <a:cubicBezTo>
                    <a:pt x="1434" y="2116"/>
                    <a:pt x="1397" y="2099"/>
                    <a:pt x="1367" y="2099"/>
                  </a:cubicBezTo>
                  <a:cubicBezTo>
                    <a:pt x="1355" y="2099"/>
                    <a:pt x="1344" y="2101"/>
                    <a:pt x="1337" y="2109"/>
                  </a:cubicBezTo>
                  <a:cubicBezTo>
                    <a:pt x="1075" y="2229"/>
                    <a:pt x="664" y="2400"/>
                    <a:pt x="406" y="2400"/>
                  </a:cubicBezTo>
                  <a:cubicBezTo>
                    <a:pt x="352" y="2400"/>
                    <a:pt x="305" y="2393"/>
                    <a:pt x="268" y="2376"/>
                  </a:cubicBezTo>
                  <a:cubicBezTo>
                    <a:pt x="244" y="2352"/>
                    <a:pt x="219" y="2327"/>
                    <a:pt x="195" y="2279"/>
                  </a:cubicBezTo>
                  <a:cubicBezTo>
                    <a:pt x="195" y="2206"/>
                    <a:pt x="219" y="2109"/>
                    <a:pt x="268" y="2036"/>
                  </a:cubicBezTo>
                  <a:cubicBezTo>
                    <a:pt x="462" y="1841"/>
                    <a:pt x="705" y="1696"/>
                    <a:pt x="972" y="1647"/>
                  </a:cubicBezTo>
                  <a:cubicBezTo>
                    <a:pt x="997" y="1647"/>
                    <a:pt x="1021" y="1623"/>
                    <a:pt x="1045" y="1598"/>
                  </a:cubicBezTo>
                  <a:cubicBezTo>
                    <a:pt x="1094" y="1550"/>
                    <a:pt x="1069" y="1526"/>
                    <a:pt x="997" y="1428"/>
                  </a:cubicBezTo>
                  <a:cubicBezTo>
                    <a:pt x="389" y="724"/>
                    <a:pt x="316" y="432"/>
                    <a:pt x="365" y="311"/>
                  </a:cubicBezTo>
                  <a:cubicBezTo>
                    <a:pt x="365" y="287"/>
                    <a:pt x="389" y="214"/>
                    <a:pt x="511" y="190"/>
                  </a:cubicBezTo>
                  <a:cubicBezTo>
                    <a:pt x="554" y="179"/>
                    <a:pt x="596" y="174"/>
                    <a:pt x="636" y="174"/>
                  </a:cubicBezTo>
                  <a:cubicBezTo>
                    <a:pt x="1244" y="174"/>
                    <a:pt x="1628" y="1283"/>
                    <a:pt x="1628" y="1283"/>
                  </a:cubicBezTo>
                  <a:cubicBezTo>
                    <a:pt x="1652" y="1307"/>
                    <a:pt x="1701" y="1331"/>
                    <a:pt x="1725" y="1331"/>
                  </a:cubicBezTo>
                  <a:cubicBezTo>
                    <a:pt x="1774" y="1307"/>
                    <a:pt x="1798" y="1258"/>
                    <a:pt x="1798" y="1210"/>
                  </a:cubicBezTo>
                  <a:cubicBezTo>
                    <a:pt x="1776" y="1165"/>
                    <a:pt x="1373" y="0"/>
                    <a:pt x="6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4" name="Google Shape;1134;p25"/>
            <p:cNvSpPr/>
            <p:nvPr/>
          </p:nvSpPr>
          <p:spPr>
            <a:xfrm>
              <a:off x="4828807" y="4113296"/>
              <a:ext cx="167625" cy="150227"/>
            </a:xfrm>
            <a:custGeom>
              <a:avLst/>
              <a:gdLst/>
              <a:ahLst/>
              <a:cxnLst/>
              <a:rect l="l" t="t" r="r" b="b"/>
              <a:pathLst>
                <a:path w="1927" h="1727" extrusionOk="0">
                  <a:moveTo>
                    <a:pt x="119" y="1"/>
                  </a:moveTo>
                  <a:cubicBezTo>
                    <a:pt x="57" y="1"/>
                    <a:pt x="1" y="74"/>
                    <a:pt x="56" y="147"/>
                  </a:cubicBezTo>
                  <a:cubicBezTo>
                    <a:pt x="347" y="463"/>
                    <a:pt x="566" y="828"/>
                    <a:pt x="712" y="1241"/>
                  </a:cubicBezTo>
                  <a:cubicBezTo>
                    <a:pt x="663" y="1386"/>
                    <a:pt x="639" y="1532"/>
                    <a:pt x="663" y="1654"/>
                  </a:cubicBezTo>
                  <a:cubicBezTo>
                    <a:pt x="663" y="1702"/>
                    <a:pt x="712" y="1726"/>
                    <a:pt x="736" y="1726"/>
                  </a:cubicBezTo>
                  <a:cubicBezTo>
                    <a:pt x="785" y="1726"/>
                    <a:pt x="809" y="1702"/>
                    <a:pt x="833" y="1678"/>
                  </a:cubicBezTo>
                  <a:cubicBezTo>
                    <a:pt x="882" y="1532"/>
                    <a:pt x="882" y="1411"/>
                    <a:pt x="858" y="1265"/>
                  </a:cubicBezTo>
                  <a:cubicBezTo>
                    <a:pt x="882" y="1241"/>
                    <a:pt x="906" y="1216"/>
                    <a:pt x="906" y="1192"/>
                  </a:cubicBezTo>
                  <a:cubicBezTo>
                    <a:pt x="1149" y="876"/>
                    <a:pt x="1489" y="706"/>
                    <a:pt x="1854" y="658"/>
                  </a:cubicBezTo>
                  <a:cubicBezTo>
                    <a:pt x="1902" y="633"/>
                    <a:pt x="1926" y="609"/>
                    <a:pt x="1926" y="560"/>
                  </a:cubicBezTo>
                  <a:cubicBezTo>
                    <a:pt x="1902" y="512"/>
                    <a:pt x="1854" y="488"/>
                    <a:pt x="1829" y="488"/>
                  </a:cubicBezTo>
                  <a:cubicBezTo>
                    <a:pt x="1441" y="536"/>
                    <a:pt x="1076" y="730"/>
                    <a:pt x="809" y="1046"/>
                  </a:cubicBezTo>
                  <a:cubicBezTo>
                    <a:pt x="663" y="658"/>
                    <a:pt x="445" y="318"/>
                    <a:pt x="177" y="26"/>
                  </a:cubicBezTo>
                  <a:cubicBezTo>
                    <a:pt x="160" y="8"/>
                    <a:pt x="139" y="1"/>
                    <a:pt x="1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5" name="Google Shape;1135;p25"/>
            <p:cNvSpPr/>
            <p:nvPr/>
          </p:nvSpPr>
          <p:spPr>
            <a:xfrm>
              <a:off x="4318023" y="4482647"/>
              <a:ext cx="515662" cy="562722"/>
            </a:xfrm>
            <a:custGeom>
              <a:avLst/>
              <a:gdLst/>
              <a:ahLst/>
              <a:cxnLst/>
              <a:rect l="l" t="t" r="r" b="b"/>
              <a:pathLst>
                <a:path w="5928" h="6469" extrusionOk="0">
                  <a:moveTo>
                    <a:pt x="5857" y="0"/>
                  </a:moveTo>
                  <a:cubicBezTo>
                    <a:pt x="5849" y="0"/>
                    <a:pt x="5840" y="2"/>
                    <a:pt x="5831" y="7"/>
                  </a:cubicBezTo>
                  <a:cubicBezTo>
                    <a:pt x="5782" y="7"/>
                    <a:pt x="5758" y="31"/>
                    <a:pt x="5758" y="80"/>
                  </a:cubicBezTo>
                  <a:cubicBezTo>
                    <a:pt x="5758" y="250"/>
                    <a:pt x="5734" y="396"/>
                    <a:pt x="5734" y="566"/>
                  </a:cubicBezTo>
                  <a:cubicBezTo>
                    <a:pt x="5709" y="590"/>
                    <a:pt x="5734" y="638"/>
                    <a:pt x="5782" y="638"/>
                  </a:cubicBezTo>
                  <a:lnTo>
                    <a:pt x="5782" y="614"/>
                  </a:lnTo>
                  <a:cubicBezTo>
                    <a:pt x="5791" y="619"/>
                    <a:pt x="5801" y="621"/>
                    <a:pt x="5810" y="621"/>
                  </a:cubicBezTo>
                  <a:cubicBezTo>
                    <a:pt x="5848" y="621"/>
                    <a:pt x="5879" y="585"/>
                    <a:pt x="5879" y="566"/>
                  </a:cubicBezTo>
                  <a:cubicBezTo>
                    <a:pt x="5904" y="396"/>
                    <a:pt x="5928" y="225"/>
                    <a:pt x="5928" y="80"/>
                  </a:cubicBezTo>
                  <a:cubicBezTo>
                    <a:pt x="5928" y="40"/>
                    <a:pt x="5896" y="0"/>
                    <a:pt x="5857" y="0"/>
                  </a:cubicBezTo>
                  <a:close/>
                  <a:moveTo>
                    <a:pt x="5682" y="972"/>
                  </a:moveTo>
                  <a:cubicBezTo>
                    <a:pt x="5644" y="972"/>
                    <a:pt x="5612" y="1007"/>
                    <a:pt x="5612" y="1027"/>
                  </a:cubicBezTo>
                  <a:cubicBezTo>
                    <a:pt x="5564" y="1197"/>
                    <a:pt x="5515" y="1343"/>
                    <a:pt x="5442" y="1489"/>
                  </a:cubicBezTo>
                  <a:cubicBezTo>
                    <a:pt x="5418" y="1513"/>
                    <a:pt x="5442" y="1562"/>
                    <a:pt x="5491" y="1586"/>
                  </a:cubicBezTo>
                  <a:lnTo>
                    <a:pt x="5515" y="1586"/>
                  </a:lnTo>
                  <a:lnTo>
                    <a:pt x="5515" y="1562"/>
                  </a:lnTo>
                  <a:cubicBezTo>
                    <a:pt x="5523" y="1570"/>
                    <a:pt x="5531" y="1572"/>
                    <a:pt x="5539" y="1572"/>
                  </a:cubicBezTo>
                  <a:cubicBezTo>
                    <a:pt x="5555" y="1572"/>
                    <a:pt x="5572" y="1562"/>
                    <a:pt x="5588" y="1562"/>
                  </a:cubicBezTo>
                  <a:cubicBezTo>
                    <a:pt x="5661" y="1392"/>
                    <a:pt x="5734" y="1246"/>
                    <a:pt x="5782" y="1076"/>
                  </a:cubicBezTo>
                  <a:cubicBezTo>
                    <a:pt x="5782" y="1027"/>
                    <a:pt x="5758" y="1003"/>
                    <a:pt x="5709" y="979"/>
                  </a:cubicBezTo>
                  <a:cubicBezTo>
                    <a:pt x="5700" y="974"/>
                    <a:pt x="5691" y="972"/>
                    <a:pt x="5682" y="972"/>
                  </a:cubicBezTo>
                  <a:close/>
                  <a:moveTo>
                    <a:pt x="4303" y="1753"/>
                  </a:moveTo>
                  <a:cubicBezTo>
                    <a:pt x="4217" y="1753"/>
                    <a:pt x="4164" y="1879"/>
                    <a:pt x="4276" y="1902"/>
                  </a:cubicBezTo>
                  <a:cubicBezTo>
                    <a:pt x="4398" y="1975"/>
                    <a:pt x="4543" y="2047"/>
                    <a:pt x="4640" y="2169"/>
                  </a:cubicBezTo>
                  <a:cubicBezTo>
                    <a:pt x="4640" y="2193"/>
                    <a:pt x="4665" y="2193"/>
                    <a:pt x="4689" y="2193"/>
                  </a:cubicBezTo>
                  <a:cubicBezTo>
                    <a:pt x="4713" y="2193"/>
                    <a:pt x="4738" y="2193"/>
                    <a:pt x="4762" y="2169"/>
                  </a:cubicBezTo>
                  <a:cubicBezTo>
                    <a:pt x="4786" y="2145"/>
                    <a:pt x="4786" y="2096"/>
                    <a:pt x="4762" y="2072"/>
                  </a:cubicBezTo>
                  <a:cubicBezTo>
                    <a:pt x="4640" y="1926"/>
                    <a:pt x="4495" y="1829"/>
                    <a:pt x="4325" y="1756"/>
                  </a:cubicBezTo>
                  <a:cubicBezTo>
                    <a:pt x="4317" y="1754"/>
                    <a:pt x="4310" y="1753"/>
                    <a:pt x="4303" y="1753"/>
                  </a:cubicBezTo>
                  <a:close/>
                  <a:moveTo>
                    <a:pt x="3790" y="1732"/>
                  </a:moveTo>
                  <a:cubicBezTo>
                    <a:pt x="3596" y="1780"/>
                    <a:pt x="3474" y="1926"/>
                    <a:pt x="3474" y="2120"/>
                  </a:cubicBezTo>
                  <a:cubicBezTo>
                    <a:pt x="3450" y="2145"/>
                    <a:pt x="3450" y="2169"/>
                    <a:pt x="3474" y="2193"/>
                  </a:cubicBezTo>
                  <a:cubicBezTo>
                    <a:pt x="3474" y="2242"/>
                    <a:pt x="3499" y="2266"/>
                    <a:pt x="3547" y="2266"/>
                  </a:cubicBezTo>
                  <a:lnTo>
                    <a:pt x="3572" y="2266"/>
                  </a:lnTo>
                  <a:cubicBezTo>
                    <a:pt x="3620" y="2242"/>
                    <a:pt x="3644" y="2193"/>
                    <a:pt x="3620" y="2169"/>
                  </a:cubicBezTo>
                  <a:lnTo>
                    <a:pt x="3620" y="2120"/>
                  </a:lnTo>
                  <a:cubicBezTo>
                    <a:pt x="3644" y="1999"/>
                    <a:pt x="3717" y="1926"/>
                    <a:pt x="3839" y="1902"/>
                  </a:cubicBezTo>
                  <a:cubicBezTo>
                    <a:pt x="3887" y="1877"/>
                    <a:pt x="3912" y="1829"/>
                    <a:pt x="3887" y="1780"/>
                  </a:cubicBezTo>
                  <a:cubicBezTo>
                    <a:pt x="3887" y="1756"/>
                    <a:pt x="3839" y="1732"/>
                    <a:pt x="3790" y="1732"/>
                  </a:cubicBezTo>
                  <a:close/>
                  <a:moveTo>
                    <a:pt x="5248" y="1835"/>
                  </a:moveTo>
                  <a:cubicBezTo>
                    <a:pt x="5230" y="1835"/>
                    <a:pt x="5211" y="1841"/>
                    <a:pt x="5199" y="1853"/>
                  </a:cubicBezTo>
                  <a:cubicBezTo>
                    <a:pt x="5078" y="1975"/>
                    <a:pt x="4981" y="2072"/>
                    <a:pt x="4835" y="2169"/>
                  </a:cubicBezTo>
                  <a:cubicBezTo>
                    <a:pt x="4786" y="2169"/>
                    <a:pt x="4786" y="2217"/>
                    <a:pt x="4811" y="2266"/>
                  </a:cubicBezTo>
                  <a:cubicBezTo>
                    <a:pt x="4811" y="2290"/>
                    <a:pt x="4859" y="2315"/>
                    <a:pt x="4883" y="2315"/>
                  </a:cubicBezTo>
                  <a:lnTo>
                    <a:pt x="4883" y="2290"/>
                  </a:lnTo>
                  <a:cubicBezTo>
                    <a:pt x="4883" y="2290"/>
                    <a:pt x="4908" y="2290"/>
                    <a:pt x="4908" y="2315"/>
                  </a:cubicBezTo>
                  <a:cubicBezTo>
                    <a:pt x="5053" y="2217"/>
                    <a:pt x="5199" y="2096"/>
                    <a:pt x="5296" y="1975"/>
                  </a:cubicBezTo>
                  <a:cubicBezTo>
                    <a:pt x="5345" y="1926"/>
                    <a:pt x="5345" y="1877"/>
                    <a:pt x="5296" y="1853"/>
                  </a:cubicBezTo>
                  <a:cubicBezTo>
                    <a:pt x="5284" y="1841"/>
                    <a:pt x="5266" y="1835"/>
                    <a:pt x="5248" y="1835"/>
                  </a:cubicBezTo>
                  <a:close/>
                  <a:moveTo>
                    <a:pt x="4416" y="2312"/>
                  </a:moveTo>
                  <a:cubicBezTo>
                    <a:pt x="4410" y="2312"/>
                    <a:pt x="4404" y="2313"/>
                    <a:pt x="4398" y="2315"/>
                  </a:cubicBezTo>
                  <a:cubicBezTo>
                    <a:pt x="4276" y="2339"/>
                    <a:pt x="4179" y="2363"/>
                    <a:pt x="4057" y="2363"/>
                  </a:cubicBezTo>
                  <a:lnTo>
                    <a:pt x="3936" y="2363"/>
                  </a:lnTo>
                  <a:cubicBezTo>
                    <a:pt x="3930" y="2362"/>
                    <a:pt x="3925" y="2361"/>
                    <a:pt x="3920" y="2361"/>
                  </a:cubicBezTo>
                  <a:cubicBezTo>
                    <a:pt x="3836" y="2361"/>
                    <a:pt x="3820" y="2533"/>
                    <a:pt x="3912" y="2533"/>
                  </a:cubicBezTo>
                  <a:lnTo>
                    <a:pt x="4057" y="2533"/>
                  </a:lnTo>
                  <a:lnTo>
                    <a:pt x="4057" y="2509"/>
                  </a:lnTo>
                  <a:cubicBezTo>
                    <a:pt x="4179" y="2509"/>
                    <a:pt x="4300" y="2509"/>
                    <a:pt x="4422" y="2485"/>
                  </a:cubicBezTo>
                  <a:cubicBezTo>
                    <a:pt x="4535" y="2462"/>
                    <a:pt x="4500" y="2312"/>
                    <a:pt x="4416" y="2312"/>
                  </a:cubicBezTo>
                  <a:close/>
                  <a:moveTo>
                    <a:pt x="4946" y="2451"/>
                  </a:moveTo>
                  <a:cubicBezTo>
                    <a:pt x="4934" y="2451"/>
                    <a:pt x="4921" y="2454"/>
                    <a:pt x="4908" y="2460"/>
                  </a:cubicBezTo>
                  <a:cubicBezTo>
                    <a:pt x="4859" y="2485"/>
                    <a:pt x="4859" y="2533"/>
                    <a:pt x="4859" y="2582"/>
                  </a:cubicBezTo>
                  <a:cubicBezTo>
                    <a:pt x="4932" y="2728"/>
                    <a:pt x="4956" y="2873"/>
                    <a:pt x="4981" y="3019"/>
                  </a:cubicBezTo>
                  <a:cubicBezTo>
                    <a:pt x="4981" y="3068"/>
                    <a:pt x="5029" y="3092"/>
                    <a:pt x="5078" y="3092"/>
                  </a:cubicBezTo>
                  <a:cubicBezTo>
                    <a:pt x="5126" y="3092"/>
                    <a:pt x="5151" y="3043"/>
                    <a:pt x="5151" y="3019"/>
                  </a:cubicBezTo>
                  <a:cubicBezTo>
                    <a:pt x="5126" y="2825"/>
                    <a:pt x="5078" y="2679"/>
                    <a:pt x="5029" y="2509"/>
                  </a:cubicBezTo>
                  <a:cubicBezTo>
                    <a:pt x="5011" y="2473"/>
                    <a:pt x="4981" y="2451"/>
                    <a:pt x="4946" y="2451"/>
                  </a:cubicBezTo>
                  <a:close/>
                  <a:moveTo>
                    <a:pt x="5078" y="3432"/>
                  </a:moveTo>
                  <a:cubicBezTo>
                    <a:pt x="5029" y="3432"/>
                    <a:pt x="5005" y="3456"/>
                    <a:pt x="4981" y="3505"/>
                  </a:cubicBezTo>
                  <a:cubicBezTo>
                    <a:pt x="4956" y="3651"/>
                    <a:pt x="4932" y="3821"/>
                    <a:pt x="4883" y="3966"/>
                  </a:cubicBezTo>
                  <a:cubicBezTo>
                    <a:pt x="4859" y="3991"/>
                    <a:pt x="4883" y="4039"/>
                    <a:pt x="4908" y="4064"/>
                  </a:cubicBezTo>
                  <a:lnTo>
                    <a:pt x="4956" y="4064"/>
                  </a:lnTo>
                  <a:cubicBezTo>
                    <a:pt x="4981" y="4064"/>
                    <a:pt x="5005" y="4039"/>
                    <a:pt x="5029" y="4015"/>
                  </a:cubicBezTo>
                  <a:cubicBezTo>
                    <a:pt x="5078" y="3869"/>
                    <a:pt x="5126" y="3699"/>
                    <a:pt x="5151" y="3529"/>
                  </a:cubicBezTo>
                  <a:cubicBezTo>
                    <a:pt x="5151" y="3481"/>
                    <a:pt x="5126" y="3432"/>
                    <a:pt x="5078" y="3432"/>
                  </a:cubicBezTo>
                  <a:close/>
                  <a:moveTo>
                    <a:pt x="4703" y="4339"/>
                  </a:moveTo>
                  <a:cubicBezTo>
                    <a:pt x="4677" y="4339"/>
                    <a:pt x="4655" y="4351"/>
                    <a:pt x="4640" y="4379"/>
                  </a:cubicBezTo>
                  <a:cubicBezTo>
                    <a:pt x="4543" y="4501"/>
                    <a:pt x="4422" y="4622"/>
                    <a:pt x="4325" y="4720"/>
                  </a:cubicBezTo>
                  <a:cubicBezTo>
                    <a:pt x="4276" y="4744"/>
                    <a:pt x="4276" y="4792"/>
                    <a:pt x="4325" y="4841"/>
                  </a:cubicBezTo>
                  <a:cubicBezTo>
                    <a:pt x="4325" y="4841"/>
                    <a:pt x="4349" y="4865"/>
                    <a:pt x="4373" y="4865"/>
                  </a:cubicBezTo>
                  <a:lnTo>
                    <a:pt x="4373" y="4841"/>
                  </a:lnTo>
                  <a:lnTo>
                    <a:pt x="4422" y="4841"/>
                  </a:lnTo>
                  <a:cubicBezTo>
                    <a:pt x="4543" y="4720"/>
                    <a:pt x="4665" y="4598"/>
                    <a:pt x="4762" y="4477"/>
                  </a:cubicBezTo>
                  <a:cubicBezTo>
                    <a:pt x="4786" y="4428"/>
                    <a:pt x="4786" y="4379"/>
                    <a:pt x="4762" y="4355"/>
                  </a:cubicBezTo>
                  <a:cubicBezTo>
                    <a:pt x="4742" y="4345"/>
                    <a:pt x="4722" y="4339"/>
                    <a:pt x="4703" y="4339"/>
                  </a:cubicBezTo>
                  <a:close/>
                  <a:moveTo>
                    <a:pt x="3975" y="4971"/>
                  </a:moveTo>
                  <a:cubicBezTo>
                    <a:pt x="3960" y="4971"/>
                    <a:pt x="3946" y="4977"/>
                    <a:pt x="3936" y="4987"/>
                  </a:cubicBezTo>
                  <a:cubicBezTo>
                    <a:pt x="3790" y="5060"/>
                    <a:pt x="3644" y="5108"/>
                    <a:pt x="3474" y="5133"/>
                  </a:cubicBezTo>
                  <a:cubicBezTo>
                    <a:pt x="3450" y="5157"/>
                    <a:pt x="3402" y="5205"/>
                    <a:pt x="3426" y="5254"/>
                  </a:cubicBezTo>
                  <a:cubicBezTo>
                    <a:pt x="3426" y="5278"/>
                    <a:pt x="3474" y="5303"/>
                    <a:pt x="3499" y="5303"/>
                  </a:cubicBezTo>
                  <a:lnTo>
                    <a:pt x="3523" y="5303"/>
                  </a:lnTo>
                  <a:cubicBezTo>
                    <a:pt x="3693" y="5254"/>
                    <a:pt x="3839" y="5205"/>
                    <a:pt x="4009" y="5133"/>
                  </a:cubicBezTo>
                  <a:cubicBezTo>
                    <a:pt x="4033" y="5108"/>
                    <a:pt x="4057" y="5060"/>
                    <a:pt x="4033" y="5011"/>
                  </a:cubicBezTo>
                  <a:cubicBezTo>
                    <a:pt x="4019" y="4983"/>
                    <a:pt x="3996" y="4971"/>
                    <a:pt x="3975" y="4971"/>
                  </a:cubicBezTo>
                  <a:close/>
                  <a:moveTo>
                    <a:pt x="1531" y="5205"/>
                  </a:moveTo>
                  <a:cubicBezTo>
                    <a:pt x="1434" y="5205"/>
                    <a:pt x="1434" y="5375"/>
                    <a:pt x="1531" y="5375"/>
                  </a:cubicBezTo>
                  <a:lnTo>
                    <a:pt x="2041" y="5375"/>
                  </a:lnTo>
                  <a:cubicBezTo>
                    <a:pt x="2065" y="5375"/>
                    <a:pt x="2114" y="5327"/>
                    <a:pt x="2114" y="5303"/>
                  </a:cubicBezTo>
                  <a:cubicBezTo>
                    <a:pt x="2114" y="5254"/>
                    <a:pt x="2090" y="5205"/>
                    <a:pt x="2041" y="5205"/>
                  </a:cubicBezTo>
                  <a:close/>
                  <a:moveTo>
                    <a:pt x="2527" y="5205"/>
                  </a:moveTo>
                  <a:cubicBezTo>
                    <a:pt x="2478" y="5205"/>
                    <a:pt x="2454" y="5254"/>
                    <a:pt x="2454" y="5278"/>
                  </a:cubicBezTo>
                  <a:cubicBezTo>
                    <a:pt x="2430" y="5327"/>
                    <a:pt x="2478" y="5375"/>
                    <a:pt x="2527" y="5375"/>
                  </a:cubicBezTo>
                  <a:lnTo>
                    <a:pt x="3013" y="5375"/>
                  </a:lnTo>
                  <a:cubicBezTo>
                    <a:pt x="3061" y="5375"/>
                    <a:pt x="3110" y="5327"/>
                    <a:pt x="3110" y="5278"/>
                  </a:cubicBezTo>
                  <a:cubicBezTo>
                    <a:pt x="3086" y="5230"/>
                    <a:pt x="3061" y="5205"/>
                    <a:pt x="3013" y="5205"/>
                  </a:cubicBezTo>
                  <a:close/>
                  <a:moveTo>
                    <a:pt x="1044" y="5270"/>
                  </a:moveTo>
                  <a:cubicBezTo>
                    <a:pt x="1037" y="5270"/>
                    <a:pt x="1029" y="5273"/>
                    <a:pt x="1021" y="5278"/>
                  </a:cubicBezTo>
                  <a:cubicBezTo>
                    <a:pt x="851" y="5327"/>
                    <a:pt x="681" y="5400"/>
                    <a:pt x="559" y="5497"/>
                  </a:cubicBezTo>
                  <a:cubicBezTo>
                    <a:pt x="511" y="5545"/>
                    <a:pt x="511" y="5594"/>
                    <a:pt x="559" y="5618"/>
                  </a:cubicBezTo>
                  <a:cubicBezTo>
                    <a:pt x="559" y="5643"/>
                    <a:pt x="584" y="5643"/>
                    <a:pt x="608" y="5667"/>
                  </a:cubicBezTo>
                  <a:cubicBezTo>
                    <a:pt x="632" y="5643"/>
                    <a:pt x="632" y="5643"/>
                    <a:pt x="657" y="5643"/>
                  </a:cubicBezTo>
                  <a:cubicBezTo>
                    <a:pt x="778" y="5545"/>
                    <a:pt x="899" y="5473"/>
                    <a:pt x="1069" y="5424"/>
                  </a:cubicBezTo>
                  <a:cubicBezTo>
                    <a:pt x="1134" y="5424"/>
                    <a:pt x="1103" y="5270"/>
                    <a:pt x="1044" y="5270"/>
                  </a:cubicBezTo>
                  <a:close/>
                  <a:moveTo>
                    <a:pt x="295" y="5864"/>
                  </a:moveTo>
                  <a:cubicBezTo>
                    <a:pt x="265" y="5864"/>
                    <a:pt x="235" y="5877"/>
                    <a:pt x="219" y="5910"/>
                  </a:cubicBezTo>
                  <a:cubicBezTo>
                    <a:pt x="122" y="6056"/>
                    <a:pt x="74" y="6201"/>
                    <a:pt x="25" y="6371"/>
                  </a:cubicBezTo>
                  <a:cubicBezTo>
                    <a:pt x="1" y="6420"/>
                    <a:pt x="25" y="6469"/>
                    <a:pt x="74" y="6469"/>
                  </a:cubicBezTo>
                  <a:lnTo>
                    <a:pt x="98" y="6469"/>
                  </a:lnTo>
                  <a:cubicBezTo>
                    <a:pt x="122" y="6469"/>
                    <a:pt x="146" y="6444"/>
                    <a:pt x="171" y="6420"/>
                  </a:cubicBezTo>
                  <a:cubicBezTo>
                    <a:pt x="219" y="6274"/>
                    <a:pt x="292" y="6129"/>
                    <a:pt x="365" y="5983"/>
                  </a:cubicBezTo>
                  <a:cubicBezTo>
                    <a:pt x="414" y="5918"/>
                    <a:pt x="354" y="5864"/>
                    <a:pt x="295" y="5864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36" name="Google Shape;1136;p25"/>
          <p:cNvGrpSpPr/>
          <p:nvPr/>
        </p:nvGrpSpPr>
        <p:grpSpPr>
          <a:xfrm rot="10800000">
            <a:off x="-113822" y="-231095"/>
            <a:ext cx="1590405" cy="693261"/>
            <a:chOff x="3965010" y="571479"/>
            <a:chExt cx="1651683" cy="719972"/>
          </a:xfrm>
        </p:grpSpPr>
        <p:grpSp>
          <p:nvGrpSpPr>
            <p:cNvPr id="1137" name="Google Shape;1137;p25"/>
            <p:cNvGrpSpPr/>
            <p:nvPr/>
          </p:nvGrpSpPr>
          <p:grpSpPr>
            <a:xfrm>
              <a:off x="3965010" y="571479"/>
              <a:ext cx="1446820" cy="719972"/>
              <a:chOff x="3953250" y="571500"/>
              <a:chExt cx="1383325" cy="766825"/>
            </a:xfrm>
          </p:grpSpPr>
          <p:grpSp>
            <p:nvGrpSpPr>
              <p:cNvPr id="1138" name="Google Shape;1138;p25"/>
              <p:cNvGrpSpPr/>
              <p:nvPr/>
            </p:nvGrpSpPr>
            <p:grpSpPr>
              <a:xfrm>
                <a:off x="3953250" y="571500"/>
                <a:ext cx="1383166" cy="669650"/>
                <a:chOff x="897088" y="2374675"/>
                <a:chExt cx="1383166" cy="669650"/>
              </a:xfrm>
            </p:grpSpPr>
            <p:sp>
              <p:nvSpPr>
                <p:cNvPr id="1139" name="Google Shape;1139;p25"/>
                <p:cNvSpPr/>
                <p:nvPr/>
              </p:nvSpPr>
              <p:spPr>
                <a:xfrm>
                  <a:off x="1135613" y="2416700"/>
                  <a:ext cx="622500" cy="6225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40" name="Google Shape;1140;p25"/>
                <p:cNvSpPr/>
                <p:nvPr/>
              </p:nvSpPr>
              <p:spPr>
                <a:xfrm>
                  <a:off x="1479050" y="2374675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41" name="Google Shape;1141;p25"/>
                <p:cNvSpPr/>
                <p:nvPr/>
              </p:nvSpPr>
              <p:spPr>
                <a:xfrm>
                  <a:off x="897088" y="2689700"/>
                  <a:ext cx="492600" cy="354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42" name="Google Shape;1142;p25"/>
                <p:cNvSpPr/>
                <p:nvPr/>
              </p:nvSpPr>
              <p:spPr>
                <a:xfrm>
                  <a:off x="1657753" y="2551725"/>
                  <a:ext cx="6225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143" name="Google Shape;1143;p25"/>
              <p:cNvSpPr/>
              <p:nvPr/>
            </p:nvSpPr>
            <p:spPr>
              <a:xfrm>
                <a:off x="3972775" y="907225"/>
                <a:ext cx="1363800" cy="4311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144" name="Google Shape;1144;p25"/>
            <p:cNvSpPr/>
            <p:nvPr/>
          </p:nvSpPr>
          <p:spPr>
            <a:xfrm>
              <a:off x="4006544" y="571481"/>
              <a:ext cx="1610148" cy="660750"/>
            </a:xfrm>
            <a:custGeom>
              <a:avLst/>
              <a:gdLst/>
              <a:ahLst/>
              <a:cxnLst/>
              <a:rect l="l" t="t" r="r" b="b"/>
              <a:pathLst>
                <a:path w="3864" h="1872" extrusionOk="0">
                  <a:moveTo>
                    <a:pt x="1847" y="365"/>
                  </a:moveTo>
                  <a:cubicBezTo>
                    <a:pt x="1920" y="487"/>
                    <a:pt x="1920" y="633"/>
                    <a:pt x="1871" y="754"/>
                  </a:cubicBezTo>
                  <a:lnTo>
                    <a:pt x="1847" y="754"/>
                  </a:lnTo>
                  <a:cubicBezTo>
                    <a:pt x="1847" y="754"/>
                    <a:pt x="1823" y="754"/>
                    <a:pt x="1798" y="705"/>
                  </a:cubicBezTo>
                  <a:cubicBezTo>
                    <a:pt x="1774" y="608"/>
                    <a:pt x="1774" y="487"/>
                    <a:pt x="1847" y="390"/>
                  </a:cubicBezTo>
                  <a:lnTo>
                    <a:pt x="1847" y="365"/>
                  </a:lnTo>
                  <a:close/>
                  <a:moveTo>
                    <a:pt x="2891" y="584"/>
                  </a:moveTo>
                  <a:lnTo>
                    <a:pt x="2891" y="608"/>
                  </a:lnTo>
                  <a:cubicBezTo>
                    <a:pt x="2940" y="754"/>
                    <a:pt x="2940" y="900"/>
                    <a:pt x="2867" y="948"/>
                  </a:cubicBezTo>
                  <a:cubicBezTo>
                    <a:pt x="2831" y="960"/>
                    <a:pt x="2806" y="967"/>
                    <a:pt x="2791" y="967"/>
                  </a:cubicBezTo>
                  <a:cubicBezTo>
                    <a:pt x="2776" y="967"/>
                    <a:pt x="2770" y="960"/>
                    <a:pt x="2770" y="948"/>
                  </a:cubicBezTo>
                  <a:cubicBezTo>
                    <a:pt x="2770" y="803"/>
                    <a:pt x="2794" y="681"/>
                    <a:pt x="2891" y="584"/>
                  </a:cubicBezTo>
                  <a:close/>
                  <a:moveTo>
                    <a:pt x="754" y="1021"/>
                  </a:moveTo>
                  <a:cubicBezTo>
                    <a:pt x="851" y="1021"/>
                    <a:pt x="924" y="1070"/>
                    <a:pt x="972" y="1143"/>
                  </a:cubicBezTo>
                  <a:cubicBezTo>
                    <a:pt x="997" y="1216"/>
                    <a:pt x="972" y="1288"/>
                    <a:pt x="899" y="1337"/>
                  </a:cubicBezTo>
                  <a:cubicBezTo>
                    <a:pt x="887" y="1349"/>
                    <a:pt x="875" y="1355"/>
                    <a:pt x="863" y="1355"/>
                  </a:cubicBezTo>
                  <a:cubicBezTo>
                    <a:pt x="851" y="1355"/>
                    <a:pt x="839" y="1349"/>
                    <a:pt x="827" y="1337"/>
                  </a:cubicBezTo>
                  <a:cubicBezTo>
                    <a:pt x="754" y="1240"/>
                    <a:pt x="754" y="1143"/>
                    <a:pt x="754" y="1045"/>
                  </a:cubicBezTo>
                  <a:lnTo>
                    <a:pt x="754" y="1021"/>
                  </a:lnTo>
                  <a:close/>
                  <a:moveTo>
                    <a:pt x="2357" y="74"/>
                  </a:moveTo>
                  <a:cubicBezTo>
                    <a:pt x="2600" y="122"/>
                    <a:pt x="2794" y="268"/>
                    <a:pt x="2867" y="487"/>
                  </a:cubicBezTo>
                  <a:cubicBezTo>
                    <a:pt x="2746" y="608"/>
                    <a:pt x="2673" y="778"/>
                    <a:pt x="2697" y="973"/>
                  </a:cubicBezTo>
                  <a:cubicBezTo>
                    <a:pt x="2725" y="1015"/>
                    <a:pt x="2745" y="1041"/>
                    <a:pt x="2786" y="1041"/>
                  </a:cubicBezTo>
                  <a:cubicBezTo>
                    <a:pt x="2815" y="1041"/>
                    <a:pt x="2855" y="1027"/>
                    <a:pt x="2916" y="997"/>
                  </a:cubicBezTo>
                  <a:cubicBezTo>
                    <a:pt x="3061" y="924"/>
                    <a:pt x="3037" y="681"/>
                    <a:pt x="2964" y="487"/>
                  </a:cubicBezTo>
                  <a:cubicBezTo>
                    <a:pt x="2989" y="462"/>
                    <a:pt x="3013" y="462"/>
                    <a:pt x="3061" y="462"/>
                  </a:cubicBezTo>
                  <a:cubicBezTo>
                    <a:pt x="3329" y="535"/>
                    <a:pt x="3572" y="730"/>
                    <a:pt x="3693" y="997"/>
                  </a:cubicBezTo>
                  <a:cubicBezTo>
                    <a:pt x="3766" y="1143"/>
                    <a:pt x="3766" y="1337"/>
                    <a:pt x="3644" y="1483"/>
                  </a:cubicBezTo>
                  <a:cubicBezTo>
                    <a:pt x="3474" y="1677"/>
                    <a:pt x="2819" y="1799"/>
                    <a:pt x="1774" y="1799"/>
                  </a:cubicBezTo>
                  <a:cubicBezTo>
                    <a:pt x="1118" y="1799"/>
                    <a:pt x="535" y="1750"/>
                    <a:pt x="535" y="1750"/>
                  </a:cubicBezTo>
                  <a:cubicBezTo>
                    <a:pt x="316" y="1726"/>
                    <a:pt x="195" y="1653"/>
                    <a:pt x="146" y="1507"/>
                  </a:cubicBezTo>
                  <a:cubicBezTo>
                    <a:pt x="98" y="1386"/>
                    <a:pt x="219" y="1216"/>
                    <a:pt x="438" y="1118"/>
                  </a:cubicBezTo>
                  <a:cubicBezTo>
                    <a:pt x="511" y="1070"/>
                    <a:pt x="584" y="1045"/>
                    <a:pt x="681" y="1045"/>
                  </a:cubicBezTo>
                  <a:cubicBezTo>
                    <a:pt x="657" y="1167"/>
                    <a:pt x="705" y="1288"/>
                    <a:pt x="778" y="1410"/>
                  </a:cubicBezTo>
                  <a:cubicBezTo>
                    <a:pt x="808" y="1440"/>
                    <a:pt x="857" y="1461"/>
                    <a:pt x="901" y="1461"/>
                  </a:cubicBezTo>
                  <a:cubicBezTo>
                    <a:pt x="928" y="1461"/>
                    <a:pt x="954" y="1453"/>
                    <a:pt x="972" y="1434"/>
                  </a:cubicBezTo>
                  <a:cubicBezTo>
                    <a:pt x="1070" y="1361"/>
                    <a:pt x="1118" y="1240"/>
                    <a:pt x="1094" y="1118"/>
                  </a:cubicBezTo>
                  <a:cubicBezTo>
                    <a:pt x="1045" y="1021"/>
                    <a:pt x="924" y="924"/>
                    <a:pt x="802" y="924"/>
                  </a:cubicBezTo>
                  <a:cubicBezTo>
                    <a:pt x="851" y="681"/>
                    <a:pt x="1021" y="462"/>
                    <a:pt x="1264" y="365"/>
                  </a:cubicBezTo>
                  <a:cubicBezTo>
                    <a:pt x="1395" y="278"/>
                    <a:pt x="1517" y="234"/>
                    <a:pt x="1621" y="234"/>
                  </a:cubicBezTo>
                  <a:cubicBezTo>
                    <a:pt x="1689" y="234"/>
                    <a:pt x="1750" y="254"/>
                    <a:pt x="1798" y="292"/>
                  </a:cubicBezTo>
                  <a:cubicBezTo>
                    <a:pt x="1701" y="414"/>
                    <a:pt x="1677" y="584"/>
                    <a:pt x="1750" y="730"/>
                  </a:cubicBezTo>
                  <a:cubicBezTo>
                    <a:pt x="1750" y="778"/>
                    <a:pt x="1798" y="827"/>
                    <a:pt x="1871" y="827"/>
                  </a:cubicBezTo>
                  <a:cubicBezTo>
                    <a:pt x="1895" y="827"/>
                    <a:pt x="1920" y="803"/>
                    <a:pt x="1944" y="778"/>
                  </a:cubicBezTo>
                  <a:cubicBezTo>
                    <a:pt x="2041" y="633"/>
                    <a:pt x="2017" y="438"/>
                    <a:pt x="1920" y="292"/>
                  </a:cubicBezTo>
                  <a:cubicBezTo>
                    <a:pt x="1993" y="220"/>
                    <a:pt x="2090" y="147"/>
                    <a:pt x="2187" y="122"/>
                  </a:cubicBezTo>
                  <a:cubicBezTo>
                    <a:pt x="2236" y="98"/>
                    <a:pt x="2308" y="98"/>
                    <a:pt x="2357" y="74"/>
                  </a:cubicBezTo>
                  <a:close/>
                  <a:moveTo>
                    <a:pt x="2333" y="1"/>
                  </a:moveTo>
                  <a:cubicBezTo>
                    <a:pt x="2260" y="1"/>
                    <a:pt x="2211" y="25"/>
                    <a:pt x="2138" y="50"/>
                  </a:cubicBezTo>
                  <a:cubicBezTo>
                    <a:pt x="2017" y="74"/>
                    <a:pt x="1920" y="147"/>
                    <a:pt x="1823" y="244"/>
                  </a:cubicBezTo>
                  <a:cubicBezTo>
                    <a:pt x="1756" y="188"/>
                    <a:pt x="1674" y="158"/>
                    <a:pt x="1579" y="158"/>
                  </a:cubicBezTo>
                  <a:cubicBezTo>
                    <a:pt x="1466" y="158"/>
                    <a:pt x="1336" y="200"/>
                    <a:pt x="1191" y="292"/>
                  </a:cubicBezTo>
                  <a:cubicBezTo>
                    <a:pt x="924" y="414"/>
                    <a:pt x="754" y="657"/>
                    <a:pt x="681" y="948"/>
                  </a:cubicBezTo>
                  <a:cubicBezTo>
                    <a:pt x="584" y="948"/>
                    <a:pt x="487" y="973"/>
                    <a:pt x="414" y="1021"/>
                  </a:cubicBezTo>
                  <a:cubicBezTo>
                    <a:pt x="146" y="1167"/>
                    <a:pt x="1" y="1361"/>
                    <a:pt x="49" y="1531"/>
                  </a:cubicBezTo>
                  <a:cubicBezTo>
                    <a:pt x="74" y="1701"/>
                    <a:pt x="268" y="1823"/>
                    <a:pt x="511" y="1847"/>
                  </a:cubicBezTo>
                  <a:cubicBezTo>
                    <a:pt x="511" y="1847"/>
                    <a:pt x="1118" y="1871"/>
                    <a:pt x="1774" y="1871"/>
                  </a:cubicBezTo>
                  <a:cubicBezTo>
                    <a:pt x="2867" y="1871"/>
                    <a:pt x="3523" y="1774"/>
                    <a:pt x="3717" y="1556"/>
                  </a:cubicBezTo>
                  <a:cubicBezTo>
                    <a:pt x="3839" y="1386"/>
                    <a:pt x="3863" y="1167"/>
                    <a:pt x="3766" y="973"/>
                  </a:cubicBezTo>
                  <a:cubicBezTo>
                    <a:pt x="3620" y="681"/>
                    <a:pt x="3353" y="438"/>
                    <a:pt x="3037" y="365"/>
                  </a:cubicBezTo>
                  <a:cubicBezTo>
                    <a:pt x="2989" y="365"/>
                    <a:pt x="2940" y="390"/>
                    <a:pt x="2916" y="414"/>
                  </a:cubicBezTo>
                  <a:cubicBezTo>
                    <a:pt x="2819" y="171"/>
                    <a:pt x="2600" y="25"/>
                    <a:pt x="233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CUSTOM_2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" name="Google Shape;1240;p28"/>
          <p:cNvSpPr txBox="1">
            <a:spLocks noGrp="1"/>
          </p:cNvSpPr>
          <p:nvPr>
            <p:ph type="title"/>
          </p:nvPr>
        </p:nvSpPr>
        <p:spPr>
          <a:xfrm>
            <a:off x="1779150" y="1195225"/>
            <a:ext cx="5585700" cy="179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120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0"/>
            </a:lvl9pPr>
          </a:lstStyle>
          <a:p>
            <a:endParaRPr/>
          </a:p>
        </p:txBody>
      </p:sp>
      <p:sp>
        <p:nvSpPr>
          <p:cNvPr id="1241" name="Google Shape;1241;p28"/>
          <p:cNvSpPr txBox="1">
            <a:spLocks noGrp="1"/>
          </p:cNvSpPr>
          <p:nvPr>
            <p:ph type="subTitle" idx="1"/>
          </p:nvPr>
        </p:nvSpPr>
        <p:spPr>
          <a:xfrm>
            <a:off x="1831050" y="2920850"/>
            <a:ext cx="5481900" cy="64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fortaa"/>
              <a:buNone/>
              <a:defRPr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1242" name="Google Shape;1242;p28"/>
          <p:cNvGrpSpPr/>
          <p:nvPr/>
        </p:nvGrpSpPr>
        <p:grpSpPr>
          <a:xfrm flipH="1">
            <a:off x="7487724" y="644057"/>
            <a:ext cx="2037701" cy="1610804"/>
            <a:chOff x="855987" y="2204128"/>
            <a:chExt cx="1217483" cy="962421"/>
          </a:xfrm>
        </p:grpSpPr>
        <p:grpSp>
          <p:nvGrpSpPr>
            <p:cNvPr id="1243" name="Google Shape;1243;p28"/>
            <p:cNvGrpSpPr/>
            <p:nvPr/>
          </p:nvGrpSpPr>
          <p:grpSpPr>
            <a:xfrm>
              <a:off x="855987" y="2204128"/>
              <a:ext cx="1146639" cy="962421"/>
              <a:chOff x="958238" y="2157575"/>
              <a:chExt cx="1115191" cy="936025"/>
            </a:xfrm>
          </p:grpSpPr>
          <p:sp>
            <p:nvSpPr>
              <p:cNvPr id="1244" name="Google Shape;1244;p28"/>
              <p:cNvSpPr/>
              <p:nvPr/>
            </p:nvSpPr>
            <p:spPr>
              <a:xfrm>
                <a:off x="1253863" y="2157575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5" name="Google Shape;1245;p28"/>
              <p:cNvSpPr/>
              <p:nvPr/>
            </p:nvSpPr>
            <p:spPr>
              <a:xfrm>
                <a:off x="1441088" y="232510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6" name="Google Shape;1246;p28"/>
              <p:cNvSpPr/>
              <p:nvPr/>
            </p:nvSpPr>
            <p:spPr>
              <a:xfrm>
                <a:off x="997663" y="233495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7" name="Google Shape;1247;p28"/>
              <p:cNvSpPr/>
              <p:nvPr/>
            </p:nvSpPr>
            <p:spPr>
              <a:xfrm>
                <a:off x="958238" y="2551725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8" name="Google Shape;1248;p28"/>
              <p:cNvSpPr/>
              <p:nvPr/>
            </p:nvSpPr>
            <p:spPr>
              <a:xfrm>
                <a:off x="1165163" y="260100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9" name="Google Shape;1249;p28"/>
              <p:cNvSpPr/>
              <p:nvPr/>
            </p:nvSpPr>
            <p:spPr>
              <a:xfrm>
                <a:off x="1450928" y="2561600"/>
                <a:ext cx="6225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50" name="Google Shape;1250;p28"/>
            <p:cNvSpPr/>
            <p:nvPr/>
          </p:nvSpPr>
          <p:spPr>
            <a:xfrm>
              <a:off x="926851" y="2206843"/>
              <a:ext cx="1146619" cy="869887"/>
            </a:xfrm>
            <a:custGeom>
              <a:avLst/>
              <a:gdLst/>
              <a:ahLst/>
              <a:cxnLst/>
              <a:rect l="l" t="t" r="r" b="b"/>
              <a:pathLst>
                <a:path w="6074" h="4608" extrusionOk="0">
                  <a:moveTo>
                    <a:pt x="1749" y="936"/>
                  </a:moveTo>
                  <a:cubicBezTo>
                    <a:pt x="1968" y="985"/>
                    <a:pt x="2187" y="1131"/>
                    <a:pt x="2284" y="1325"/>
                  </a:cubicBezTo>
                  <a:cubicBezTo>
                    <a:pt x="2284" y="1398"/>
                    <a:pt x="2260" y="1446"/>
                    <a:pt x="2211" y="1471"/>
                  </a:cubicBezTo>
                  <a:cubicBezTo>
                    <a:pt x="2162" y="1519"/>
                    <a:pt x="2114" y="1519"/>
                    <a:pt x="2065" y="1544"/>
                  </a:cubicBezTo>
                  <a:cubicBezTo>
                    <a:pt x="1871" y="1544"/>
                    <a:pt x="1725" y="1276"/>
                    <a:pt x="1677" y="1155"/>
                  </a:cubicBezTo>
                  <a:lnTo>
                    <a:pt x="1677" y="1131"/>
                  </a:lnTo>
                  <a:cubicBezTo>
                    <a:pt x="1701" y="1058"/>
                    <a:pt x="1725" y="1009"/>
                    <a:pt x="1749" y="936"/>
                  </a:cubicBezTo>
                  <a:close/>
                  <a:moveTo>
                    <a:pt x="3936" y="1301"/>
                  </a:moveTo>
                  <a:lnTo>
                    <a:pt x="3936" y="1301"/>
                  </a:lnTo>
                  <a:cubicBezTo>
                    <a:pt x="3960" y="1446"/>
                    <a:pt x="3936" y="1616"/>
                    <a:pt x="3839" y="1762"/>
                  </a:cubicBezTo>
                  <a:cubicBezTo>
                    <a:pt x="3790" y="1714"/>
                    <a:pt x="3814" y="1495"/>
                    <a:pt x="3936" y="1301"/>
                  </a:cubicBezTo>
                  <a:close/>
                  <a:moveTo>
                    <a:pt x="750" y="2166"/>
                  </a:moveTo>
                  <a:cubicBezTo>
                    <a:pt x="776" y="2166"/>
                    <a:pt x="802" y="2169"/>
                    <a:pt x="826" y="2175"/>
                  </a:cubicBezTo>
                  <a:cubicBezTo>
                    <a:pt x="1142" y="2199"/>
                    <a:pt x="1264" y="2394"/>
                    <a:pt x="1264" y="2564"/>
                  </a:cubicBezTo>
                  <a:cubicBezTo>
                    <a:pt x="1264" y="2661"/>
                    <a:pt x="1166" y="2758"/>
                    <a:pt x="1045" y="2782"/>
                  </a:cubicBezTo>
                  <a:cubicBezTo>
                    <a:pt x="996" y="2758"/>
                    <a:pt x="924" y="2758"/>
                    <a:pt x="875" y="2734"/>
                  </a:cubicBezTo>
                  <a:cubicBezTo>
                    <a:pt x="705" y="2612"/>
                    <a:pt x="583" y="2442"/>
                    <a:pt x="535" y="2248"/>
                  </a:cubicBezTo>
                  <a:cubicBezTo>
                    <a:pt x="590" y="2193"/>
                    <a:pt x="672" y="2166"/>
                    <a:pt x="750" y="2166"/>
                  </a:cubicBezTo>
                  <a:close/>
                  <a:moveTo>
                    <a:pt x="5199" y="2588"/>
                  </a:moveTo>
                  <a:cubicBezTo>
                    <a:pt x="5078" y="2855"/>
                    <a:pt x="4883" y="3025"/>
                    <a:pt x="4762" y="3025"/>
                  </a:cubicBezTo>
                  <a:cubicBezTo>
                    <a:pt x="4713" y="3025"/>
                    <a:pt x="4665" y="3001"/>
                    <a:pt x="4640" y="2977"/>
                  </a:cubicBezTo>
                  <a:cubicBezTo>
                    <a:pt x="4567" y="2855"/>
                    <a:pt x="4592" y="2807"/>
                    <a:pt x="4592" y="2782"/>
                  </a:cubicBezTo>
                  <a:cubicBezTo>
                    <a:pt x="4640" y="2685"/>
                    <a:pt x="4883" y="2588"/>
                    <a:pt x="5150" y="2588"/>
                  </a:cubicBezTo>
                  <a:close/>
                  <a:moveTo>
                    <a:pt x="3596" y="3293"/>
                  </a:moveTo>
                  <a:cubicBezTo>
                    <a:pt x="3596" y="3293"/>
                    <a:pt x="3620" y="3317"/>
                    <a:pt x="3620" y="3317"/>
                  </a:cubicBezTo>
                  <a:cubicBezTo>
                    <a:pt x="3669" y="3390"/>
                    <a:pt x="3644" y="3608"/>
                    <a:pt x="3426" y="3851"/>
                  </a:cubicBezTo>
                  <a:cubicBezTo>
                    <a:pt x="3353" y="3754"/>
                    <a:pt x="3328" y="3633"/>
                    <a:pt x="3377" y="3511"/>
                  </a:cubicBezTo>
                  <a:cubicBezTo>
                    <a:pt x="3401" y="3414"/>
                    <a:pt x="3474" y="3341"/>
                    <a:pt x="3596" y="3317"/>
                  </a:cubicBezTo>
                  <a:lnTo>
                    <a:pt x="3596" y="3293"/>
                  </a:lnTo>
                  <a:close/>
                  <a:moveTo>
                    <a:pt x="1822" y="3366"/>
                  </a:moveTo>
                  <a:cubicBezTo>
                    <a:pt x="1847" y="3366"/>
                    <a:pt x="1944" y="3366"/>
                    <a:pt x="1968" y="3487"/>
                  </a:cubicBezTo>
                  <a:cubicBezTo>
                    <a:pt x="1944" y="3754"/>
                    <a:pt x="1798" y="3997"/>
                    <a:pt x="1555" y="4094"/>
                  </a:cubicBezTo>
                  <a:cubicBezTo>
                    <a:pt x="1482" y="3924"/>
                    <a:pt x="1507" y="3706"/>
                    <a:pt x="1604" y="3511"/>
                  </a:cubicBezTo>
                  <a:cubicBezTo>
                    <a:pt x="1652" y="3438"/>
                    <a:pt x="1725" y="3366"/>
                    <a:pt x="1822" y="3366"/>
                  </a:cubicBezTo>
                  <a:close/>
                  <a:moveTo>
                    <a:pt x="2745" y="159"/>
                  </a:moveTo>
                  <a:cubicBezTo>
                    <a:pt x="2867" y="159"/>
                    <a:pt x="3013" y="183"/>
                    <a:pt x="3158" y="256"/>
                  </a:cubicBezTo>
                  <a:cubicBezTo>
                    <a:pt x="3523" y="378"/>
                    <a:pt x="3814" y="693"/>
                    <a:pt x="3911" y="1058"/>
                  </a:cubicBezTo>
                  <a:cubicBezTo>
                    <a:pt x="3693" y="1325"/>
                    <a:pt x="3596" y="1714"/>
                    <a:pt x="3766" y="1859"/>
                  </a:cubicBezTo>
                  <a:cubicBezTo>
                    <a:pt x="3790" y="1908"/>
                    <a:pt x="3839" y="1932"/>
                    <a:pt x="3863" y="1932"/>
                  </a:cubicBezTo>
                  <a:cubicBezTo>
                    <a:pt x="3936" y="1932"/>
                    <a:pt x="3984" y="1884"/>
                    <a:pt x="4009" y="1835"/>
                  </a:cubicBezTo>
                  <a:cubicBezTo>
                    <a:pt x="4130" y="1616"/>
                    <a:pt x="4154" y="1349"/>
                    <a:pt x="4082" y="1106"/>
                  </a:cubicBezTo>
                  <a:cubicBezTo>
                    <a:pt x="4203" y="961"/>
                    <a:pt x="4397" y="863"/>
                    <a:pt x="4592" y="863"/>
                  </a:cubicBezTo>
                  <a:cubicBezTo>
                    <a:pt x="4762" y="863"/>
                    <a:pt x="4932" y="936"/>
                    <a:pt x="5053" y="1033"/>
                  </a:cubicBezTo>
                  <a:cubicBezTo>
                    <a:pt x="5466" y="1325"/>
                    <a:pt x="5466" y="1932"/>
                    <a:pt x="5272" y="2418"/>
                  </a:cubicBezTo>
                  <a:lnTo>
                    <a:pt x="5150" y="2418"/>
                  </a:lnTo>
                  <a:cubicBezTo>
                    <a:pt x="4907" y="2418"/>
                    <a:pt x="4567" y="2491"/>
                    <a:pt x="4470" y="2710"/>
                  </a:cubicBezTo>
                  <a:cubicBezTo>
                    <a:pt x="4397" y="2928"/>
                    <a:pt x="4543" y="3171"/>
                    <a:pt x="4762" y="3195"/>
                  </a:cubicBezTo>
                  <a:cubicBezTo>
                    <a:pt x="5029" y="3195"/>
                    <a:pt x="5248" y="2904"/>
                    <a:pt x="5369" y="2612"/>
                  </a:cubicBezTo>
                  <a:cubicBezTo>
                    <a:pt x="5612" y="2637"/>
                    <a:pt x="5806" y="2807"/>
                    <a:pt x="5879" y="3025"/>
                  </a:cubicBezTo>
                  <a:cubicBezTo>
                    <a:pt x="5903" y="3220"/>
                    <a:pt x="5831" y="3414"/>
                    <a:pt x="5685" y="3560"/>
                  </a:cubicBezTo>
                  <a:cubicBezTo>
                    <a:pt x="5320" y="3949"/>
                    <a:pt x="4810" y="4191"/>
                    <a:pt x="4252" y="4191"/>
                  </a:cubicBezTo>
                  <a:cubicBezTo>
                    <a:pt x="4082" y="4191"/>
                    <a:pt x="3887" y="4167"/>
                    <a:pt x="3741" y="4070"/>
                  </a:cubicBezTo>
                  <a:cubicBezTo>
                    <a:pt x="3669" y="4046"/>
                    <a:pt x="3620" y="4021"/>
                    <a:pt x="3571" y="3973"/>
                  </a:cubicBezTo>
                  <a:cubicBezTo>
                    <a:pt x="3814" y="3681"/>
                    <a:pt x="3887" y="3366"/>
                    <a:pt x="3766" y="3220"/>
                  </a:cubicBezTo>
                  <a:cubicBezTo>
                    <a:pt x="3717" y="3171"/>
                    <a:pt x="3669" y="3147"/>
                    <a:pt x="3596" y="3147"/>
                  </a:cubicBezTo>
                  <a:cubicBezTo>
                    <a:pt x="3426" y="3171"/>
                    <a:pt x="3280" y="3268"/>
                    <a:pt x="3231" y="3438"/>
                  </a:cubicBezTo>
                  <a:cubicBezTo>
                    <a:pt x="3158" y="3633"/>
                    <a:pt x="3207" y="3851"/>
                    <a:pt x="3328" y="3973"/>
                  </a:cubicBezTo>
                  <a:cubicBezTo>
                    <a:pt x="3037" y="4264"/>
                    <a:pt x="2648" y="4434"/>
                    <a:pt x="2260" y="4434"/>
                  </a:cubicBezTo>
                  <a:cubicBezTo>
                    <a:pt x="2215" y="4444"/>
                    <a:pt x="2169" y="4449"/>
                    <a:pt x="2124" y="4449"/>
                  </a:cubicBezTo>
                  <a:cubicBezTo>
                    <a:pt x="1946" y="4449"/>
                    <a:pt x="1768" y="4375"/>
                    <a:pt x="1652" y="4240"/>
                  </a:cubicBezTo>
                  <a:cubicBezTo>
                    <a:pt x="1944" y="4094"/>
                    <a:pt x="2138" y="3778"/>
                    <a:pt x="2138" y="3463"/>
                  </a:cubicBezTo>
                  <a:cubicBezTo>
                    <a:pt x="2116" y="3307"/>
                    <a:pt x="2013" y="3192"/>
                    <a:pt x="1865" y="3192"/>
                  </a:cubicBezTo>
                  <a:cubicBezTo>
                    <a:pt x="1851" y="3192"/>
                    <a:pt x="1837" y="3193"/>
                    <a:pt x="1822" y="3195"/>
                  </a:cubicBezTo>
                  <a:cubicBezTo>
                    <a:pt x="1677" y="3195"/>
                    <a:pt x="1531" y="3293"/>
                    <a:pt x="1458" y="3438"/>
                  </a:cubicBezTo>
                  <a:cubicBezTo>
                    <a:pt x="1337" y="3657"/>
                    <a:pt x="1312" y="3924"/>
                    <a:pt x="1409" y="4143"/>
                  </a:cubicBezTo>
                  <a:cubicBezTo>
                    <a:pt x="1361" y="4149"/>
                    <a:pt x="1314" y="4152"/>
                    <a:pt x="1268" y="4152"/>
                  </a:cubicBezTo>
                  <a:cubicBezTo>
                    <a:pt x="1130" y="4152"/>
                    <a:pt x="1002" y="4125"/>
                    <a:pt x="875" y="4070"/>
                  </a:cubicBezTo>
                  <a:cubicBezTo>
                    <a:pt x="535" y="3924"/>
                    <a:pt x="316" y="3633"/>
                    <a:pt x="268" y="3268"/>
                  </a:cubicBezTo>
                  <a:cubicBezTo>
                    <a:pt x="195" y="2977"/>
                    <a:pt x="243" y="2637"/>
                    <a:pt x="413" y="2370"/>
                  </a:cubicBezTo>
                  <a:cubicBezTo>
                    <a:pt x="486" y="2564"/>
                    <a:pt x="632" y="2734"/>
                    <a:pt x="802" y="2855"/>
                  </a:cubicBezTo>
                  <a:cubicBezTo>
                    <a:pt x="899" y="2880"/>
                    <a:pt x="972" y="2904"/>
                    <a:pt x="1069" y="2904"/>
                  </a:cubicBezTo>
                  <a:cubicBezTo>
                    <a:pt x="1264" y="2904"/>
                    <a:pt x="1434" y="2758"/>
                    <a:pt x="1434" y="2540"/>
                  </a:cubicBezTo>
                  <a:cubicBezTo>
                    <a:pt x="1434" y="2224"/>
                    <a:pt x="1166" y="1981"/>
                    <a:pt x="851" y="1981"/>
                  </a:cubicBezTo>
                  <a:cubicBezTo>
                    <a:pt x="828" y="1976"/>
                    <a:pt x="806" y="1974"/>
                    <a:pt x="784" y="1974"/>
                  </a:cubicBezTo>
                  <a:cubicBezTo>
                    <a:pt x="685" y="1974"/>
                    <a:pt x="590" y="2014"/>
                    <a:pt x="511" y="2054"/>
                  </a:cubicBezTo>
                  <a:cubicBezTo>
                    <a:pt x="438" y="1568"/>
                    <a:pt x="608" y="1058"/>
                    <a:pt x="1069" y="936"/>
                  </a:cubicBezTo>
                  <a:cubicBezTo>
                    <a:pt x="1194" y="901"/>
                    <a:pt x="1331" y="878"/>
                    <a:pt x="1463" y="878"/>
                  </a:cubicBezTo>
                  <a:cubicBezTo>
                    <a:pt x="1511" y="878"/>
                    <a:pt x="1558" y="881"/>
                    <a:pt x="1604" y="888"/>
                  </a:cubicBezTo>
                  <a:cubicBezTo>
                    <a:pt x="1555" y="1009"/>
                    <a:pt x="1507" y="1106"/>
                    <a:pt x="1507" y="1106"/>
                  </a:cubicBezTo>
                  <a:cubicBezTo>
                    <a:pt x="1507" y="1131"/>
                    <a:pt x="1507" y="1131"/>
                    <a:pt x="1507" y="1155"/>
                  </a:cubicBezTo>
                  <a:cubicBezTo>
                    <a:pt x="1531" y="1179"/>
                    <a:pt x="1725" y="1665"/>
                    <a:pt x="2065" y="1665"/>
                  </a:cubicBezTo>
                  <a:cubicBezTo>
                    <a:pt x="2162" y="1665"/>
                    <a:pt x="2235" y="1641"/>
                    <a:pt x="2308" y="1592"/>
                  </a:cubicBezTo>
                  <a:cubicBezTo>
                    <a:pt x="2405" y="1544"/>
                    <a:pt x="2478" y="1422"/>
                    <a:pt x="2454" y="1301"/>
                  </a:cubicBezTo>
                  <a:cubicBezTo>
                    <a:pt x="2357" y="1033"/>
                    <a:pt x="2114" y="839"/>
                    <a:pt x="1847" y="791"/>
                  </a:cubicBezTo>
                  <a:cubicBezTo>
                    <a:pt x="1992" y="426"/>
                    <a:pt x="2332" y="183"/>
                    <a:pt x="2745" y="159"/>
                  </a:cubicBezTo>
                  <a:close/>
                  <a:moveTo>
                    <a:pt x="2728" y="1"/>
                  </a:moveTo>
                  <a:cubicBezTo>
                    <a:pt x="2260" y="1"/>
                    <a:pt x="1815" y="296"/>
                    <a:pt x="1652" y="766"/>
                  </a:cubicBezTo>
                  <a:cubicBezTo>
                    <a:pt x="1569" y="748"/>
                    <a:pt x="1485" y="740"/>
                    <a:pt x="1403" y="740"/>
                  </a:cubicBezTo>
                  <a:cubicBezTo>
                    <a:pt x="1270" y="740"/>
                    <a:pt x="1141" y="760"/>
                    <a:pt x="1021" y="791"/>
                  </a:cubicBezTo>
                  <a:cubicBezTo>
                    <a:pt x="438" y="936"/>
                    <a:pt x="219" y="1616"/>
                    <a:pt x="341" y="2199"/>
                  </a:cubicBezTo>
                  <a:cubicBezTo>
                    <a:pt x="98" y="2515"/>
                    <a:pt x="0" y="2928"/>
                    <a:pt x="73" y="3317"/>
                  </a:cubicBezTo>
                  <a:cubicBezTo>
                    <a:pt x="146" y="3730"/>
                    <a:pt x="413" y="4070"/>
                    <a:pt x="802" y="4240"/>
                  </a:cubicBezTo>
                  <a:cubicBezTo>
                    <a:pt x="960" y="4293"/>
                    <a:pt x="1130" y="4332"/>
                    <a:pt x="1294" y="4332"/>
                  </a:cubicBezTo>
                  <a:cubicBezTo>
                    <a:pt x="1358" y="4332"/>
                    <a:pt x="1421" y="4326"/>
                    <a:pt x="1482" y="4313"/>
                  </a:cubicBezTo>
                  <a:cubicBezTo>
                    <a:pt x="1638" y="4491"/>
                    <a:pt x="1875" y="4607"/>
                    <a:pt x="2119" y="4607"/>
                  </a:cubicBezTo>
                  <a:cubicBezTo>
                    <a:pt x="2141" y="4607"/>
                    <a:pt x="2164" y="4606"/>
                    <a:pt x="2187" y="4604"/>
                  </a:cubicBezTo>
                  <a:lnTo>
                    <a:pt x="2260" y="4604"/>
                  </a:lnTo>
                  <a:cubicBezTo>
                    <a:pt x="2721" y="4580"/>
                    <a:pt x="3134" y="4410"/>
                    <a:pt x="3450" y="4094"/>
                  </a:cubicBezTo>
                  <a:cubicBezTo>
                    <a:pt x="3523" y="4143"/>
                    <a:pt x="3596" y="4191"/>
                    <a:pt x="3669" y="4240"/>
                  </a:cubicBezTo>
                  <a:cubicBezTo>
                    <a:pt x="3839" y="4313"/>
                    <a:pt x="4057" y="4361"/>
                    <a:pt x="4276" y="4361"/>
                  </a:cubicBezTo>
                  <a:cubicBezTo>
                    <a:pt x="4859" y="4361"/>
                    <a:pt x="5418" y="4094"/>
                    <a:pt x="5831" y="3681"/>
                  </a:cubicBezTo>
                  <a:cubicBezTo>
                    <a:pt x="6001" y="3487"/>
                    <a:pt x="6073" y="3244"/>
                    <a:pt x="6049" y="3001"/>
                  </a:cubicBezTo>
                  <a:cubicBezTo>
                    <a:pt x="5976" y="2710"/>
                    <a:pt x="5733" y="2491"/>
                    <a:pt x="5442" y="2467"/>
                  </a:cubicBezTo>
                  <a:cubicBezTo>
                    <a:pt x="5636" y="1908"/>
                    <a:pt x="5612" y="1252"/>
                    <a:pt x="5126" y="912"/>
                  </a:cubicBezTo>
                  <a:cubicBezTo>
                    <a:pt x="4972" y="781"/>
                    <a:pt x="4776" y="715"/>
                    <a:pt x="4580" y="715"/>
                  </a:cubicBezTo>
                  <a:cubicBezTo>
                    <a:pt x="4376" y="715"/>
                    <a:pt x="4170" y="787"/>
                    <a:pt x="4009" y="936"/>
                  </a:cubicBezTo>
                  <a:cubicBezTo>
                    <a:pt x="3887" y="548"/>
                    <a:pt x="3571" y="256"/>
                    <a:pt x="3207" y="110"/>
                  </a:cubicBezTo>
                  <a:cubicBezTo>
                    <a:pt x="3052" y="36"/>
                    <a:pt x="2889" y="1"/>
                    <a:pt x="27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51" name="Google Shape;1251;p28"/>
          <p:cNvGrpSpPr/>
          <p:nvPr/>
        </p:nvGrpSpPr>
        <p:grpSpPr>
          <a:xfrm flipH="1">
            <a:off x="44314" y="3278857"/>
            <a:ext cx="2525833" cy="1610805"/>
            <a:chOff x="7239867" y="1514545"/>
            <a:chExt cx="2525833" cy="1610805"/>
          </a:xfrm>
        </p:grpSpPr>
        <p:grpSp>
          <p:nvGrpSpPr>
            <p:cNvPr id="1252" name="Google Shape;1252;p28"/>
            <p:cNvGrpSpPr/>
            <p:nvPr/>
          </p:nvGrpSpPr>
          <p:grpSpPr>
            <a:xfrm>
              <a:off x="7346663" y="1514545"/>
              <a:ext cx="2419037" cy="1551678"/>
              <a:chOff x="7410211" y="1555302"/>
              <a:chExt cx="2355440" cy="1510884"/>
            </a:xfrm>
          </p:grpSpPr>
          <p:grpSp>
            <p:nvGrpSpPr>
              <p:cNvPr id="1253" name="Google Shape;1253;p28"/>
              <p:cNvGrpSpPr/>
              <p:nvPr/>
            </p:nvGrpSpPr>
            <p:grpSpPr>
              <a:xfrm>
                <a:off x="7410211" y="1555302"/>
                <a:ext cx="2355440" cy="1510884"/>
                <a:chOff x="761258" y="2062480"/>
                <a:chExt cx="1646470" cy="1056119"/>
              </a:xfrm>
            </p:grpSpPr>
            <p:sp>
              <p:nvSpPr>
                <p:cNvPr id="1254" name="Google Shape;1254;p28"/>
                <p:cNvSpPr/>
                <p:nvPr/>
              </p:nvSpPr>
              <p:spPr>
                <a:xfrm rot="-1481318">
                  <a:off x="1087094" y="2126891"/>
                  <a:ext cx="430227" cy="556678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55" name="Google Shape;1255;p28"/>
                <p:cNvSpPr/>
                <p:nvPr/>
              </p:nvSpPr>
              <p:spPr>
                <a:xfrm>
                  <a:off x="1415418" y="2201127"/>
                  <a:ext cx="5577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56" name="Google Shape;1256;p28"/>
                <p:cNvSpPr/>
                <p:nvPr/>
              </p:nvSpPr>
              <p:spPr>
                <a:xfrm>
                  <a:off x="761258" y="2379293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57" name="Google Shape;1257;p28"/>
                <p:cNvSpPr/>
                <p:nvPr/>
              </p:nvSpPr>
              <p:spPr>
                <a:xfrm>
                  <a:off x="899445" y="2606080"/>
                  <a:ext cx="469500" cy="4695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58" name="Google Shape;1258;p28"/>
                <p:cNvSpPr/>
                <p:nvPr/>
              </p:nvSpPr>
              <p:spPr>
                <a:xfrm>
                  <a:off x="1250808" y="2594534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59" name="Google Shape;1259;p28"/>
                <p:cNvSpPr/>
                <p:nvPr/>
              </p:nvSpPr>
              <p:spPr>
                <a:xfrm rot="-2967336">
                  <a:off x="1706888" y="2475460"/>
                  <a:ext cx="622580" cy="492779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260" name="Google Shape;1260;p28"/>
              <p:cNvSpPr/>
              <p:nvPr/>
            </p:nvSpPr>
            <p:spPr>
              <a:xfrm>
                <a:off x="7933212" y="2119383"/>
                <a:ext cx="704700" cy="7047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1" name="Google Shape;1261;p28"/>
              <p:cNvSpPr/>
              <p:nvPr/>
            </p:nvSpPr>
            <p:spPr>
              <a:xfrm>
                <a:off x="8386462" y="2119383"/>
                <a:ext cx="704700" cy="7047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62" name="Google Shape;1262;p28"/>
            <p:cNvSpPr/>
            <p:nvPr/>
          </p:nvSpPr>
          <p:spPr>
            <a:xfrm>
              <a:off x="7239867" y="1792171"/>
              <a:ext cx="2256600" cy="1333178"/>
            </a:xfrm>
            <a:custGeom>
              <a:avLst/>
              <a:gdLst/>
              <a:ahLst/>
              <a:cxnLst/>
              <a:rect l="l" t="t" r="r" b="b"/>
              <a:pathLst>
                <a:path w="4957" h="2929" extrusionOk="0">
                  <a:moveTo>
                    <a:pt x="1215" y="718"/>
                  </a:moveTo>
                  <a:cubicBezTo>
                    <a:pt x="1312" y="743"/>
                    <a:pt x="1337" y="767"/>
                    <a:pt x="1361" y="815"/>
                  </a:cubicBezTo>
                  <a:cubicBezTo>
                    <a:pt x="1361" y="840"/>
                    <a:pt x="1312" y="888"/>
                    <a:pt x="1288" y="913"/>
                  </a:cubicBezTo>
                  <a:cubicBezTo>
                    <a:pt x="1264" y="913"/>
                    <a:pt x="1264" y="937"/>
                    <a:pt x="1215" y="937"/>
                  </a:cubicBezTo>
                  <a:cubicBezTo>
                    <a:pt x="1215" y="864"/>
                    <a:pt x="1215" y="815"/>
                    <a:pt x="1215" y="743"/>
                  </a:cubicBezTo>
                  <a:lnTo>
                    <a:pt x="1215" y="718"/>
                  </a:lnTo>
                  <a:close/>
                  <a:moveTo>
                    <a:pt x="2527" y="475"/>
                  </a:moveTo>
                  <a:cubicBezTo>
                    <a:pt x="2624" y="597"/>
                    <a:pt x="2673" y="767"/>
                    <a:pt x="2624" y="937"/>
                  </a:cubicBezTo>
                  <a:cubicBezTo>
                    <a:pt x="2601" y="983"/>
                    <a:pt x="2567" y="1007"/>
                    <a:pt x="2530" y="1007"/>
                  </a:cubicBezTo>
                  <a:cubicBezTo>
                    <a:pt x="2489" y="1007"/>
                    <a:pt x="2444" y="977"/>
                    <a:pt x="2405" y="913"/>
                  </a:cubicBezTo>
                  <a:cubicBezTo>
                    <a:pt x="2333" y="767"/>
                    <a:pt x="2381" y="573"/>
                    <a:pt x="2527" y="475"/>
                  </a:cubicBezTo>
                  <a:close/>
                  <a:moveTo>
                    <a:pt x="3984" y="1010"/>
                  </a:moveTo>
                  <a:lnTo>
                    <a:pt x="3984" y="1010"/>
                  </a:lnTo>
                  <a:cubicBezTo>
                    <a:pt x="4009" y="1107"/>
                    <a:pt x="3984" y="1228"/>
                    <a:pt x="3936" y="1326"/>
                  </a:cubicBezTo>
                  <a:cubicBezTo>
                    <a:pt x="3912" y="1350"/>
                    <a:pt x="3912" y="1350"/>
                    <a:pt x="3887" y="1350"/>
                  </a:cubicBezTo>
                  <a:cubicBezTo>
                    <a:pt x="3863" y="1350"/>
                    <a:pt x="3839" y="1326"/>
                    <a:pt x="3814" y="1326"/>
                  </a:cubicBezTo>
                  <a:cubicBezTo>
                    <a:pt x="3766" y="1277"/>
                    <a:pt x="3766" y="1277"/>
                    <a:pt x="3766" y="1204"/>
                  </a:cubicBezTo>
                  <a:cubicBezTo>
                    <a:pt x="3790" y="1131"/>
                    <a:pt x="3863" y="1058"/>
                    <a:pt x="3984" y="1010"/>
                  </a:cubicBezTo>
                  <a:close/>
                  <a:moveTo>
                    <a:pt x="1045" y="1860"/>
                  </a:moveTo>
                  <a:cubicBezTo>
                    <a:pt x="948" y="1957"/>
                    <a:pt x="851" y="2030"/>
                    <a:pt x="754" y="2079"/>
                  </a:cubicBezTo>
                  <a:cubicBezTo>
                    <a:pt x="778" y="1982"/>
                    <a:pt x="875" y="1909"/>
                    <a:pt x="972" y="1860"/>
                  </a:cubicBezTo>
                  <a:close/>
                  <a:moveTo>
                    <a:pt x="3159" y="1957"/>
                  </a:moveTo>
                  <a:cubicBezTo>
                    <a:pt x="3159" y="1957"/>
                    <a:pt x="3183" y="1957"/>
                    <a:pt x="3231" y="2006"/>
                  </a:cubicBezTo>
                  <a:cubicBezTo>
                    <a:pt x="3280" y="2054"/>
                    <a:pt x="3304" y="2152"/>
                    <a:pt x="3280" y="2224"/>
                  </a:cubicBezTo>
                  <a:cubicBezTo>
                    <a:pt x="3159" y="2127"/>
                    <a:pt x="3159" y="2006"/>
                    <a:pt x="3159" y="1957"/>
                  </a:cubicBezTo>
                  <a:close/>
                  <a:moveTo>
                    <a:pt x="1701" y="2030"/>
                  </a:moveTo>
                  <a:cubicBezTo>
                    <a:pt x="1750" y="2054"/>
                    <a:pt x="1798" y="2079"/>
                    <a:pt x="1822" y="2127"/>
                  </a:cubicBezTo>
                  <a:cubicBezTo>
                    <a:pt x="1847" y="2249"/>
                    <a:pt x="1822" y="2346"/>
                    <a:pt x="1774" y="2443"/>
                  </a:cubicBezTo>
                  <a:cubicBezTo>
                    <a:pt x="1677" y="2346"/>
                    <a:pt x="1628" y="2200"/>
                    <a:pt x="1652" y="2054"/>
                  </a:cubicBezTo>
                  <a:cubicBezTo>
                    <a:pt x="1652" y="2030"/>
                    <a:pt x="1677" y="2030"/>
                    <a:pt x="1677" y="2030"/>
                  </a:cubicBezTo>
                  <a:close/>
                  <a:moveTo>
                    <a:pt x="1688" y="116"/>
                  </a:moveTo>
                  <a:cubicBezTo>
                    <a:pt x="1796" y="116"/>
                    <a:pt x="1923" y="140"/>
                    <a:pt x="2065" y="184"/>
                  </a:cubicBezTo>
                  <a:cubicBezTo>
                    <a:pt x="2211" y="232"/>
                    <a:pt x="2333" y="305"/>
                    <a:pt x="2454" y="427"/>
                  </a:cubicBezTo>
                  <a:cubicBezTo>
                    <a:pt x="2284" y="548"/>
                    <a:pt x="2235" y="791"/>
                    <a:pt x="2333" y="961"/>
                  </a:cubicBezTo>
                  <a:cubicBezTo>
                    <a:pt x="2430" y="1083"/>
                    <a:pt x="2503" y="1131"/>
                    <a:pt x="2551" y="1131"/>
                  </a:cubicBezTo>
                  <a:cubicBezTo>
                    <a:pt x="2648" y="1107"/>
                    <a:pt x="2721" y="1058"/>
                    <a:pt x="2746" y="986"/>
                  </a:cubicBezTo>
                  <a:cubicBezTo>
                    <a:pt x="2794" y="791"/>
                    <a:pt x="2746" y="573"/>
                    <a:pt x="2624" y="427"/>
                  </a:cubicBezTo>
                  <a:cubicBezTo>
                    <a:pt x="2818" y="305"/>
                    <a:pt x="3061" y="232"/>
                    <a:pt x="3304" y="232"/>
                  </a:cubicBezTo>
                  <a:lnTo>
                    <a:pt x="3450" y="232"/>
                  </a:lnTo>
                  <a:cubicBezTo>
                    <a:pt x="3742" y="330"/>
                    <a:pt x="3960" y="597"/>
                    <a:pt x="3984" y="888"/>
                  </a:cubicBezTo>
                  <a:cubicBezTo>
                    <a:pt x="3839" y="937"/>
                    <a:pt x="3717" y="1034"/>
                    <a:pt x="3693" y="1180"/>
                  </a:cubicBezTo>
                  <a:cubicBezTo>
                    <a:pt x="3669" y="1277"/>
                    <a:pt x="3693" y="1350"/>
                    <a:pt x="3766" y="1423"/>
                  </a:cubicBezTo>
                  <a:cubicBezTo>
                    <a:pt x="3802" y="1459"/>
                    <a:pt x="3845" y="1477"/>
                    <a:pt x="3887" y="1477"/>
                  </a:cubicBezTo>
                  <a:cubicBezTo>
                    <a:pt x="3930" y="1477"/>
                    <a:pt x="3972" y="1459"/>
                    <a:pt x="4009" y="1423"/>
                  </a:cubicBezTo>
                  <a:cubicBezTo>
                    <a:pt x="4082" y="1277"/>
                    <a:pt x="4106" y="1131"/>
                    <a:pt x="4082" y="986"/>
                  </a:cubicBezTo>
                  <a:cubicBezTo>
                    <a:pt x="4130" y="986"/>
                    <a:pt x="4203" y="961"/>
                    <a:pt x="4252" y="961"/>
                  </a:cubicBezTo>
                  <a:cubicBezTo>
                    <a:pt x="4470" y="961"/>
                    <a:pt x="4640" y="1083"/>
                    <a:pt x="4738" y="1277"/>
                  </a:cubicBezTo>
                  <a:cubicBezTo>
                    <a:pt x="4835" y="1544"/>
                    <a:pt x="4810" y="1836"/>
                    <a:pt x="4665" y="2079"/>
                  </a:cubicBezTo>
                  <a:cubicBezTo>
                    <a:pt x="4483" y="2341"/>
                    <a:pt x="4201" y="2486"/>
                    <a:pt x="3902" y="2486"/>
                  </a:cubicBezTo>
                  <a:cubicBezTo>
                    <a:pt x="3841" y="2486"/>
                    <a:pt x="3779" y="2480"/>
                    <a:pt x="3717" y="2467"/>
                  </a:cubicBezTo>
                  <a:cubicBezTo>
                    <a:pt x="3572" y="2443"/>
                    <a:pt x="3450" y="2370"/>
                    <a:pt x="3353" y="2297"/>
                  </a:cubicBezTo>
                  <a:cubicBezTo>
                    <a:pt x="3401" y="2176"/>
                    <a:pt x="3377" y="2030"/>
                    <a:pt x="3304" y="1933"/>
                  </a:cubicBezTo>
                  <a:cubicBezTo>
                    <a:pt x="3244" y="1884"/>
                    <a:pt x="3189" y="1860"/>
                    <a:pt x="3143" y="1860"/>
                  </a:cubicBezTo>
                  <a:cubicBezTo>
                    <a:pt x="3098" y="1860"/>
                    <a:pt x="3061" y="1884"/>
                    <a:pt x="3037" y="1933"/>
                  </a:cubicBezTo>
                  <a:cubicBezTo>
                    <a:pt x="3037" y="2103"/>
                    <a:pt x="3086" y="2249"/>
                    <a:pt x="3231" y="2322"/>
                  </a:cubicBezTo>
                  <a:cubicBezTo>
                    <a:pt x="3071" y="2620"/>
                    <a:pt x="2781" y="2809"/>
                    <a:pt x="2442" y="2809"/>
                  </a:cubicBezTo>
                  <a:cubicBezTo>
                    <a:pt x="2422" y="2809"/>
                    <a:pt x="2402" y="2809"/>
                    <a:pt x="2381" y="2807"/>
                  </a:cubicBezTo>
                  <a:cubicBezTo>
                    <a:pt x="2187" y="2807"/>
                    <a:pt x="1968" y="2686"/>
                    <a:pt x="1847" y="2516"/>
                  </a:cubicBezTo>
                  <a:cubicBezTo>
                    <a:pt x="1920" y="2394"/>
                    <a:pt x="1968" y="2249"/>
                    <a:pt x="1920" y="2103"/>
                  </a:cubicBezTo>
                  <a:cubicBezTo>
                    <a:pt x="1895" y="2030"/>
                    <a:pt x="1822" y="1957"/>
                    <a:pt x="1725" y="1933"/>
                  </a:cubicBezTo>
                  <a:cubicBezTo>
                    <a:pt x="1712" y="1928"/>
                    <a:pt x="1699" y="1926"/>
                    <a:pt x="1685" y="1926"/>
                  </a:cubicBezTo>
                  <a:cubicBezTo>
                    <a:pt x="1627" y="1926"/>
                    <a:pt x="1575" y="1966"/>
                    <a:pt x="1555" y="2006"/>
                  </a:cubicBezTo>
                  <a:cubicBezTo>
                    <a:pt x="1531" y="2200"/>
                    <a:pt x="1580" y="2394"/>
                    <a:pt x="1725" y="2540"/>
                  </a:cubicBezTo>
                  <a:cubicBezTo>
                    <a:pt x="1604" y="2662"/>
                    <a:pt x="1434" y="2735"/>
                    <a:pt x="1264" y="2759"/>
                  </a:cubicBezTo>
                  <a:lnTo>
                    <a:pt x="1191" y="2759"/>
                  </a:lnTo>
                  <a:cubicBezTo>
                    <a:pt x="1045" y="2759"/>
                    <a:pt x="924" y="2686"/>
                    <a:pt x="826" y="2589"/>
                  </a:cubicBezTo>
                  <a:cubicBezTo>
                    <a:pt x="729" y="2467"/>
                    <a:pt x="705" y="2346"/>
                    <a:pt x="729" y="2224"/>
                  </a:cubicBezTo>
                  <a:cubicBezTo>
                    <a:pt x="924" y="2152"/>
                    <a:pt x="1167" y="1957"/>
                    <a:pt x="1142" y="1836"/>
                  </a:cubicBezTo>
                  <a:cubicBezTo>
                    <a:pt x="1142" y="1801"/>
                    <a:pt x="1118" y="1767"/>
                    <a:pt x="1052" y="1767"/>
                  </a:cubicBezTo>
                  <a:cubicBezTo>
                    <a:pt x="1025" y="1767"/>
                    <a:pt x="991" y="1773"/>
                    <a:pt x="948" y="1787"/>
                  </a:cubicBezTo>
                  <a:cubicBezTo>
                    <a:pt x="802" y="1836"/>
                    <a:pt x="681" y="1982"/>
                    <a:pt x="656" y="2152"/>
                  </a:cubicBezTo>
                  <a:cubicBezTo>
                    <a:pt x="638" y="2154"/>
                    <a:pt x="621" y="2155"/>
                    <a:pt x="603" y="2155"/>
                  </a:cubicBezTo>
                  <a:cubicBezTo>
                    <a:pt x="414" y="2155"/>
                    <a:pt x="286" y="2032"/>
                    <a:pt x="219" y="1787"/>
                  </a:cubicBezTo>
                  <a:cubicBezTo>
                    <a:pt x="98" y="1520"/>
                    <a:pt x="122" y="1228"/>
                    <a:pt x="243" y="961"/>
                  </a:cubicBezTo>
                  <a:cubicBezTo>
                    <a:pt x="389" y="791"/>
                    <a:pt x="608" y="694"/>
                    <a:pt x="851" y="694"/>
                  </a:cubicBezTo>
                  <a:lnTo>
                    <a:pt x="1142" y="694"/>
                  </a:lnTo>
                  <a:lnTo>
                    <a:pt x="1142" y="743"/>
                  </a:lnTo>
                  <a:cubicBezTo>
                    <a:pt x="1118" y="840"/>
                    <a:pt x="1142" y="937"/>
                    <a:pt x="1191" y="1010"/>
                  </a:cubicBezTo>
                  <a:cubicBezTo>
                    <a:pt x="1204" y="1036"/>
                    <a:pt x="1232" y="1056"/>
                    <a:pt x="1271" y="1056"/>
                  </a:cubicBezTo>
                  <a:cubicBezTo>
                    <a:pt x="1302" y="1056"/>
                    <a:pt x="1341" y="1043"/>
                    <a:pt x="1385" y="1010"/>
                  </a:cubicBezTo>
                  <a:cubicBezTo>
                    <a:pt x="1482" y="913"/>
                    <a:pt x="1507" y="888"/>
                    <a:pt x="1482" y="791"/>
                  </a:cubicBezTo>
                  <a:cubicBezTo>
                    <a:pt x="1458" y="718"/>
                    <a:pt x="1385" y="645"/>
                    <a:pt x="1239" y="621"/>
                  </a:cubicBezTo>
                  <a:cubicBezTo>
                    <a:pt x="1239" y="475"/>
                    <a:pt x="1288" y="330"/>
                    <a:pt x="1385" y="232"/>
                  </a:cubicBezTo>
                  <a:cubicBezTo>
                    <a:pt x="1452" y="152"/>
                    <a:pt x="1556" y="116"/>
                    <a:pt x="1688" y="116"/>
                  </a:cubicBezTo>
                  <a:close/>
                  <a:moveTo>
                    <a:pt x="1650" y="1"/>
                  </a:moveTo>
                  <a:cubicBezTo>
                    <a:pt x="1501" y="1"/>
                    <a:pt x="1380" y="43"/>
                    <a:pt x="1288" y="135"/>
                  </a:cubicBezTo>
                  <a:cubicBezTo>
                    <a:pt x="1191" y="257"/>
                    <a:pt x="1118" y="427"/>
                    <a:pt x="1118" y="597"/>
                  </a:cubicBezTo>
                  <a:cubicBezTo>
                    <a:pt x="1069" y="585"/>
                    <a:pt x="1021" y="579"/>
                    <a:pt x="972" y="579"/>
                  </a:cubicBezTo>
                  <a:cubicBezTo>
                    <a:pt x="924" y="579"/>
                    <a:pt x="875" y="585"/>
                    <a:pt x="826" y="597"/>
                  </a:cubicBezTo>
                  <a:cubicBezTo>
                    <a:pt x="559" y="597"/>
                    <a:pt x="316" y="694"/>
                    <a:pt x="146" y="888"/>
                  </a:cubicBezTo>
                  <a:cubicBezTo>
                    <a:pt x="1" y="1180"/>
                    <a:pt x="1" y="1520"/>
                    <a:pt x="122" y="1811"/>
                  </a:cubicBezTo>
                  <a:cubicBezTo>
                    <a:pt x="219" y="2152"/>
                    <a:pt x="414" y="2224"/>
                    <a:pt x="559" y="2224"/>
                  </a:cubicBezTo>
                  <a:lnTo>
                    <a:pt x="608" y="2224"/>
                  </a:lnTo>
                  <a:cubicBezTo>
                    <a:pt x="608" y="2394"/>
                    <a:pt x="656" y="2540"/>
                    <a:pt x="754" y="2637"/>
                  </a:cubicBezTo>
                  <a:cubicBezTo>
                    <a:pt x="851" y="2783"/>
                    <a:pt x="1021" y="2856"/>
                    <a:pt x="1191" y="2856"/>
                  </a:cubicBezTo>
                  <a:lnTo>
                    <a:pt x="1264" y="2856"/>
                  </a:lnTo>
                  <a:cubicBezTo>
                    <a:pt x="1458" y="2832"/>
                    <a:pt x="1652" y="2759"/>
                    <a:pt x="1774" y="2613"/>
                  </a:cubicBezTo>
                  <a:cubicBezTo>
                    <a:pt x="1944" y="2783"/>
                    <a:pt x="2163" y="2905"/>
                    <a:pt x="2381" y="2929"/>
                  </a:cubicBezTo>
                  <a:lnTo>
                    <a:pt x="2430" y="2929"/>
                  </a:lnTo>
                  <a:cubicBezTo>
                    <a:pt x="2794" y="2905"/>
                    <a:pt x="3134" y="2710"/>
                    <a:pt x="3304" y="2394"/>
                  </a:cubicBezTo>
                  <a:cubicBezTo>
                    <a:pt x="3426" y="2467"/>
                    <a:pt x="3547" y="2516"/>
                    <a:pt x="3693" y="2540"/>
                  </a:cubicBezTo>
                  <a:cubicBezTo>
                    <a:pt x="3766" y="2559"/>
                    <a:pt x="3841" y="2567"/>
                    <a:pt x="3916" y="2567"/>
                  </a:cubicBezTo>
                  <a:cubicBezTo>
                    <a:pt x="4239" y="2567"/>
                    <a:pt x="4560" y="2403"/>
                    <a:pt x="4738" y="2127"/>
                  </a:cubicBezTo>
                  <a:cubicBezTo>
                    <a:pt x="4932" y="1860"/>
                    <a:pt x="4956" y="1496"/>
                    <a:pt x="4835" y="1204"/>
                  </a:cubicBezTo>
                  <a:cubicBezTo>
                    <a:pt x="4738" y="986"/>
                    <a:pt x="4495" y="840"/>
                    <a:pt x="4252" y="840"/>
                  </a:cubicBezTo>
                  <a:cubicBezTo>
                    <a:pt x="4203" y="840"/>
                    <a:pt x="4130" y="840"/>
                    <a:pt x="4057" y="864"/>
                  </a:cubicBezTo>
                  <a:cubicBezTo>
                    <a:pt x="4033" y="500"/>
                    <a:pt x="3790" y="232"/>
                    <a:pt x="3450" y="135"/>
                  </a:cubicBezTo>
                  <a:cubicBezTo>
                    <a:pt x="3426" y="123"/>
                    <a:pt x="3395" y="117"/>
                    <a:pt x="3365" y="117"/>
                  </a:cubicBezTo>
                  <a:cubicBezTo>
                    <a:pt x="3335" y="117"/>
                    <a:pt x="3304" y="123"/>
                    <a:pt x="3280" y="135"/>
                  </a:cubicBezTo>
                  <a:cubicBezTo>
                    <a:pt x="3013" y="135"/>
                    <a:pt x="2746" y="208"/>
                    <a:pt x="2527" y="330"/>
                  </a:cubicBezTo>
                  <a:cubicBezTo>
                    <a:pt x="2405" y="232"/>
                    <a:pt x="2235" y="135"/>
                    <a:pt x="2090" y="87"/>
                  </a:cubicBezTo>
                  <a:cubicBezTo>
                    <a:pt x="1923" y="31"/>
                    <a:pt x="1776" y="1"/>
                    <a:pt x="1650" y="1"/>
                  </a:cubicBezTo>
                  <a:close/>
                </a:path>
              </a:pathLst>
            </a:custGeom>
            <a:solidFill>
              <a:srgbClr val="261C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63" name="Google Shape;1263;p28"/>
          <p:cNvGrpSpPr/>
          <p:nvPr/>
        </p:nvGrpSpPr>
        <p:grpSpPr>
          <a:xfrm flipH="1">
            <a:off x="373332" y="727052"/>
            <a:ext cx="1867806" cy="1695907"/>
            <a:chOff x="7844079" y="226728"/>
            <a:chExt cx="1373387" cy="1246991"/>
          </a:xfrm>
        </p:grpSpPr>
        <p:sp>
          <p:nvSpPr>
            <p:cNvPr id="1264" name="Google Shape;1264;p28"/>
            <p:cNvSpPr/>
            <p:nvPr/>
          </p:nvSpPr>
          <p:spPr>
            <a:xfrm rot="-1688081">
              <a:off x="7886315" y="509903"/>
              <a:ext cx="222384" cy="213454"/>
            </a:xfrm>
            <a:custGeom>
              <a:avLst/>
              <a:gdLst/>
              <a:ahLst/>
              <a:cxnLst/>
              <a:rect l="l" t="t" r="r" b="b"/>
              <a:pathLst>
                <a:path w="1119" h="1074" extrusionOk="0">
                  <a:moveTo>
                    <a:pt x="681" y="441"/>
                  </a:moveTo>
                  <a:cubicBezTo>
                    <a:pt x="681" y="441"/>
                    <a:pt x="681" y="441"/>
                    <a:pt x="681" y="466"/>
                  </a:cubicBezTo>
                  <a:cubicBezTo>
                    <a:pt x="681" y="466"/>
                    <a:pt x="657" y="490"/>
                    <a:pt x="584" y="490"/>
                  </a:cubicBezTo>
                  <a:cubicBezTo>
                    <a:pt x="608" y="466"/>
                    <a:pt x="632" y="441"/>
                    <a:pt x="657" y="441"/>
                  </a:cubicBezTo>
                  <a:close/>
                  <a:moveTo>
                    <a:pt x="384" y="97"/>
                  </a:moveTo>
                  <a:cubicBezTo>
                    <a:pt x="401" y="97"/>
                    <a:pt x="420" y="98"/>
                    <a:pt x="438" y="101"/>
                  </a:cubicBezTo>
                  <a:cubicBezTo>
                    <a:pt x="559" y="101"/>
                    <a:pt x="681" y="126"/>
                    <a:pt x="778" y="150"/>
                  </a:cubicBezTo>
                  <a:cubicBezTo>
                    <a:pt x="924" y="199"/>
                    <a:pt x="1021" y="369"/>
                    <a:pt x="972" y="514"/>
                  </a:cubicBezTo>
                  <a:cubicBezTo>
                    <a:pt x="924" y="733"/>
                    <a:pt x="705" y="976"/>
                    <a:pt x="559" y="976"/>
                  </a:cubicBezTo>
                  <a:lnTo>
                    <a:pt x="511" y="976"/>
                  </a:lnTo>
                  <a:cubicBezTo>
                    <a:pt x="414" y="879"/>
                    <a:pt x="438" y="733"/>
                    <a:pt x="511" y="612"/>
                  </a:cubicBezTo>
                  <a:cubicBezTo>
                    <a:pt x="608" y="587"/>
                    <a:pt x="754" y="563"/>
                    <a:pt x="778" y="490"/>
                  </a:cubicBezTo>
                  <a:cubicBezTo>
                    <a:pt x="802" y="441"/>
                    <a:pt x="778" y="393"/>
                    <a:pt x="754" y="369"/>
                  </a:cubicBezTo>
                  <a:cubicBezTo>
                    <a:pt x="730" y="344"/>
                    <a:pt x="705" y="344"/>
                    <a:pt x="681" y="344"/>
                  </a:cubicBezTo>
                  <a:cubicBezTo>
                    <a:pt x="608" y="344"/>
                    <a:pt x="535" y="417"/>
                    <a:pt x="462" y="514"/>
                  </a:cubicBezTo>
                  <a:cubicBezTo>
                    <a:pt x="441" y="519"/>
                    <a:pt x="419" y="521"/>
                    <a:pt x="398" y="521"/>
                  </a:cubicBezTo>
                  <a:cubicBezTo>
                    <a:pt x="299" y="521"/>
                    <a:pt x="202" y="477"/>
                    <a:pt x="122" y="417"/>
                  </a:cubicBezTo>
                  <a:cubicBezTo>
                    <a:pt x="98" y="369"/>
                    <a:pt x="98" y="344"/>
                    <a:pt x="122" y="296"/>
                  </a:cubicBezTo>
                  <a:cubicBezTo>
                    <a:pt x="165" y="168"/>
                    <a:pt x="263" y="97"/>
                    <a:pt x="384" y="97"/>
                  </a:cubicBezTo>
                  <a:close/>
                  <a:moveTo>
                    <a:pt x="386" y="1"/>
                  </a:moveTo>
                  <a:cubicBezTo>
                    <a:pt x="230" y="1"/>
                    <a:pt x="69" y="97"/>
                    <a:pt x="25" y="271"/>
                  </a:cubicBezTo>
                  <a:cubicBezTo>
                    <a:pt x="1" y="344"/>
                    <a:pt x="1" y="417"/>
                    <a:pt x="49" y="466"/>
                  </a:cubicBezTo>
                  <a:cubicBezTo>
                    <a:pt x="147" y="563"/>
                    <a:pt x="292" y="612"/>
                    <a:pt x="414" y="612"/>
                  </a:cubicBezTo>
                  <a:cubicBezTo>
                    <a:pt x="341" y="733"/>
                    <a:pt x="341" y="927"/>
                    <a:pt x="462" y="1049"/>
                  </a:cubicBezTo>
                  <a:cubicBezTo>
                    <a:pt x="487" y="1073"/>
                    <a:pt x="511" y="1073"/>
                    <a:pt x="559" y="1073"/>
                  </a:cubicBezTo>
                  <a:cubicBezTo>
                    <a:pt x="754" y="1073"/>
                    <a:pt x="1021" y="782"/>
                    <a:pt x="1070" y="539"/>
                  </a:cubicBezTo>
                  <a:cubicBezTo>
                    <a:pt x="1118" y="320"/>
                    <a:pt x="997" y="126"/>
                    <a:pt x="827" y="77"/>
                  </a:cubicBezTo>
                  <a:cubicBezTo>
                    <a:pt x="705" y="29"/>
                    <a:pt x="584" y="4"/>
                    <a:pt x="438" y="4"/>
                  </a:cubicBezTo>
                  <a:cubicBezTo>
                    <a:pt x="421" y="2"/>
                    <a:pt x="403" y="1"/>
                    <a:pt x="3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5" name="Google Shape;1265;p28"/>
            <p:cNvSpPr/>
            <p:nvPr/>
          </p:nvSpPr>
          <p:spPr>
            <a:xfrm rot="-1688081">
              <a:off x="7968779" y="265401"/>
              <a:ext cx="217416" cy="213057"/>
            </a:xfrm>
            <a:custGeom>
              <a:avLst/>
              <a:gdLst/>
              <a:ahLst/>
              <a:cxnLst/>
              <a:rect l="l" t="t" r="r" b="b"/>
              <a:pathLst>
                <a:path w="1094" h="1072" extrusionOk="0">
                  <a:moveTo>
                    <a:pt x="484" y="620"/>
                  </a:moveTo>
                  <a:cubicBezTo>
                    <a:pt x="474" y="660"/>
                    <a:pt x="413" y="681"/>
                    <a:pt x="413" y="681"/>
                  </a:cubicBezTo>
                  <a:cubicBezTo>
                    <a:pt x="433" y="641"/>
                    <a:pt x="452" y="634"/>
                    <a:pt x="484" y="620"/>
                  </a:cubicBezTo>
                  <a:close/>
                  <a:moveTo>
                    <a:pt x="480" y="88"/>
                  </a:moveTo>
                  <a:cubicBezTo>
                    <a:pt x="512" y="88"/>
                    <a:pt x="542" y="105"/>
                    <a:pt x="559" y="122"/>
                  </a:cubicBezTo>
                  <a:cubicBezTo>
                    <a:pt x="607" y="243"/>
                    <a:pt x="607" y="365"/>
                    <a:pt x="559" y="486"/>
                  </a:cubicBezTo>
                  <a:cubicBezTo>
                    <a:pt x="462" y="486"/>
                    <a:pt x="389" y="535"/>
                    <a:pt x="340" y="608"/>
                  </a:cubicBezTo>
                  <a:cubicBezTo>
                    <a:pt x="316" y="632"/>
                    <a:pt x="316" y="681"/>
                    <a:pt x="340" y="681"/>
                  </a:cubicBezTo>
                  <a:cubicBezTo>
                    <a:pt x="365" y="729"/>
                    <a:pt x="389" y="753"/>
                    <a:pt x="437" y="753"/>
                  </a:cubicBezTo>
                  <a:cubicBezTo>
                    <a:pt x="535" y="753"/>
                    <a:pt x="607" y="632"/>
                    <a:pt x="632" y="559"/>
                  </a:cubicBezTo>
                  <a:lnTo>
                    <a:pt x="778" y="559"/>
                  </a:lnTo>
                  <a:cubicBezTo>
                    <a:pt x="790" y="555"/>
                    <a:pt x="804" y="553"/>
                    <a:pt x="818" y="553"/>
                  </a:cubicBezTo>
                  <a:cubicBezTo>
                    <a:pt x="883" y="553"/>
                    <a:pt x="956" y="596"/>
                    <a:pt x="996" y="656"/>
                  </a:cubicBezTo>
                  <a:cubicBezTo>
                    <a:pt x="996" y="681"/>
                    <a:pt x="996" y="729"/>
                    <a:pt x="972" y="753"/>
                  </a:cubicBezTo>
                  <a:cubicBezTo>
                    <a:pt x="850" y="899"/>
                    <a:pt x="656" y="972"/>
                    <a:pt x="462" y="972"/>
                  </a:cubicBezTo>
                  <a:cubicBezTo>
                    <a:pt x="449" y="974"/>
                    <a:pt x="437" y="975"/>
                    <a:pt x="424" y="975"/>
                  </a:cubicBezTo>
                  <a:cubicBezTo>
                    <a:pt x="268" y="975"/>
                    <a:pt x="122" y="838"/>
                    <a:pt x="122" y="681"/>
                  </a:cubicBezTo>
                  <a:cubicBezTo>
                    <a:pt x="97" y="511"/>
                    <a:pt x="146" y="316"/>
                    <a:pt x="243" y="170"/>
                  </a:cubicBezTo>
                  <a:cubicBezTo>
                    <a:pt x="292" y="122"/>
                    <a:pt x="365" y="98"/>
                    <a:pt x="437" y="98"/>
                  </a:cubicBezTo>
                  <a:cubicBezTo>
                    <a:pt x="452" y="90"/>
                    <a:pt x="466" y="88"/>
                    <a:pt x="480" y="88"/>
                  </a:cubicBezTo>
                  <a:close/>
                  <a:moveTo>
                    <a:pt x="437" y="0"/>
                  </a:moveTo>
                  <a:cubicBezTo>
                    <a:pt x="340" y="0"/>
                    <a:pt x="243" y="49"/>
                    <a:pt x="170" y="122"/>
                  </a:cubicBezTo>
                  <a:cubicBezTo>
                    <a:pt x="49" y="292"/>
                    <a:pt x="0" y="511"/>
                    <a:pt x="24" y="705"/>
                  </a:cubicBezTo>
                  <a:cubicBezTo>
                    <a:pt x="24" y="910"/>
                    <a:pt x="195" y="1072"/>
                    <a:pt x="396" y="1072"/>
                  </a:cubicBezTo>
                  <a:cubicBezTo>
                    <a:pt x="410" y="1072"/>
                    <a:pt x="423" y="1071"/>
                    <a:pt x="437" y="1069"/>
                  </a:cubicBezTo>
                  <a:cubicBezTo>
                    <a:pt x="656" y="1069"/>
                    <a:pt x="875" y="972"/>
                    <a:pt x="1045" y="826"/>
                  </a:cubicBezTo>
                  <a:cubicBezTo>
                    <a:pt x="1069" y="753"/>
                    <a:pt x="1093" y="705"/>
                    <a:pt x="1069" y="632"/>
                  </a:cubicBezTo>
                  <a:cubicBezTo>
                    <a:pt x="1006" y="548"/>
                    <a:pt x="906" y="482"/>
                    <a:pt x="801" y="482"/>
                  </a:cubicBezTo>
                  <a:cubicBezTo>
                    <a:pt x="785" y="482"/>
                    <a:pt x="769" y="483"/>
                    <a:pt x="753" y="486"/>
                  </a:cubicBezTo>
                  <a:lnTo>
                    <a:pt x="656" y="486"/>
                  </a:lnTo>
                  <a:cubicBezTo>
                    <a:pt x="705" y="365"/>
                    <a:pt x="680" y="219"/>
                    <a:pt x="632" y="98"/>
                  </a:cubicBezTo>
                  <a:cubicBezTo>
                    <a:pt x="583" y="49"/>
                    <a:pt x="510" y="0"/>
                    <a:pt x="43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6" name="Google Shape;1266;p28"/>
            <p:cNvSpPr/>
            <p:nvPr/>
          </p:nvSpPr>
          <p:spPr>
            <a:xfrm rot="-1688081">
              <a:off x="8097363" y="456906"/>
              <a:ext cx="198138" cy="172512"/>
            </a:xfrm>
            <a:custGeom>
              <a:avLst/>
              <a:gdLst/>
              <a:ahLst/>
              <a:cxnLst/>
              <a:rect l="l" t="t" r="r" b="b"/>
              <a:pathLst>
                <a:path w="997" h="868" extrusionOk="0">
                  <a:moveTo>
                    <a:pt x="405" y="1"/>
                  </a:moveTo>
                  <a:cubicBezTo>
                    <a:pt x="214" y="1"/>
                    <a:pt x="67" y="97"/>
                    <a:pt x="49" y="168"/>
                  </a:cubicBezTo>
                  <a:cubicBezTo>
                    <a:pt x="0" y="363"/>
                    <a:pt x="49" y="557"/>
                    <a:pt x="195" y="703"/>
                  </a:cubicBezTo>
                  <a:cubicBezTo>
                    <a:pt x="350" y="801"/>
                    <a:pt x="529" y="867"/>
                    <a:pt x="667" y="867"/>
                  </a:cubicBezTo>
                  <a:cubicBezTo>
                    <a:pt x="767" y="867"/>
                    <a:pt x="844" y="833"/>
                    <a:pt x="875" y="751"/>
                  </a:cubicBezTo>
                  <a:cubicBezTo>
                    <a:pt x="996" y="484"/>
                    <a:pt x="875" y="168"/>
                    <a:pt x="632" y="47"/>
                  </a:cubicBezTo>
                  <a:cubicBezTo>
                    <a:pt x="553" y="14"/>
                    <a:pt x="476" y="1"/>
                    <a:pt x="40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7" name="Google Shape;1267;p28"/>
            <p:cNvSpPr/>
            <p:nvPr/>
          </p:nvSpPr>
          <p:spPr>
            <a:xfrm rot="-1688081">
              <a:off x="8096253" y="485759"/>
              <a:ext cx="92014" cy="96790"/>
            </a:xfrm>
            <a:custGeom>
              <a:avLst/>
              <a:gdLst/>
              <a:ahLst/>
              <a:cxnLst/>
              <a:rect l="l" t="t" r="r" b="b"/>
              <a:pathLst>
                <a:path w="463" h="487" extrusionOk="0">
                  <a:moveTo>
                    <a:pt x="462" y="0"/>
                  </a:moveTo>
                  <a:lnTo>
                    <a:pt x="1" y="486"/>
                  </a:lnTo>
                  <a:cubicBezTo>
                    <a:pt x="1" y="486"/>
                    <a:pt x="438" y="98"/>
                    <a:pt x="46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8" name="Google Shape;1268;p28"/>
            <p:cNvSpPr/>
            <p:nvPr/>
          </p:nvSpPr>
          <p:spPr>
            <a:xfrm rot="-1688081">
              <a:off x="8086573" y="475658"/>
              <a:ext cx="111093" cy="116466"/>
            </a:xfrm>
            <a:custGeom>
              <a:avLst/>
              <a:gdLst/>
              <a:ahLst/>
              <a:cxnLst/>
              <a:rect l="l" t="t" r="r" b="b"/>
              <a:pathLst>
                <a:path w="559" h="586" extrusionOk="0">
                  <a:moveTo>
                    <a:pt x="504" y="1"/>
                  </a:moveTo>
                  <a:cubicBezTo>
                    <a:pt x="487" y="1"/>
                    <a:pt x="471" y="9"/>
                    <a:pt x="462" y="27"/>
                  </a:cubicBezTo>
                  <a:cubicBezTo>
                    <a:pt x="340" y="197"/>
                    <a:pt x="195" y="367"/>
                    <a:pt x="25" y="489"/>
                  </a:cubicBezTo>
                  <a:cubicBezTo>
                    <a:pt x="0" y="513"/>
                    <a:pt x="0" y="537"/>
                    <a:pt x="25" y="562"/>
                  </a:cubicBezTo>
                  <a:cubicBezTo>
                    <a:pt x="25" y="562"/>
                    <a:pt x="49" y="562"/>
                    <a:pt x="49" y="586"/>
                  </a:cubicBezTo>
                  <a:cubicBezTo>
                    <a:pt x="73" y="562"/>
                    <a:pt x="73" y="562"/>
                    <a:pt x="73" y="562"/>
                  </a:cubicBezTo>
                  <a:cubicBezTo>
                    <a:pt x="267" y="416"/>
                    <a:pt x="413" y="246"/>
                    <a:pt x="559" y="51"/>
                  </a:cubicBezTo>
                  <a:cubicBezTo>
                    <a:pt x="559" y="21"/>
                    <a:pt x="531" y="1"/>
                    <a:pt x="50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9" name="Google Shape;1269;p28"/>
            <p:cNvSpPr/>
            <p:nvPr/>
          </p:nvSpPr>
          <p:spPr>
            <a:xfrm rot="-1688081">
              <a:off x="8145749" y="485303"/>
              <a:ext cx="101553" cy="116068"/>
            </a:xfrm>
            <a:custGeom>
              <a:avLst/>
              <a:gdLst/>
              <a:ahLst/>
              <a:cxnLst/>
              <a:rect l="l" t="t" r="r" b="b"/>
              <a:pathLst>
                <a:path w="511" h="584" extrusionOk="0">
                  <a:moveTo>
                    <a:pt x="510" y="1"/>
                  </a:moveTo>
                  <a:lnTo>
                    <a:pt x="0" y="584"/>
                  </a:lnTo>
                  <a:cubicBezTo>
                    <a:pt x="194" y="390"/>
                    <a:pt x="365" y="195"/>
                    <a:pt x="5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0" name="Google Shape;1270;p28"/>
            <p:cNvSpPr/>
            <p:nvPr/>
          </p:nvSpPr>
          <p:spPr>
            <a:xfrm rot="-1688081">
              <a:off x="8132238" y="479541"/>
              <a:ext cx="125600" cy="132564"/>
            </a:xfrm>
            <a:custGeom>
              <a:avLst/>
              <a:gdLst/>
              <a:ahLst/>
              <a:cxnLst/>
              <a:rect l="l" t="t" r="r" b="b"/>
              <a:pathLst>
                <a:path w="632" h="667" extrusionOk="0">
                  <a:moveTo>
                    <a:pt x="563" y="1"/>
                  </a:moveTo>
                  <a:cubicBezTo>
                    <a:pt x="547" y="1"/>
                    <a:pt x="535" y="18"/>
                    <a:pt x="535" y="35"/>
                  </a:cubicBezTo>
                  <a:cubicBezTo>
                    <a:pt x="389" y="254"/>
                    <a:pt x="219" y="448"/>
                    <a:pt x="25" y="594"/>
                  </a:cubicBezTo>
                  <a:cubicBezTo>
                    <a:pt x="0" y="618"/>
                    <a:pt x="0" y="642"/>
                    <a:pt x="25" y="667"/>
                  </a:cubicBezTo>
                  <a:lnTo>
                    <a:pt x="97" y="667"/>
                  </a:lnTo>
                  <a:cubicBezTo>
                    <a:pt x="292" y="496"/>
                    <a:pt x="486" y="278"/>
                    <a:pt x="632" y="59"/>
                  </a:cubicBezTo>
                  <a:cubicBezTo>
                    <a:pt x="632" y="35"/>
                    <a:pt x="608" y="11"/>
                    <a:pt x="583" y="11"/>
                  </a:cubicBezTo>
                  <a:cubicBezTo>
                    <a:pt x="576" y="3"/>
                    <a:pt x="569" y="1"/>
                    <a:pt x="5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1" name="Google Shape;1271;p28"/>
            <p:cNvSpPr/>
            <p:nvPr/>
          </p:nvSpPr>
          <p:spPr>
            <a:xfrm rot="-1688081">
              <a:off x="7848968" y="476562"/>
              <a:ext cx="144878" cy="57040"/>
            </a:xfrm>
            <a:custGeom>
              <a:avLst/>
              <a:gdLst/>
              <a:ahLst/>
              <a:cxnLst/>
              <a:rect l="l" t="t" r="r" b="b"/>
              <a:pathLst>
                <a:path w="729" h="287" extrusionOk="0">
                  <a:moveTo>
                    <a:pt x="254" y="0"/>
                  </a:moveTo>
                  <a:cubicBezTo>
                    <a:pt x="184" y="0"/>
                    <a:pt x="114" y="14"/>
                    <a:pt x="49" y="43"/>
                  </a:cubicBezTo>
                  <a:cubicBezTo>
                    <a:pt x="0" y="68"/>
                    <a:pt x="25" y="140"/>
                    <a:pt x="73" y="140"/>
                  </a:cubicBezTo>
                  <a:cubicBezTo>
                    <a:pt x="133" y="118"/>
                    <a:pt x="196" y="107"/>
                    <a:pt x="258" y="107"/>
                  </a:cubicBezTo>
                  <a:cubicBezTo>
                    <a:pt x="396" y="107"/>
                    <a:pt x="531" y="161"/>
                    <a:pt x="632" y="262"/>
                  </a:cubicBezTo>
                  <a:cubicBezTo>
                    <a:pt x="656" y="286"/>
                    <a:pt x="656" y="286"/>
                    <a:pt x="680" y="286"/>
                  </a:cubicBezTo>
                  <a:lnTo>
                    <a:pt x="705" y="286"/>
                  </a:lnTo>
                  <a:cubicBezTo>
                    <a:pt x="729" y="262"/>
                    <a:pt x="729" y="213"/>
                    <a:pt x="705" y="213"/>
                  </a:cubicBezTo>
                  <a:cubicBezTo>
                    <a:pt x="585" y="77"/>
                    <a:pt x="418" y="0"/>
                    <a:pt x="2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2" name="Google Shape;1272;p28"/>
            <p:cNvSpPr/>
            <p:nvPr/>
          </p:nvSpPr>
          <p:spPr>
            <a:xfrm rot="-1688081">
              <a:off x="8202326" y="503855"/>
              <a:ext cx="77308" cy="91821"/>
            </a:xfrm>
            <a:custGeom>
              <a:avLst/>
              <a:gdLst/>
              <a:ahLst/>
              <a:cxnLst/>
              <a:rect l="l" t="t" r="r" b="b"/>
              <a:pathLst>
                <a:path w="389" h="462" extrusionOk="0">
                  <a:moveTo>
                    <a:pt x="389" y="0"/>
                  </a:moveTo>
                  <a:lnTo>
                    <a:pt x="0" y="462"/>
                  </a:lnTo>
                  <a:cubicBezTo>
                    <a:pt x="0" y="462"/>
                    <a:pt x="364" y="146"/>
                    <a:pt x="38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3" name="Google Shape;1273;p28"/>
            <p:cNvSpPr/>
            <p:nvPr/>
          </p:nvSpPr>
          <p:spPr>
            <a:xfrm rot="-1688081">
              <a:off x="8187819" y="494119"/>
              <a:ext cx="101553" cy="112491"/>
            </a:xfrm>
            <a:custGeom>
              <a:avLst/>
              <a:gdLst/>
              <a:ahLst/>
              <a:cxnLst/>
              <a:rect l="l" t="t" r="r" b="b"/>
              <a:pathLst>
                <a:path w="511" h="566" extrusionOk="0">
                  <a:moveTo>
                    <a:pt x="462" y="1"/>
                  </a:moveTo>
                  <a:cubicBezTo>
                    <a:pt x="444" y="1"/>
                    <a:pt x="425" y="19"/>
                    <a:pt x="413" y="55"/>
                  </a:cubicBezTo>
                  <a:cubicBezTo>
                    <a:pt x="389" y="152"/>
                    <a:pt x="170" y="371"/>
                    <a:pt x="24" y="468"/>
                  </a:cubicBezTo>
                  <a:cubicBezTo>
                    <a:pt x="0" y="493"/>
                    <a:pt x="0" y="517"/>
                    <a:pt x="24" y="541"/>
                  </a:cubicBezTo>
                  <a:cubicBezTo>
                    <a:pt x="24" y="541"/>
                    <a:pt x="49" y="565"/>
                    <a:pt x="73" y="565"/>
                  </a:cubicBezTo>
                  <a:cubicBezTo>
                    <a:pt x="73" y="565"/>
                    <a:pt x="73" y="541"/>
                    <a:pt x="73" y="541"/>
                  </a:cubicBezTo>
                  <a:cubicBezTo>
                    <a:pt x="122" y="493"/>
                    <a:pt x="486" y="225"/>
                    <a:pt x="510" y="55"/>
                  </a:cubicBezTo>
                  <a:cubicBezTo>
                    <a:pt x="498" y="19"/>
                    <a:pt x="480" y="1"/>
                    <a:pt x="4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4" name="Google Shape;1274;p28"/>
            <p:cNvSpPr/>
            <p:nvPr/>
          </p:nvSpPr>
          <p:spPr>
            <a:xfrm rot="-1688081">
              <a:off x="7905638" y="365861"/>
              <a:ext cx="77507" cy="138924"/>
            </a:xfrm>
            <a:custGeom>
              <a:avLst/>
              <a:gdLst/>
              <a:ahLst/>
              <a:cxnLst/>
              <a:rect l="l" t="t" r="r" b="b"/>
              <a:pathLst>
                <a:path w="390" h="699" extrusionOk="0">
                  <a:moveTo>
                    <a:pt x="158" y="0"/>
                  </a:moveTo>
                  <a:cubicBezTo>
                    <a:pt x="146" y="0"/>
                    <a:pt x="134" y="6"/>
                    <a:pt x="122" y="18"/>
                  </a:cubicBezTo>
                  <a:cubicBezTo>
                    <a:pt x="0" y="237"/>
                    <a:pt x="98" y="529"/>
                    <a:pt x="292" y="699"/>
                  </a:cubicBezTo>
                  <a:lnTo>
                    <a:pt x="365" y="699"/>
                  </a:lnTo>
                  <a:cubicBezTo>
                    <a:pt x="389" y="674"/>
                    <a:pt x="389" y="650"/>
                    <a:pt x="365" y="626"/>
                  </a:cubicBezTo>
                  <a:cubicBezTo>
                    <a:pt x="171" y="504"/>
                    <a:pt x="122" y="261"/>
                    <a:pt x="195" y="67"/>
                  </a:cubicBezTo>
                  <a:cubicBezTo>
                    <a:pt x="219" y="43"/>
                    <a:pt x="219" y="18"/>
                    <a:pt x="195" y="18"/>
                  </a:cubicBezTo>
                  <a:cubicBezTo>
                    <a:pt x="183" y="6"/>
                    <a:pt x="171" y="0"/>
                    <a:pt x="1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5" name="Google Shape;1275;p28"/>
            <p:cNvSpPr/>
            <p:nvPr/>
          </p:nvSpPr>
          <p:spPr>
            <a:xfrm rot="-1688081">
              <a:off x="8626261" y="406849"/>
              <a:ext cx="367262" cy="1041832"/>
            </a:xfrm>
            <a:custGeom>
              <a:avLst/>
              <a:gdLst/>
              <a:ahLst/>
              <a:cxnLst/>
              <a:rect l="l" t="t" r="r" b="b"/>
              <a:pathLst>
                <a:path w="1848" h="5242" extrusionOk="0">
                  <a:moveTo>
                    <a:pt x="156" y="1"/>
                  </a:moveTo>
                  <a:cubicBezTo>
                    <a:pt x="122" y="1"/>
                    <a:pt x="86" y="7"/>
                    <a:pt x="49" y="19"/>
                  </a:cubicBezTo>
                  <a:cubicBezTo>
                    <a:pt x="25" y="19"/>
                    <a:pt x="1" y="43"/>
                    <a:pt x="1" y="68"/>
                  </a:cubicBezTo>
                  <a:cubicBezTo>
                    <a:pt x="25" y="92"/>
                    <a:pt x="25" y="116"/>
                    <a:pt x="49" y="116"/>
                  </a:cubicBezTo>
                  <a:lnTo>
                    <a:pt x="74" y="92"/>
                  </a:lnTo>
                  <a:lnTo>
                    <a:pt x="244" y="92"/>
                  </a:lnTo>
                  <a:cubicBezTo>
                    <a:pt x="251" y="99"/>
                    <a:pt x="258" y="102"/>
                    <a:pt x="265" y="102"/>
                  </a:cubicBezTo>
                  <a:cubicBezTo>
                    <a:pt x="280" y="102"/>
                    <a:pt x="292" y="85"/>
                    <a:pt x="292" y="68"/>
                  </a:cubicBezTo>
                  <a:cubicBezTo>
                    <a:pt x="292" y="43"/>
                    <a:pt x="268" y="19"/>
                    <a:pt x="244" y="19"/>
                  </a:cubicBezTo>
                  <a:cubicBezTo>
                    <a:pt x="220" y="7"/>
                    <a:pt x="189" y="1"/>
                    <a:pt x="156" y="1"/>
                  </a:cubicBezTo>
                  <a:close/>
                  <a:moveTo>
                    <a:pt x="438" y="43"/>
                  </a:moveTo>
                  <a:cubicBezTo>
                    <a:pt x="414" y="43"/>
                    <a:pt x="390" y="68"/>
                    <a:pt x="390" y="92"/>
                  </a:cubicBezTo>
                  <a:cubicBezTo>
                    <a:pt x="390" y="116"/>
                    <a:pt x="390" y="141"/>
                    <a:pt x="414" y="141"/>
                  </a:cubicBezTo>
                  <a:cubicBezTo>
                    <a:pt x="487" y="165"/>
                    <a:pt x="535" y="165"/>
                    <a:pt x="584" y="189"/>
                  </a:cubicBezTo>
                  <a:lnTo>
                    <a:pt x="608" y="189"/>
                  </a:lnTo>
                  <a:cubicBezTo>
                    <a:pt x="632" y="189"/>
                    <a:pt x="632" y="189"/>
                    <a:pt x="657" y="165"/>
                  </a:cubicBezTo>
                  <a:cubicBezTo>
                    <a:pt x="657" y="141"/>
                    <a:pt x="657" y="116"/>
                    <a:pt x="632" y="116"/>
                  </a:cubicBezTo>
                  <a:cubicBezTo>
                    <a:pt x="560" y="92"/>
                    <a:pt x="511" y="68"/>
                    <a:pt x="438" y="43"/>
                  </a:cubicBezTo>
                  <a:close/>
                  <a:moveTo>
                    <a:pt x="778" y="195"/>
                  </a:moveTo>
                  <a:cubicBezTo>
                    <a:pt x="766" y="195"/>
                    <a:pt x="754" y="201"/>
                    <a:pt x="754" y="213"/>
                  </a:cubicBezTo>
                  <a:cubicBezTo>
                    <a:pt x="730" y="238"/>
                    <a:pt x="730" y="262"/>
                    <a:pt x="754" y="286"/>
                  </a:cubicBezTo>
                  <a:cubicBezTo>
                    <a:pt x="803" y="311"/>
                    <a:pt x="851" y="359"/>
                    <a:pt x="875" y="384"/>
                  </a:cubicBezTo>
                  <a:cubicBezTo>
                    <a:pt x="900" y="408"/>
                    <a:pt x="900" y="408"/>
                    <a:pt x="924" y="408"/>
                  </a:cubicBezTo>
                  <a:lnTo>
                    <a:pt x="973" y="408"/>
                  </a:lnTo>
                  <a:cubicBezTo>
                    <a:pt x="973" y="384"/>
                    <a:pt x="973" y="359"/>
                    <a:pt x="973" y="335"/>
                  </a:cubicBezTo>
                  <a:cubicBezTo>
                    <a:pt x="924" y="286"/>
                    <a:pt x="875" y="238"/>
                    <a:pt x="803" y="213"/>
                  </a:cubicBezTo>
                  <a:cubicBezTo>
                    <a:pt x="803" y="201"/>
                    <a:pt x="790" y="195"/>
                    <a:pt x="778" y="195"/>
                  </a:cubicBezTo>
                  <a:close/>
                  <a:moveTo>
                    <a:pt x="1033" y="438"/>
                  </a:moveTo>
                  <a:cubicBezTo>
                    <a:pt x="1021" y="438"/>
                    <a:pt x="1009" y="444"/>
                    <a:pt x="997" y="456"/>
                  </a:cubicBezTo>
                  <a:cubicBezTo>
                    <a:pt x="973" y="456"/>
                    <a:pt x="973" y="505"/>
                    <a:pt x="997" y="529"/>
                  </a:cubicBezTo>
                  <a:cubicBezTo>
                    <a:pt x="1021" y="578"/>
                    <a:pt x="1045" y="626"/>
                    <a:pt x="1070" y="675"/>
                  </a:cubicBezTo>
                  <a:cubicBezTo>
                    <a:pt x="1070" y="699"/>
                    <a:pt x="1094" y="724"/>
                    <a:pt x="1118" y="724"/>
                  </a:cubicBezTo>
                  <a:lnTo>
                    <a:pt x="1118" y="699"/>
                  </a:lnTo>
                  <a:cubicBezTo>
                    <a:pt x="1143" y="675"/>
                    <a:pt x="1167" y="651"/>
                    <a:pt x="1143" y="626"/>
                  </a:cubicBezTo>
                  <a:cubicBezTo>
                    <a:pt x="1118" y="578"/>
                    <a:pt x="1094" y="505"/>
                    <a:pt x="1070" y="456"/>
                  </a:cubicBezTo>
                  <a:cubicBezTo>
                    <a:pt x="1058" y="444"/>
                    <a:pt x="1045" y="438"/>
                    <a:pt x="1033" y="438"/>
                  </a:cubicBezTo>
                  <a:close/>
                  <a:moveTo>
                    <a:pt x="1143" y="796"/>
                  </a:moveTo>
                  <a:cubicBezTo>
                    <a:pt x="1118" y="821"/>
                    <a:pt x="1118" y="845"/>
                    <a:pt x="1118" y="869"/>
                  </a:cubicBezTo>
                  <a:cubicBezTo>
                    <a:pt x="1118" y="918"/>
                    <a:pt x="1143" y="991"/>
                    <a:pt x="1143" y="991"/>
                  </a:cubicBezTo>
                  <a:lnTo>
                    <a:pt x="1143" y="1039"/>
                  </a:lnTo>
                  <a:cubicBezTo>
                    <a:pt x="1143" y="1064"/>
                    <a:pt x="1167" y="1088"/>
                    <a:pt x="1191" y="1088"/>
                  </a:cubicBezTo>
                  <a:cubicBezTo>
                    <a:pt x="1215" y="1088"/>
                    <a:pt x="1240" y="1064"/>
                    <a:pt x="1240" y="1039"/>
                  </a:cubicBezTo>
                  <a:cubicBezTo>
                    <a:pt x="1240" y="1015"/>
                    <a:pt x="1240" y="1015"/>
                    <a:pt x="1240" y="991"/>
                  </a:cubicBezTo>
                  <a:cubicBezTo>
                    <a:pt x="1215" y="942"/>
                    <a:pt x="1215" y="894"/>
                    <a:pt x="1215" y="845"/>
                  </a:cubicBezTo>
                  <a:cubicBezTo>
                    <a:pt x="1191" y="821"/>
                    <a:pt x="1167" y="796"/>
                    <a:pt x="1143" y="796"/>
                  </a:cubicBezTo>
                  <a:close/>
                  <a:moveTo>
                    <a:pt x="1191" y="1185"/>
                  </a:moveTo>
                  <a:cubicBezTo>
                    <a:pt x="1167" y="1185"/>
                    <a:pt x="1143" y="1209"/>
                    <a:pt x="1143" y="1234"/>
                  </a:cubicBezTo>
                  <a:cubicBezTo>
                    <a:pt x="1143" y="1282"/>
                    <a:pt x="1143" y="1355"/>
                    <a:pt x="1118" y="1404"/>
                  </a:cubicBezTo>
                  <a:cubicBezTo>
                    <a:pt x="1118" y="1428"/>
                    <a:pt x="1143" y="1452"/>
                    <a:pt x="1167" y="1452"/>
                  </a:cubicBezTo>
                  <a:cubicBezTo>
                    <a:pt x="1191" y="1452"/>
                    <a:pt x="1215" y="1452"/>
                    <a:pt x="1215" y="1428"/>
                  </a:cubicBezTo>
                  <a:cubicBezTo>
                    <a:pt x="1215" y="1355"/>
                    <a:pt x="1240" y="1307"/>
                    <a:pt x="1240" y="1234"/>
                  </a:cubicBezTo>
                  <a:cubicBezTo>
                    <a:pt x="1240" y="1209"/>
                    <a:pt x="1215" y="1185"/>
                    <a:pt x="1191" y="1185"/>
                  </a:cubicBezTo>
                  <a:close/>
                  <a:moveTo>
                    <a:pt x="1107" y="1549"/>
                  </a:moveTo>
                  <a:cubicBezTo>
                    <a:pt x="1093" y="1549"/>
                    <a:pt x="1078" y="1557"/>
                    <a:pt x="1070" y="1574"/>
                  </a:cubicBezTo>
                  <a:cubicBezTo>
                    <a:pt x="1045" y="1622"/>
                    <a:pt x="997" y="1695"/>
                    <a:pt x="973" y="1744"/>
                  </a:cubicBezTo>
                  <a:cubicBezTo>
                    <a:pt x="948" y="1744"/>
                    <a:pt x="948" y="1792"/>
                    <a:pt x="973" y="1792"/>
                  </a:cubicBezTo>
                  <a:lnTo>
                    <a:pt x="1045" y="1792"/>
                  </a:lnTo>
                  <a:cubicBezTo>
                    <a:pt x="1094" y="1744"/>
                    <a:pt x="1118" y="1671"/>
                    <a:pt x="1143" y="1622"/>
                  </a:cubicBezTo>
                  <a:cubicBezTo>
                    <a:pt x="1158" y="1575"/>
                    <a:pt x="1133" y="1549"/>
                    <a:pt x="1107" y="1549"/>
                  </a:cubicBezTo>
                  <a:close/>
                  <a:moveTo>
                    <a:pt x="438" y="1792"/>
                  </a:moveTo>
                  <a:cubicBezTo>
                    <a:pt x="394" y="1792"/>
                    <a:pt x="390" y="1893"/>
                    <a:pt x="426" y="1893"/>
                  </a:cubicBezTo>
                  <a:cubicBezTo>
                    <a:pt x="430" y="1893"/>
                    <a:pt x="434" y="1892"/>
                    <a:pt x="438" y="1890"/>
                  </a:cubicBezTo>
                  <a:lnTo>
                    <a:pt x="632" y="1890"/>
                  </a:lnTo>
                  <a:cubicBezTo>
                    <a:pt x="657" y="1890"/>
                    <a:pt x="681" y="1890"/>
                    <a:pt x="681" y="1841"/>
                  </a:cubicBezTo>
                  <a:cubicBezTo>
                    <a:pt x="681" y="1817"/>
                    <a:pt x="657" y="1817"/>
                    <a:pt x="632" y="1792"/>
                  </a:cubicBezTo>
                  <a:close/>
                  <a:moveTo>
                    <a:pt x="244" y="1841"/>
                  </a:moveTo>
                  <a:cubicBezTo>
                    <a:pt x="171" y="1865"/>
                    <a:pt x="98" y="1914"/>
                    <a:pt x="74" y="1963"/>
                  </a:cubicBezTo>
                  <a:cubicBezTo>
                    <a:pt x="49" y="1987"/>
                    <a:pt x="49" y="2011"/>
                    <a:pt x="74" y="2011"/>
                  </a:cubicBezTo>
                  <a:cubicBezTo>
                    <a:pt x="74" y="2023"/>
                    <a:pt x="74" y="2029"/>
                    <a:pt x="77" y="2029"/>
                  </a:cubicBezTo>
                  <a:cubicBezTo>
                    <a:pt x="80" y="2029"/>
                    <a:pt x="86" y="2023"/>
                    <a:pt x="98" y="2011"/>
                  </a:cubicBezTo>
                  <a:cubicBezTo>
                    <a:pt x="98" y="2023"/>
                    <a:pt x="104" y="2029"/>
                    <a:pt x="110" y="2029"/>
                  </a:cubicBezTo>
                  <a:cubicBezTo>
                    <a:pt x="116" y="2029"/>
                    <a:pt x="122" y="2023"/>
                    <a:pt x="122" y="2011"/>
                  </a:cubicBezTo>
                  <a:cubicBezTo>
                    <a:pt x="171" y="1987"/>
                    <a:pt x="220" y="1938"/>
                    <a:pt x="268" y="1938"/>
                  </a:cubicBezTo>
                  <a:cubicBezTo>
                    <a:pt x="292" y="1938"/>
                    <a:pt x="317" y="1914"/>
                    <a:pt x="292" y="1865"/>
                  </a:cubicBezTo>
                  <a:cubicBezTo>
                    <a:pt x="292" y="1841"/>
                    <a:pt x="268" y="1841"/>
                    <a:pt x="244" y="1841"/>
                  </a:cubicBezTo>
                  <a:close/>
                  <a:moveTo>
                    <a:pt x="803" y="1841"/>
                  </a:moveTo>
                  <a:cubicBezTo>
                    <a:pt x="778" y="1841"/>
                    <a:pt x="754" y="1841"/>
                    <a:pt x="754" y="1865"/>
                  </a:cubicBezTo>
                  <a:cubicBezTo>
                    <a:pt x="754" y="1890"/>
                    <a:pt x="754" y="1914"/>
                    <a:pt x="778" y="1938"/>
                  </a:cubicBezTo>
                  <a:lnTo>
                    <a:pt x="705" y="1987"/>
                  </a:lnTo>
                  <a:cubicBezTo>
                    <a:pt x="681" y="2011"/>
                    <a:pt x="681" y="2035"/>
                    <a:pt x="705" y="2060"/>
                  </a:cubicBezTo>
                  <a:lnTo>
                    <a:pt x="754" y="2060"/>
                  </a:lnTo>
                  <a:cubicBezTo>
                    <a:pt x="754" y="2060"/>
                    <a:pt x="754" y="2060"/>
                    <a:pt x="754" y="2035"/>
                  </a:cubicBezTo>
                  <a:cubicBezTo>
                    <a:pt x="803" y="2011"/>
                    <a:pt x="827" y="1987"/>
                    <a:pt x="875" y="1938"/>
                  </a:cubicBezTo>
                  <a:lnTo>
                    <a:pt x="948" y="1963"/>
                  </a:lnTo>
                  <a:cubicBezTo>
                    <a:pt x="955" y="1970"/>
                    <a:pt x="963" y="1973"/>
                    <a:pt x="970" y="1973"/>
                  </a:cubicBezTo>
                  <a:cubicBezTo>
                    <a:pt x="987" y="1973"/>
                    <a:pt x="1004" y="1955"/>
                    <a:pt x="1021" y="1938"/>
                  </a:cubicBezTo>
                  <a:cubicBezTo>
                    <a:pt x="1021" y="1914"/>
                    <a:pt x="997" y="1890"/>
                    <a:pt x="997" y="1890"/>
                  </a:cubicBezTo>
                  <a:lnTo>
                    <a:pt x="900" y="1841"/>
                  </a:lnTo>
                  <a:close/>
                  <a:moveTo>
                    <a:pt x="1143" y="1993"/>
                  </a:moveTo>
                  <a:cubicBezTo>
                    <a:pt x="1130" y="1993"/>
                    <a:pt x="1118" y="1999"/>
                    <a:pt x="1118" y="2011"/>
                  </a:cubicBezTo>
                  <a:cubicBezTo>
                    <a:pt x="1094" y="2035"/>
                    <a:pt x="1094" y="2060"/>
                    <a:pt x="1118" y="2084"/>
                  </a:cubicBezTo>
                  <a:cubicBezTo>
                    <a:pt x="1167" y="2108"/>
                    <a:pt x="1191" y="2157"/>
                    <a:pt x="1240" y="2205"/>
                  </a:cubicBezTo>
                  <a:cubicBezTo>
                    <a:pt x="1240" y="2205"/>
                    <a:pt x="1264" y="2205"/>
                    <a:pt x="1264" y="2230"/>
                  </a:cubicBezTo>
                  <a:lnTo>
                    <a:pt x="1313" y="2230"/>
                  </a:lnTo>
                  <a:cubicBezTo>
                    <a:pt x="1337" y="2205"/>
                    <a:pt x="1337" y="2181"/>
                    <a:pt x="1313" y="2157"/>
                  </a:cubicBezTo>
                  <a:cubicBezTo>
                    <a:pt x="1264" y="2108"/>
                    <a:pt x="1215" y="2060"/>
                    <a:pt x="1167" y="2011"/>
                  </a:cubicBezTo>
                  <a:cubicBezTo>
                    <a:pt x="1167" y="1999"/>
                    <a:pt x="1155" y="1993"/>
                    <a:pt x="1143" y="1993"/>
                  </a:cubicBezTo>
                  <a:close/>
                  <a:moveTo>
                    <a:pt x="585" y="2074"/>
                  </a:moveTo>
                  <a:cubicBezTo>
                    <a:pt x="576" y="2074"/>
                    <a:pt x="567" y="2077"/>
                    <a:pt x="560" y="2084"/>
                  </a:cubicBezTo>
                  <a:cubicBezTo>
                    <a:pt x="511" y="2108"/>
                    <a:pt x="462" y="2133"/>
                    <a:pt x="414" y="2157"/>
                  </a:cubicBezTo>
                  <a:cubicBezTo>
                    <a:pt x="365" y="2157"/>
                    <a:pt x="365" y="2230"/>
                    <a:pt x="414" y="2254"/>
                  </a:cubicBezTo>
                  <a:lnTo>
                    <a:pt x="438" y="2230"/>
                  </a:lnTo>
                  <a:cubicBezTo>
                    <a:pt x="487" y="2205"/>
                    <a:pt x="560" y="2181"/>
                    <a:pt x="608" y="2157"/>
                  </a:cubicBezTo>
                  <a:cubicBezTo>
                    <a:pt x="632" y="2157"/>
                    <a:pt x="632" y="2133"/>
                    <a:pt x="632" y="2108"/>
                  </a:cubicBezTo>
                  <a:cubicBezTo>
                    <a:pt x="632" y="2091"/>
                    <a:pt x="608" y="2074"/>
                    <a:pt x="585" y="2074"/>
                  </a:cubicBezTo>
                  <a:close/>
                  <a:moveTo>
                    <a:pt x="49" y="2108"/>
                  </a:moveTo>
                  <a:cubicBezTo>
                    <a:pt x="25" y="2133"/>
                    <a:pt x="1" y="2157"/>
                    <a:pt x="25" y="2181"/>
                  </a:cubicBezTo>
                  <a:cubicBezTo>
                    <a:pt x="74" y="2230"/>
                    <a:pt x="147" y="2278"/>
                    <a:pt x="220" y="2278"/>
                  </a:cubicBezTo>
                  <a:lnTo>
                    <a:pt x="244" y="2278"/>
                  </a:lnTo>
                  <a:cubicBezTo>
                    <a:pt x="244" y="2278"/>
                    <a:pt x="268" y="2254"/>
                    <a:pt x="268" y="2230"/>
                  </a:cubicBezTo>
                  <a:cubicBezTo>
                    <a:pt x="268" y="2205"/>
                    <a:pt x="244" y="2181"/>
                    <a:pt x="220" y="2181"/>
                  </a:cubicBezTo>
                  <a:cubicBezTo>
                    <a:pt x="195" y="2181"/>
                    <a:pt x="122" y="2181"/>
                    <a:pt x="98" y="2133"/>
                  </a:cubicBezTo>
                  <a:cubicBezTo>
                    <a:pt x="98" y="2108"/>
                    <a:pt x="74" y="2108"/>
                    <a:pt x="49" y="2108"/>
                  </a:cubicBezTo>
                  <a:close/>
                  <a:moveTo>
                    <a:pt x="1361" y="2278"/>
                  </a:moveTo>
                  <a:cubicBezTo>
                    <a:pt x="1337" y="2303"/>
                    <a:pt x="1313" y="2327"/>
                    <a:pt x="1337" y="2351"/>
                  </a:cubicBezTo>
                  <a:cubicBezTo>
                    <a:pt x="1337" y="2400"/>
                    <a:pt x="1361" y="2448"/>
                    <a:pt x="1361" y="2521"/>
                  </a:cubicBezTo>
                  <a:cubicBezTo>
                    <a:pt x="1361" y="2546"/>
                    <a:pt x="1386" y="2570"/>
                    <a:pt x="1410" y="2570"/>
                  </a:cubicBezTo>
                  <a:cubicBezTo>
                    <a:pt x="1434" y="2570"/>
                    <a:pt x="1458" y="2546"/>
                    <a:pt x="1458" y="2521"/>
                  </a:cubicBezTo>
                  <a:cubicBezTo>
                    <a:pt x="1458" y="2448"/>
                    <a:pt x="1434" y="2375"/>
                    <a:pt x="1410" y="2327"/>
                  </a:cubicBezTo>
                  <a:cubicBezTo>
                    <a:pt x="1410" y="2303"/>
                    <a:pt x="1361" y="2278"/>
                    <a:pt x="1361" y="2278"/>
                  </a:cubicBezTo>
                  <a:close/>
                  <a:moveTo>
                    <a:pt x="1402" y="2657"/>
                  </a:moveTo>
                  <a:cubicBezTo>
                    <a:pt x="1383" y="2657"/>
                    <a:pt x="1378" y="2674"/>
                    <a:pt x="1361" y="2691"/>
                  </a:cubicBezTo>
                  <a:cubicBezTo>
                    <a:pt x="1361" y="2764"/>
                    <a:pt x="1337" y="2813"/>
                    <a:pt x="1313" y="2861"/>
                  </a:cubicBezTo>
                  <a:cubicBezTo>
                    <a:pt x="1313" y="2886"/>
                    <a:pt x="1337" y="2910"/>
                    <a:pt x="1361" y="2934"/>
                  </a:cubicBezTo>
                  <a:cubicBezTo>
                    <a:pt x="1386" y="2934"/>
                    <a:pt x="1410" y="2934"/>
                    <a:pt x="1410" y="2910"/>
                  </a:cubicBezTo>
                  <a:cubicBezTo>
                    <a:pt x="1434" y="2837"/>
                    <a:pt x="1458" y="2764"/>
                    <a:pt x="1458" y="2716"/>
                  </a:cubicBezTo>
                  <a:cubicBezTo>
                    <a:pt x="1458" y="2691"/>
                    <a:pt x="1458" y="2667"/>
                    <a:pt x="1434" y="2667"/>
                  </a:cubicBezTo>
                  <a:cubicBezTo>
                    <a:pt x="1420" y="2660"/>
                    <a:pt x="1410" y="2657"/>
                    <a:pt x="1402" y="2657"/>
                  </a:cubicBezTo>
                  <a:close/>
                  <a:moveTo>
                    <a:pt x="1288" y="3021"/>
                  </a:moveTo>
                  <a:cubicBezTo>
                    <a:pt x="1272" y="3021"/>
                    <a:pt x="1256" y="3031"/>
                    <a:pt x="1240" y="3031"/>
                  </a:cubicBezTo>
                  <a:lnTo>
                    <a:pt x="1167" y="3201"/>
                  </a:lnTo>
                  <a:cubicBezTo>
                    <a:pt x="1143" y="3226"/>
                    <a:pt x="1167" y="3250"/>
                    <a:pt x="1191" y="3274"/>
                  </a:cubicBezTo>
                  <a:cubicBezTo>
                    <a:pt x="1215" y="3274"/>
                    <a:pt x="1240" y="3274"/>
                    <a:pt x="1240" y="3250"/>
                  </a:cubicBezTo>
                  <a:cubicBezTo>
                    <a:pt x="1264" y="3201"/>
                    <a:pt x="1313" y="3153"/>
                    <a:pt x="1337" y="3080"/>
                  </a:cubicBezTo>
                  <a:cubicBezTo>
                    <a:pt x="1337" y="3056"/>
                    <a:pt x="1337" y="3031"/>
                    <a:pt x="1313" y="3031"/>
                  </a:cubicBezTo>
                  <a:cubicBezTo>
                    <a:pt x="1305" y="3023"/>
                    <a:pt x="1296" y="3021"/>
                    <a:pt x="1288" y="3021"/>
                  </a:cubicBezTo>
                  <a:close/>
                  <a:moveTo>
                    <a:pt x="1124" y="3351"/>
                  </a:moveTo>
                  <a:cubicBezTo>
                    <a:pt x="1112" y="3351"/>
                    <a:pt x="1101" y="3357"/>
                    <a:pt x="1094" y="3371"/>
                  </a:cubicBezTo>
                  <a:cubicBezTo>
                    <a:pt x="1045" y="3444"/>
                    <a:pt x="1021" y="3493"/>
                    <a:pt x="997" y="3542"/>
                  </a:cubicBezTo>
                  <a:cubicBezTo>
                    <a:pt x="973" y="3542"/>
                    <a:pt x="973" y="3566"/>
                    <a:pt x="997" y="3590"/>
                  </a:cubicBezTo>
                  <a:lnTo>
                    <a:pt x="1070" y="3590"/>
                  </a:lnTo>
                  <a:cubicBezTo>
                    <a:pt x="1094" y="3542"/>
                    <a:pt x="1143" y="3493"/>
                    <a:pt x="1167" y="3420"/>
                  </a:cubicBezTo>
                  <a:cubicBezTo>
                    <a:pt x="1184" y="3386"/>
                    <a:pt x="1153" y="3351"/>
                    <a:pt x="1124" y="3351"/>
                  </a:cubicBezTo>
                  <a:close/>
                  <a:moveTo>
                    <a:pt x="705" y="3566"/>
                  </a:moveTo>
                  <a:cubicBezTo>
                    <a:pt x="632" y="3566"/>
                    <a:pt x="560" y="3590"/>
                    <a:pt x="511" y="3639"/>
                  </a:cubicBezTo>
                  <a:cubicBezTo>
                    <a:pt x="487" y="3639"/>
                    <a:pt x="487" y="3687"/>
                    <a:pt x="511" y="3687"/>
                  </a:cubicBezTo>
                  <a:cubicBezTo>
                    <a:pt x="511" y="3699"/>
                    <a:pt x="511" y="3705"/>
                    <a:pt x="514" y="3705"/>
                  </a:cubicBezTo>
                  <a:cubicBezTo>
                    <a:pt x="517" y="3705"/>
                    <a:pt x="523" y="3699"/>
                    <a:pt x="535" y="3687"/>
                  </a:cubicBezTo>
                  <a:cubicBezTo>
                    <a:pt x="535" y="3687"/>
                    <a:pt x="535" y="3712"/>
                    <a:pt x="560" y="3712"/>
                  </a:cubicBezTo>
                  <a:cubicBezTo>
                    <a:pt x="608" y="3663"/>
                    <a:pt x="657" y="3663"/>
                    <a:pt x="705" y="3663"/>
                  </a:cubicBezTo>
                  <a:cubicBezTo>
                    <a:pt x="730" y="3663"/>
                    <a:pt x="754" y="3639"/>
                    <a:pt x="754" y="3614"/>
                  </a:cubicBezTo>
                  <a:cubicBezTo>
                    <a:pt x="754" y="3590"/>
                    <a:pt x="730" y="3566"/>
                    <a:pt x="705" y="3566"/>
                  </a:cubicBezTo>
                  <a:close/>
                  <a:moveTo>
                    <a:pt x="900" y="3590"/>
                  </a:moveTo>
                  <a:cubicBezTo>
                    <a:pt x="875" y="3590"/>
                    <a:pt x="851" y="3614"/>
                    <a:pt x="851" y="3639"/>
                  </a:cubicBezTo>
                  <a:cubicBezTo>
                    <a:pt x="827" y="3639"/>
                    <a:pt x="851" y="3663"/>
                    <a:pt x="851" y="3687"/>
                  </a:cubicBezTo>
                  <a:cubicBezTo>
                    <a:pt x="827" y="3736"/>
                    <a:pt x="778" y="3760"/>
                    <a:pt x="730" y="3809"/>
                  </a:cubicBezTo>
                  <a:cubicBezTo>
                    <a:pt x="730" y="3833"/>
                    <a:pt x="730" y="3857"/>
                    <a:pt x="730" y="3882"/>
                  </a:cubicBezTo>
                  <a:lnTo>
                    <a:pt x="803" y="3882"/>
                  </a:lnTo>
                  <a:cubicBezTo>
                    <a:pt x="851" y="3833"/>
                    <a:pt x="900" y="3784"/>
                    <a:pt x="948" y="3736"/>
                  </a:cubicBezTo>
                  <a:cubicBezTo>
                    <a:pt x="948" y="3736"/>
                    <a:pt x="948" y="3712"/>
                    <a:pt x="948" y="3712"/>
                  </a:cubicBezTo>
                  <a:cubicBezTo>
                    <a:pt x="973" y="3712"/>
                    <a:pt x="1021" y="3736"/>
                    <a:pt x="1045" y="3736"/>
                  </a:cubicBezTo>
                  <a:cubicBezTo>
                    <a:pt x="1053" y="3743"/>
                    <a:pt x="1060" y="3746"/>
                    <a:pt x="1067" y="3746"/>
                  </a:cubicBezTo>
                  <a:cubicBezTo>
                    <a:pt x="1084" y="3746"/>
                    <a:pt x="1101" y="3729"/>
                    <a:pt x="1118" y="3712"/>
                  </a:cubicBezTo>
                  <a:cubicBezTo>
                    <a:pt x="1118" y="3712"/>
                    <a:pt x="1118" y="3663"/>
                    <a:pt x="1094" y="3663"/>
                  </a:cubicBezTo>
                  <a:cubicBezTo>
                    <a:pt x="1021" y="3639"/>
                    <a:pt x="973" y="3614"/>
                    <a:pt x="900" y="3590"/>
                  </a:cubicBezTo>
                  <a:close/>
                  <a:moveTo>
                    <a:pt x="1231" y="3742"/>
                  </a:moveTo>
                  <a:cubicBezTo>
                    <a:pt x="1222" y="3742"/>
                    <a:pt x="1215" y="3748"/>
                    <a:pt x="1215" y="3760"/>
                  </a:cubicBezTo>
                  <a:cubicBezTo>
                    <a:pt x="1191" y="3784"/>
                    <a:pt x="1191" y="3809"/>
                    <a:pt x="1215" y="3833"/>
                  </a:cubicBezTo>
                  <a:cubicBezTo>
                    <a:pt x="1264" y="3857"/>
                    <a:pt x="1313" y="3882"/>
                    <a:pt x="1361" y="3930"/>
                  </a:cubicBezTo>
                  <a:lnTo>
                    <a:pt x="1386" y="3930"/>
                  </a:lnTo>
                  <a:cubicBezTo>
                    <a:pt x="1386" y="3930"/>
                    <a:pt x="1396" y="3941"/>
                    <a:pt x="1411" y="3941"/>
                  </a:cubicBezTo>
                  <a:cubicBezTo>
                    <a:pt x="1418" y="3941"/>
                    <a:pt x="1426" y="3938"/>
                    <a:pt x="1434" y="3930"/>
                  </a:cubicBezTo>
                  <a:cubicBezTo>
                    <a:pt x="1434" y="3930"/>
                    <a:pt x="1434" y="3882"/>
                    <a:pt x="1434" y="3882"/>
                  </a:cubicBezTo>
                  <a:cubicBezTo>
                    <a:pt x="1386" y="3833"/>
                    <a:pt x="1313" y="3784"/>
                    <a:pt x="1264" y="3760"/>
                  </a:cubicBezTo>
                  <a:cubicBezTo>
                    <a:pt x="1252" y="3748"/>
                    <a:pt x="1240" y="3742"/>
                    <a:pt x="1231" y="3742"/>
                  </a:cubicBezTo>
                  <a:close/>
                  <a:moveTo>
                    <a:pt x="462" y="3784"/>
                  </a:moveTo>
                  <a:cubicBezTo>
                    <a:pt x="438" y="3784"/>
                    <a:pt x="414" y="3809"/>
                    <a:pt x="438" y="3833"/>
                  </a:cubicBezTo>
                  <a:cubicBezTo>
                    <a:pt x="438" y="3906"/>
                    <a:pt x="487" y="3979"/>
                    <a:pt x="584" y="3979"/>
                  </a:cubicBezTo>
                  <a:lnTo>
                    <a:pt x="608" y="3979"/>
                  </a:lnTo>
                  <a:cubicBezTo>
                    <a:pt x="632" y="3979"/>
                    <a:pt x="657" y="3954"/>
                    <a:pt x="657" y="3906"/>
                  </a:cubicBezTo>
                  <a:cubicBezTo>
                    <a:pt x="632" y="3882"/>
                    <a:pt x="608" y="3882"/>
                    <a:pt x="584" y="3882"/>
                  </a:cubicBezTo>
                  <a:cubicBezTo>
                    <a:pt x="560" y="3882"/>
                    <a:pt x="511" y="3882"/>
                    <a:pt x="511" y="3809"/>
                  </a:cubicBezTo>
                  <a:cubicBezTo>
                    <a:pt x="511" y="3784"/>
                    <a:pt x="487" y="3784"/>
                    <a:pt x="462" y="3784"/>
                  </a:cubicBezTo>
                  <a:close/>
                  <a:moveTo>
                    <a:pt x="1520" y="3963"/>
                  </a:moveTo>
                  <a:cubicBezTo>
                    <a:pt x="1480" y="3963"/>
                    <a:pt x="1445" y="4014"/>
                    <a:pt x="1483" y="4052"/>
                  </a:cubicBezTo>
                  <a:cubicBezTo>
                    <a:pt x="1507" y="4100"/>
                    <a:pt x="1556" y="4149"/>
                    <a:pt x="1580" y="4197"/>
                  </a:cubicBezTo>
                  <a:cubicBezTo>
                    <a:pt x="1604" y="4197"/>
                    <a:pt x="1604" y="4222"/>
                    <a:pt x="1628" y="4222"/>
                  </a:cubicBezTo>
                  <a:lnTo>
                    <a:pt x="1628" y="4197"/>
                  </a:lnTo>
                  <a:lnTo>
                    <a:pt x="1653" y="4197"/>
                  </a:lnTo>
                  <a:cubicBezTo>
                    <a:pt x="1677" y="4197"/>
                    <a:pt x="1677" y="4173"/>
                    <a:pt x="1677" y="4149"/>
                  </a:cubicBezTo>
                  <a:cubicBezTo>
                    <a:pt x="1628" y="4100"/>
                    <a:pt x="1604" y="4027"/>
                    <a:pt x="1556" y="3979"/>
                  </a:cubicBezTo>
                  <a:cubicBezTo>
                    <a:pt x="1544" y="3967"/>
                    <a:pt x="1532" y="3963"/>
                    <a:pt x="1520" y="3963"/>
                  </a:cubicBezTo>
                  <a:close/>
                  <a:moveTo>
                    <a:pt x="1722" y="4285"/>
                  </a:moveTo>
                  <a:cubicBezTo>
                    <a:pt x="1716" y="4285"/>
                    <a:pt x="1708" y="4287"/>
                    <a:pt x="1701" y="4295"/>
                  </a:cubicBezTo>
                  <a:cubicBezTo>
                    <a:pt x="1677" y="4295"/>
                    <a:pt x="1653" y="4319"/>
                    <a:pt x="1677" y="4343"/>
                  </a:cubicBezTo>
                  <a:cubicBezTo>
                    <a:pt x="1701" y="4416"/>
                    <a:pt x="1726" y="4465"/>
                    <a:pt x="1726" y="4513"/>
                  </a:cubicBezTo>
                  <a:cubicBezTo>
                    <a:pt x="1726" y="4537"/>
                    <a:pt x="1750" y="4562"/>
                    <a:pt x="1774" y="4562"/>
                  </a:cubicBezTo>
                  <a:cubicBezTo>
                    <a:pt x="1799" y="4562"/>
                    <a:pt x="1823" y="4513"/>
                    <a:pt x="1823" y="4489"/>
                  </a:cubicBezTo>
                  <a:cubicBezTo>
                    <a:pt x="1799" y="4440"/>
                    <a:pt x="1774" y="4367"/>
                    <a:pt x="1750" y="4319"/>
                  </a:cubicBezTo>
                  <a:cubicBezTo>
                    <a:pt x="1750" y="4302"/>
                    <a:pt x="1738" y="4285"/>
                    <a:pt x="1722" y="4285"/>
                  </a:cubicBezTo>
                  <a:close/>
                  <a:moveTo>
                    <a:pt x="1799" y="4635"/>
                  </a:moveTo>
                  <a:cubicBezTo>
                    <a:pt x="1774" y="4659"/>
                    <a:pt x="1750" y="4683"/>
                    <a:pt x="1750" y="4708"/>
                  </a:cubicBezTo>
                  <a:lnTo>
                    <a:pt x="1750" y="4780"/>
                  </a:lnTo>
                  <a:lnTo>
                    <a:pt x="1750" y="4878"/>
                  </a:lnTo>
                  <a:cubicBezTo>
                    <a:pt x="1750" y="4902"/>
                    <a:pt x="1774" y="4926"/>
                    <a:pt x="1799" y="4926"/>
                  </a:cubicBezTo>
                  <a:cubicBezTo>
                    <a:pt x="1823" y="4926"/>
                    <a:pt x="1847" y="4902"/>
                    <a:pt x="1847" y="4878"/>
                  </a:cubicBezTo>
                  <a:lnTo>
                    <a:pt x="1847" y="4780"/>
                  </a:lnTo>
                  <a:lnTo>
                    <a:pt x="1847" y="4683"/>
                  </a:lnTo>
                  <a:cubicBezTo>
                    <a:pt x="1847" y="4659"/>
                    <a:pt x="1823" y="4635"/>
                    <a:pt x="1799" y="4635"/>
                  </a:cubicBezTo>
                  <a:close/>
                  <a:moveTo>
                    <a:pt x="1799" y="5023"/>
                  </a:moveTo>
                  <a:cubicBezTo>
                    <a:pt x="1774" y="5023"/>
                    <a:pt x="1750" y="5023"/>
                    <a:pt x="1750" y="5048"/>
                  </a:cubicBezTo>
                  <a:cubicBezTo>
                    <a:pt x="1726" y="5096"/>
                    <a:pt x="1726" y="5145"/>
                    <a:pt x="1726" y="5169"/>
                  </a:cubicBezTo>
                  <a:cubicBezTo>
                    <a:pt x="1701" y="5193"/>
                    <a:pt x="1726" y="5218"/>
                    <a:pt x="1750" y="5242"/>
                  </a:cubicBezTo>
                  <a:cubicBezTo>
                    <a:pt x="1774" y="5242"/>
                    <a:pt x="1799" y="5218"/>
                    <a:pt x="1799" y="5193"/>
                  </a:cubicBezTo>
                  <a:cubicBezTo>
                    <a:pt x="1823" y="5169"/>
                    <a:pt x="1823" y="5121"/>
                    <a:pt x="1823" y="5072"/>
                  </a:cubicBezTo>
                  <a:cubicBezTo>
                    <a:pt x="1847" y="5048"/>
                    <a:pt x="1823" y="5023"/>
                    <a:pt x="1799" y="502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76" name="Google Shape;1276;p28"/>
          <p:cNvGrpSpPr/>
          <p:nvPr/>
        </p:nvGrpSpPr>
        <p:grpSpPr>
          <a:xfrm>
            <a:off x="7571176" y="3278849"/>
            <a:ext cx="1104944" cy="1916367"/>
            <a:chOff x="-1056319" y="1385262"/>
            <a:chExt cx="212940" cy="369285"/>
          </a:xfrm>
        </p:grpSpPr>
        <p:sp>
          <p:nvSpPr>
            <p:cNvPr id="1277" name="Google Shape;1277;p28"/>
            <p:cNvSpPr/>
            <p:nvPr/>
          </p:nvSpPr>
          <p:spPr>
            <a:xfrm>
              <a:off x="-933315" y="1467563"/>
              <a:ext cx="27460" cy="279194"/>
            </a:xfrm>
            <a:custGeom>
              <a:avLst/>
              <a:gdLst/>
              <a:ahLst/>
              <a:cxnLst/>
              <a:rect l="l" t="t" r="r" b="b"/>
              <a:pathLst>
                <a:path w="705" h="7168" extrusionOk="0">
                  <a:moveTo>
                    <a:pt x="680" y="1"/>
                  </a:moveTo>
                  <a:cubicBezTo>
                    <a:pt x="656" y="1"/>
                    <a:pt x="632" y="25"/>
                    <a:pt x="632" y="50"/>
                  </a:cubicBezTo>
                  <a:cubicBezTo>
                    <a:pt x="608" y="292"/>
                    <a:pt x="0" y="6123"/>
                    <a:pt x="170" y="7119"/>
                  </a:cubicBezTo>
                  <a:cubicBezTo>
                    <a:pt x="170" y="7143"/>
                    <a:pt x="170" y="7167"/>
                    <a:pt x="195" y="7167"/>
                  </a:cubicBezTo>
                  <a:lnTo>
                    <a:pt x="219" y="7167"/>
                  </a:lnTo>
                  <a:cubicBezTo>
                    <a:pt x="243" y="7143"/>
                    <a:pt x="243" y="7119"/>
                    <a:pt x="243" y="7094"/>
                  </a:cubicBezTo>
                  <a:cubicBezTo>
                    <a:pt x="97" y="6123"/>
                    <a:pt x="705" y="122"/>
                    <a:pt x="705" y="74"/>
                  </a:cubicBezTo>
                  <a:cubicBezTo>
                    <a:pt x="705" y="25"/>
                    <a:pt x="705" y="25"/>
                    <a:pt x="6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8" name="Google Shape;1278;p28"/>
            <p:cNvSpPr/>
            <p:nvPr/>
          </p:nvSpPr>
          <p:spPr>
            <a:xfrm>
              <a:off x="-968331" y="1385262"/>
              <a:ext cx="124952" cy="123978"/>
            </a:xfrm>
            <a:custGeom>
              <a:avLst/>
              <a:gdLst/>
              <a:ahLst/>
              <a:cxnLst/>
              <a:rect l="l" t="t" r="r" b="b"/>
              <a:pathLst>
                <a:path w="3208" h="3183" extrusionOk="0">
                  <a:moveTo>
                    <a:pt x="1555" y="98"/>
                  </a:moveTo>
                  <a:cubicBezTo>
                    <a:pt x="1871" y="171"/>
                    <a:pt x="1871" y="705"/>
                    <a:pt x="1871" y="705"/>
                  </a:cubicBezTo>
                  <a:cubicBezTo>
                    <a:pt x="1871" y="729"/>
                    <a:pt x="1895" y="754"/>
                    <a:pt x="1920" y="754"/>
                  </a:cubicBezTo>
                  <a:cubicBezTo>
                    <a:pt x="1944" y="754"/>
                    <a:pt x="1968" y="754"/>
                    <a:pt x="1968" y="729"/>
                  </a:cubicBezTo>
                  <a:cubicBezTo>
                    <a:pt x="2065" y="535"/>
                    <a:pt x="2260" y="243"/>
                    <a:pt x="2381" y="243"/>
                  </a:cubicBezTo>
                  <a:cubicBezTo>
                    <a:pt x="2405" y="243"/>
                    <a:pt x="2430" y="243"/>
                    <a:pt x="2430" y="268"/>
                  </a:cubicBezTo>
                  <a:cubicBezTo>
                    <a:pt x="2600" y="389"/>
                    <a:pt x="2478" y="802"/>
                    <a:pt x="2405" y="948"/>
                  </a:cubicBezTo>
                  <a:cubicBezTo>
                    <a:pt x="2386" y="988"/>
                    <a:pt x="2414" y="1027"/>
                    <a:pt x="2452" y="1027"/>
                  </a:cubicBezTo>
                  <a:cubicBezTo>
                    <a:pt x="2460" y="1027"/>
                    <a:pt x="2469" y="1025"/>
                    <a:pt x="2478" y="1021"/>
                  </a:cubicBezTo>
                  <a:cubicBezTo>
                    <a:pt x="2600" y="972"/>
                    <a:pt x="2745" y="924"/>
                    <a:pt x="2891" y="924"/>
                  </a:cubicBezTo>
                  <a:cubicBezTo>
                    <a:pt x="2940" y="924"/>
                    <a:pt x="3013" y="924"/>
                    <a:pt x="3061" y="972"/>
                  </a:cubicBezTo>
                  <a:cubicBezTo>
                    <a:pt x="3061" y="972"/>
                    <a:pt x="3061" y="996"/>
                    <a:pt x="3061" y="996"/>
                  </a:cubicBezTo>
                  <a:cubicBezTo>
                    <a:pt x="3037" y="1142"/>
                    <a:pt x="2745" y="1409"/>
                    <a:pt x="2551" y="1580"/>
                  </a:cubicBezTo>
                  <a:cubicBezTo>
                    <a:pt x="2527" y="1580"/>
                    <a:pt x="2527" y="1604"/>
                    <a:pt x="2527" y="1628"/>
                  </a:cubicBezTo>
                  <a:cubicBezTo>
                    <a:pt x="2551" y="1628"/>
                    <a:pt x="2551" y="1652"/>
                    <a:pt x="2575" y="1652"/>
                  </a:cubicBezTo>
                  <a:cubicBezTo>
                    <a:pt x="2721" y="1652"/>
                    <a:pt x="3134" y="1725"/>
                    <a:pt x="3134" y="1920"/>
                  </a:cubicBezTo>
                  <a:cubicBezTo>
                    <a:pt x="3134" y="2114"/>
                    <a:pt x="2624" y="2163"/>
                    <a:pt x="2430" y="2163"/>
                  </a:cubicBezTo>
                  <a:cubicBezTo>
                    <a:pt x="2430" y="2163"/>
                    <a:pt x="2405" y="2163"/>
                    <a:pt x="2405" y="2187"/>
                  </a:cubicBezTo>
                  <a:cubicBezTo>
                    <a:pt x="2381" y="2211"/>
                    <a:pt x="2381" y="2211"/>
                    <a:pt x="2405" y="2235"/>
                  </a:cubicBezTo>
                  <a:cubicBezTo>
                    <a:pt x="2405" y="2235"/>
                    <a:pt x="2697" y="2551"/>
                    <a:pt x="2527" y="2794"/>
                  </a:cubicBezTo>
                  <a:cubicBezTo>
                    <a:pt x="2503" y="2818"/>
                    <a:pt x="2454" y="2843"/>
                    <a:pt x="2430" y="2843"/>
                  </a:cubicBezTo>
                  <a:cubicBezTo>
                    <a:pt x="2260" y="2843"/>
                    <a:pt x="1992" y="2503"/>
                    <a:pt x="1895" y="2381"/>
                  </a:cubicBezTo>
                  <a:cubicBezTo>
                    <a:pt x="1883" y="2369"/>
                    <a:pt x="1871" y="2363"/>
                    <a:pt x="1862" y="2363"/>
                  </a:cubicBezTo>
                  <a:cubicBezTo>
                    <a:pt x="1853" y="2363"/>
                    <a:pt x="1847" y="2369"/>
                    <a:pt x="1847" y="2381"/>
                  </a:cubicBezTo>
                  <a:cubicBezTo>
                    <a:pt x="1822" y="2381"/>
                    <a:pt x="1798" y="2405"/>
                    <a:pt x="1798" y="2430"/>
                  </a:cubicBezTo>
                  <a:cubicBezTo>
                    <a:pt x="1798" y="2430"/>
                    <a:pt x="1871" y="2964"/>
                    <a:pt x="1579" y="3086"/>
                  </a:cubicBezTo>
                  <a:lnTo>
                    <a:pt x="1507" y="3086"/>
                  </a:lnTo>
                  <a:cubicBezTo>
                    <a:pt x="1312" y="3086"/>
                    <a:pt x="1215" y="2624"/>
                    <a:pt x="1215" y="2454"/>
                  </a:cubicBezTo>
                  <a:cubicBezTo>
                    <a:pt x="1215" y="2430"/>
                    <a:pt x="1191" y="2430"/>
                    <a:pt x="1166" y="2430"/>
                  </a:cubicBezTo>
                  <a:cubicBezTo>
                    <a:pt x="1166" y="2430"/>
                    <a:pt x="1166" y="2454"/>
                    <a:pt x="1166" y="2454"/>
                  </a:cubicBezTo>
                  <a:cubicBezTo>
                    <a:pt x="1045" y="2551"/>
                    <a:pt x="899" y="2624"/>
                    <a:pt x="754" y="2624"/>
                  </a:cubicBezTo>
                  <a:cubicBezTo>
                    <a:pt x="656" y="2624"/>
                    <a:pt x="583" y="2600"/>
                    <a:pt x="511" y="2575"/>
                  </a:cubicBezTo>
                  <a:cubicBezTo>
                    <a:pt x="462" y="2551"/>
                    <a:pt x="413" y="2503"/>
                    <a:pt x="413" y="2454"/>
                  </a:cubicBezTo>
                  <a:cubicBezTo>
                    <a:pt x="389" y="2235"/>
                    <a:pt x="729" y="1871"/>
                    <a:pt x="875" y="1725"/>
                  </a:cubicBezTo>
                  <a:cubicBezTo>
                    <a:pt x="875" y="1701"/>
                    <a:pt x="875" y="1701"/>
                    <a:pt x="875" y="1677"/>
                  </a:cubicBezTo>
                  <a:cubicBezTo>
                    <a:pt x="851" y="1652"/>
                    <a:pt x="826" y="1652"/>
                    <a:pt x="826" y="1652"/>
                  </a:cubicBezTo>
                  <a:lnTo>
                    <a:pt x="705" y="1652"/>
                  </a:lnTo>
                  <a:cubicBezTo>
                    <a:pt x="535" y="1652"/>
                    <a:pt x="195" y="1628"/>
                    <a:pt x="146" y="1409"/>
                  </a:cubicBezTo>
                  <a:cubicBezTo>
                    <a:pt x="122" y="1385"/>
                    <a:pt x="122" y="1361"/>
                    <a:pt x="146" y="1337"/>
                  </a:cubicBezTo>
                  <a:cubicBezTo>
                    <a:pt x="219" y="1215"/>
                    <a:pt x="559" y="1191"/>
                    <a:pt x="826" y="1191"/>
                  </a:cubicBezTo>
                  <a:lnTo>
                    <a:pt x="851" y="1191"/>
                  </a:lnTo>
                  <a:cubicBezTo>
                    <a:pt x="899" y="1167"/>
                    <a:pt x="924" y="1118"/>
                    <a:pt x="875" y="1094"/>
                  </a:cubicBezTo>
                  <a:cubicBezTo>
                    <a:pt x="778" y="1021"/>
                    <a:pt x="511" y="778"/>
                    <a:pt x="511" y="608"/>
                  </a:cubicBezTo>
                  <a:cubicBezTo>
                    <a:pt x="511" y="559"/>
                    <a:pt x="511" y="535"/>
                    <a:pt x="535" y="511"/>
                  </a:cubicBezTo>
                  <a:cubicBezTo>
                    <a:pt x="583" y="486"/>
                    <a:pt x="608" y="462"/>
                    <a:pt x="656" y="462"/>
                  </a:cubicBezTo>
                  <a:cubicBezTo>
                    <a:pt x="899" y="511"/>
                    <a:pt x="1118" y="632"/>
                    <a:pt x="1312" y="778"/>
                  </a:cubicBezTo>
                  <a:lnTo>
                    <a:pt x="1361" y="778"/>
                  </a:lnTo>
                  <a:cubicBezTo>
                    <a:pt x="1385" y="754"/>
                    <a:pt x="1385" y="754"/>
                    <a:pt x="1385" y="729"/>
                  </a:cubicBezTo>
                  <a:cubicBezTo>
                    <a:pt x="1361" y="608"/>
                    <a:pt x="1337" y="268"/>
                    <a:pt x="1434" y="146"/>
                  </a:cubicBezTo>
                  <a:cubicBezTo>
                    <a:pt x="1458" y="98"/>
                    <a:pt x="1507" y="98"/>
                    <a:pt x="1555" y="98"/>
                  </a:cubicBezTo>
                  <a:close/>
                  <a:moveTo>
                    <a:pt x="1531" y="1"/>
                  </a:moveTo>
                  <a:cubicBezTo>
                    <a:pt x="1458" y="1"/>
                    <a:pt x="1385" y="25"/>
                    <a:pt x="1337" y="73"/>
                  </a:cubicBezTo>
                  <a:cubicBezTo>
                    <a:pt x="1239" y="243"/>
                    <a:pt x="1215" y="438"/>
                    <a:pt x="1239" y="632"/>
                  </a:cubicBezTo>
                  <a:cubicBezTo>
                    <a:pt x="1069" y="486"/>
                    <a:pt x="875" y="389"/>
                    <a:pt x="632" y="365"/>
                  </a:cubicBezTo>
                  <a:cubicBezTo>
                    <a:pt x="583" y="365"/>
                    <a:pt x="511" y="389"/>
                    <a:pt x="462" y="413"/>
                  </a:cubicBezTo>
                  <a:cubicBezTo>
                    <a:pt x="413" y="462"/>
                    <a:pt x="389" y="535"/>
                    <a:pt x="389" y="584"/>
                  </a:cubicBezTo>
                  <a:cubicBezTo>
                    <a:pt x="438" y="778"/>
                    <a:pt x="559" y="948"/>
                    <a:pt x="705" y="1069"/>
                  </a:cubicBezTo>
                  <a:cubicBezTo>
                    <a:pt x="511" y="1069"/>
                    <a:pt x="171" y="1118"/>
                    <a:pt x="49" y="1264"/>
                  </a:cubicBezTo>
                  <a:cubicBezTo>
                    <a:pt x="0" y="1312"/>
                    <a:pt x="0" y="1361"/>
                    <a:pt x="0" y="1434"/>
                  </a:cubicBezTo>
                  <a:cubicBezTo>
                    <a:pt x="73" y="1701"/>
                    <a:pt x="462" y="1725"/>
                    <a:pt x="681" y="1725"/>
                  </a:cubicBezTo>
                  <a:cubicBezTo>
                    <a:pt x="511" y="1895"/>
                    <a:pt x="243" y="2211"/>
                    <a:pt x="268" y="2454"/>
                  </a:cubicBezTo>
                  <a:cubicBezTo>
                    <a:pt x="292" y="2527"/>
                    <a:pt x="341" y="2600"/>
                    <a:pt x="413" y="2624"/>
                  </a:cubicBezTo>
                  <a:cubicBezTo>
                    <a:pt x="511" y="2673"/>
                    <a:pt x="608" y="2697"/>
                    <a:pt x="705" y="2697"/>
                  </a:cubicBezTo>
                  <a:cubicBezTo>
                    <a:pt x="851" y="2697"/>
                    <a:pt x="996" y="2648"/>
                    <a:pt x="1118" y="2551"/>
                  </a:cubicBezTo>
                  <a:cubicBezTo>
                    <a:pt x="1166" y="2746"/>
                    <a:pt x="1264" y="3183"/>
                    <a:pt x="1507" y="3183"/>
                  </a:cubicBezTo>
                  <a:cubicBezTo>
                    <a:pt x="1531" y="3183"/>
                    <a:pt x="1579" y="3183"/>
                    <a:pt x="1604" y="3159"/>
                  </a:cubicBezTo>
                  <a:cubicBezTo>
                    <a:pt x="1822" y="3037"/>
                    <a:pt x="1944" y="2794"/>
                    <a:pt x="1895" y="2551"/>
                  </a:cubicBezTo>
                  <a:lnTo>
                    <a:pt x="1895" y="2551"/>
                  </a:lnTo>
                  <a:cubicBezTo>
                    <a:pt x="2041" y="2721"/>
                    <a:pt x="2260" y="2940"/>
                    <a:pt x="2430" y="2940"/>
                  </a:cubicBezTo>
                  <a:cubicBezTo>
                    <a:pt x="2503" y="2940"/>
                    <a:pt x="2551" y="2916"/>
                    <a:pt x="2600" y="2867"/>
                  </a:cubicBezTo>
                  <a:cubicBezTo>
                    <a:pt x="2697" y="2648"/>
                    <a:pt x="2673" y="2405"/>
                    <a:pt x="2527" y="2260"/>
                  </a:cubicBezTo>
                  <a:cubicBezTo>
                    <a:pt x="2745" y="2235"/>
                    <a:pt x="3207" y="2163"/>
                    <a:pt x="3207" y="1920"/>
                  </a:cubicBezTo>
                  <a:cubicBezTo>
                    <a:pt x="3207" y="1677"/>
                    <a:pt x="2867" y="1604"/>
                    <a:pt x="2673" y="1580"/>
                  </a:cubicBezTo>
                  <a:cubicBezTo>
                    <a:pt x="2818" y="1434"/>
                    <a:pt x="3134" y="1191"/>
                    <a:pt x="3134" y="1021"/>
                  </a:cubicBezTo>
                  <a:cubicBezTo>
                    <a:pt x="3134" y="972"/>
                    <a:pt x="3110" y="948"/>
                    <a:pt x="3086" y="899"/>
                  </a:cubicBezTo>
                  <a:cubicBezTo>
                    <a:pt x="3037" y="851"/>
                    <a:pt x="2940" y="826"/>
                    <a:pt x="2867" y="826"/>
                  </a:cubicBezTo>
                  <a:cubicBezTo>
                    <a:pt x="2745" y="826"/>
                    <a:pt x="2624" y="851"/>
                    <a:pt x="2503" y="899"/>
                  </a:cubicBezTo>
                  <a:cubicBezTo>
                    <a:pt x="2551" y="729"/>
                    <a:pt x="2648" y="341"/>
                    <a:pt x="2478" y="195"/>
                  </a:cubicBezTo>
                  <a:cubicBezTo>
                    <a:pt x="2430" y="171"/>
                    <a:pt x="2405" y="146"/>
                    <a:pt x="2357" y="146"/>
                  </a:cubicBezTo>
                  <a:cubicBezTo>
                    <a:pt x="2187" y="146"/>
                    <a:pt x="2017" y="389"/>
                    <a:pt x="1920" y="559"/>
                  </a:cubicBezTo>
                  <a:cubicBezTo>
                    <a:pt x="1895" y="365"/>
                    <a:pt x="1798" y="73"/>
                    <a:pt x="15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9" name="Google Shape;1279;p28"/>
            <p:cNvSpPr/>
            <p:nvPr/>
          </p:nvSpPr>
          <p:spPr>
            <a:xfrm>
              <a:off x="-990104" y="1535297"/>
              <a:ext cx="60606" cy="203864"/>
            </a:xfrm>
            <a:custGeom>
              <a:avLst/>
              <a:gdLst/>
              <a:ahLst/>
              <a:cxnLst/>
              <a:rect l="l" t="t" r="r" b="b"/>
              <a:pathLst>
                <a:path w="1556" h="5234" extrusionOk="0">
                  <a:moveTo>
                    <a:pt x="70" y="1"/>
                  </a:moveTo>
                  <a:cubicBezTo>
                    <a:pt x="64" y="1"/>
                    <a:pt x="56" y="4"/>
                    <a:pt x="49" y="11"/>
                  </a:cubicBezTo>
                  <a:cubicBezTo>
                    <a:pt x="25" y="11"/>
                    <a:pt x="1" y="35"/>
                    <a:pt x="25" y="60"/>
                  </a:cubicBezTo>
                  <a:cubicBezTo>
                    <a:pt x="49" y="108"/>
                    <a:pt x="1458" y="3290"/>
                    <a:pt x="948" y="5185"/>
                  </a:cubicBezTo>
                  <a:cubicBezTo>
                    <a:pt x="948" y="5210"/>
                    <a:pt x="948" y="5234"/>
                    <a:pt x="972" y="5234"/>
                  </a:cubicBezTo>
                  <a:cubicBezTo>
                    <a:pt x="1021" y="5234"/>
                    <a:pt x="1045" y="5234"/>
                    <a:pt x="1045" y="5185"/>
                  </a:cubicBezTo>
                  <a:cubicBezTo>
                    <a:pt x="1555" y="3290"/>
                    <a:pt x="122" y="60"/>
                    <a:pt x="98" y="35"/>
                  </a:cubicBezTo>
                  <a:cubicBezTo>
                    <a:pt x="98" y="18"/>
                    <a:pt x="86" y="1"/>
                    <a:pt x="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0" name="Google Shape;1280;p28"/>
            <p:cNvSpPr/>
            <p:nvPr/>
          </p:nvSpPr>
          <p:spPr>
            <a:xfrm>
              <a:off x="-1056319" y="1471965"/>
              <a:ext cx="125886" cy="123394"/>
            </a:xfrm>
            <a:custGeom>
              <a:avLst/>
              <a:gdLst/>
              <a:ahLst/>
              <a:cxnLst/>
              <a:rect l="l" t="t" r="r" b="b"/>
              <a:pathLst>
                <a:path w="3232" h="3168" extrusionOk="0">
                  <a:moveTo>
                    <a:pt x="1513" y="97"/>
                  </a:moveTo>
                  <a:cubicBezTo>
                    <a:pt x="1527" y="97"/>
                    <a:pt x="1541" y="99"/>
                    <a:pt x="1555" y="107"/>
                  </a:cubicBezTo>
                  <a:cubicBezTo>
                    <a:pt x="1871" y="155"/>
                    <a:pt x="1895" y="714"/>
                    <a:pt x="1895" y="714"/>
                  </a:cubicBezTo>
                  <a:cubicBezTo>
                    <a:pt x="1895" y="738"/>
                    <a:pt x="1895" y="738"/>
                    <a:pt x="1919" y="738"/>
                  </a:cubicBezTo>
                  <a:cubicBezTo>
                    <a:pt x="1926" y="745"/>
                    <a:pt x="1934" y="748"/>
                    <a:pt x="1940" y="748"/>
                  </a:cubicBezTo>
                  <a:cubicBezTo>
                    <a:pt x="1956" y="748"/>
                    <a:pt x="1968" y="731"/>
                    <a:pt x="1968" y="714"/>
                  </a:cubicBezTo>
                  <a:cubicBezTo>
                    <a:pt x="2065" y="544"/>
                    <a:pt x="2259" y="228"/>
                    <a:pt x="2381" y="228"/>
                  </a:cubicBezTo>
                  <a:cubicBezTo>
                    <a:pt x="2405" y="228"/>
                    <a:pt x="2430" y="252"/>
                    <a:pt x="2454" y="252"/>
                  </a:cubicBezTo>
                  <a:cubicBezTo>
                    <a:pt x="2600" y="398"/>
                    <a:pt x="2478" y="811"/>
                    <a:pt x="2430" y="957"/>
                  </a:cubicBezTo>
                  <a:cubicBezTo>
                    <a:pt x="2405" y="957"/>
                    <a:pt x="2405" y="981"/>
                    <a:pt x="2430" y="1005"/>
                  </a:cubicBezTo>
                  <a:lnTo>
                    <a:pt x="2478" y="1005"/>
                  </a:lnTo>
                  <a:cubicBezTo>
                    <a:pt x="2600" y="933"/>
                    <a:pt x="2745" y="908"/>
                    <a:pt x="2891" y="908"/>
                  </a:cubicBezTo>
                  <a:cubicBezTo>
                    <a:pt x="2940" y="908"/>
                    <a:pt x="3013" y="908"/>
                    <a:pt x="3061" y="957"/>
                  </a:cubicBezTo>
                  <a:cubicBezTo>
                    <a:pt x="3061" y="957"/>
                    <a:pt x="3061" y="981"/>
                    <a:pt x="3061" y="981"/>
                  </a:cubicBezTo>
                  <a:cubicBezTo>
                    <a:pt x="3037" y="1127"/>
                    <a:pt x="2745" y="1394"/>
                    <a:pt x="2551" y="1540"/>
                  </a:cubicBezTo>
                  <a:cubicBezTo>
                    <a:pt x="2551" y="1564"/>
                    <a:pt x="2527" y="1588"/>
                    <a:pt x="2527" y="1588"/>
                  </a:cubicBezTo>
                  <a:cubicBezTo>
                    <a:pt x="2551" y="1613"/>
                    <a:pt x="2551" y="1637"/>
                    <a:pt x="2575" y="1637"/>
                  </a:cubicBezTo>
                  <a:cubicBezTo>
                    <a:pt x="2575" y="1637"/>
                    <a:pt x="3134" y="1710"/>
                    <a:pt x="3134" y="1904"/>
                  </a:cubicBezTo>
                  <a:cubicBezTo>
                    <a:pt x="3134" y="2099"/>
                    <a:pt x="2624" y="2147"/>
                    <a:pt x="2454" y="2147"/>
                  </a:cubicBezTo>
                  <a:cubicBezTo>
                    <a:pt x="2430" y="2147"/>
                    <a:pt x="2405" y="2147"/>
                    <a:pt x="2405" y="2171"/>
                  </a:cubicBezTo>
                  <a:cubicBezTo>
                    <a:pt x="2381" y="2171"/>
                    <a:pt x="2381" y="2196"/>
                    <a:pt x="2405" y="2220"/>
                  </a:cubicBezTo>
                  <a:cubicBezTo>
                    <a:pt x="2405" y="2220"/>
                    <a:pt x="2697" y="2536"/>
                    <a:pt x="2527" y="2779"/>
                  </a:cubicBezTo>
                  <a:cubicBezTo>
                    <a:pt x="2502" y="2803"/>
                    <a:pt x="2478" y="2827"/>
                    <a:pt x="2430" y="2827"/>
                  </a:cubicBezTo>
                  <a:cubicBezTo>
                    <a:pt x="2259" y="2827"/>
                    <a:pt x="1992" y="2487"/>
                    <a:pt x="1895" y="2341"/>
                  </a:cubicBezTo>
                  <a:cubicBezTo>
                    <a:pt x="1895" y="2341"/>
                    <a:pt x="1884" y="2331"/>
                    <a:pt x="1870" y="2331"/>
                  </a:cubicBezTo>
                  <a:cubicBezTo>
                    <a:pt x="1863" y="2331"/>
                    <a:pt x="1855" y="2333"/>
                    <a:pt x="1846" y="2341"/>
                  </a:cubicBezTo>
                  <a:cubicBezTo>
                    <a:pt x="1822" y="2341"/>
                    <a:pt x="1822" y="2366"/>
                    <a:pt x="1822" y="2390"/>
                  </a:cubicBezTo>
                  <a:cubicBezTo>
                    <a:pt x="1822" y="2390"/>
                    <a:pt x="1895" y="2924"/>
                    <a:pt x="1579" y="3046"/>
                  </a:cubicBezTo>
                  <a:lnTo>
                    <a:pt x="1531" y="3046"/>
                  </a:lnTo>
                  <a:cubicBezTo>
                    <a:pt x="1336" y="3046"/>
                    <a:pt x="1239" y="2609"/>
                    <a:pt x="1215" y="2439"/>
                  </a:cubicBezTo>
                  <a:cubicBezTo>
                    <a:pt x="1215" y="2414"/>
                    <a:pt x="1191" y="2414"/>
                    <a:pt x="1191" y="2414"/>
                  </a:cubicBezTo>
                  <a:lnTo>
                    <a:pt x="1142" y="2414"/>
                  </a:lnTo>
                  <a:cubicBezTo>
                    <a:pt x="1021" y="2512"/>
                    <a:pt x="875" y="2584"/>
                    <a:pt x="705" y="2584"/>
                  </a:cubicBezTo>
                  <a:cubicBezTo>
                    <a:pt x="632" y="2584"/>
                    <a:pt x="535" y="2560"/>
                    <a:pt x="462" y="2536"/>
                  </a:cubicBezTo>
                  <a:cubicBezTo>
                    <a:pt x="413" y="2512"/>
                    <a:pt x="389" y="2463"/>
                    <a:pt x="365" y="2414"/>
                  </a:cubicBezTo>
                  <a:cubicBezTo>
                    <a:pt x="340" y="2220"/>
                    <a:pt x="705" y="1831"/>
                    <a:pt x="826" y="1686"/>
                  </a:cubicBezTo>
                  <a:cubicBezTo>
                    <a:pt x="851" y="1661"/>
                    <a:pt x="826" y="1613"/>
                    <a:pt x="802" y="1613"/>
                  </a:cubicBezTo>
                  <a:lnTo>
                    <a:pt x="656" y="1613"/>
                  </a:lnTo>
                  <a:cubicBezTo>
                    <a:pt x="510" y="1613"/>
                    <a:pt x="170" y="1588"/>
                    <a:pt x="122" y="1394"/>
                  </a:cubicBezTo>
                  <a:cubicBezTo>
                    <a:pt x="122" y="1370"/>
                    <a:pt x="122" y="1345"/>
                    <a:pt x="146" y="1321"/>
                  </a:cubicBezTo>
                  <a:cubicBezTo>
                    <a:pt x="219" y="1200"/>
                    <a:pt x="559" y="1175"/>
                    <a:pt x="826" y="1175"/>
                  </a:cubicBezTo>
                  <a:lnTo>
                    <a:pt x="875" y="1175"/>
                  </a:lnTo>
                  <a:cubicBezTo>
                    <a:pt x="875" y="1175"/>
                    <a:pt x="899" y="1151"/>
                    <a:pt x="923" y="1151"/>
                  </a:cubicBezTo>
                  <a:cubicBezTo>
                    <a:pt x="923" y="1127"/>
                    <a:pt x="899" y="1103"/>
                    <a:pt x="899" y="1078"/>
                  </a:cubicBezTo>
                  <a:cubicBezTo>
                    <a:pt x="802" y="1005"/>
                    <a:pt x="510" y="762"/>
                    <a:pt x="510" y="592"/>
                  </a:cubicBezTo>
                  <a:cubicBezTo>
                    <a:pt x="510" y="568"/>
                    <a:pt x="535" y="520"/>
                    <a:pt x="559" y="495"/>
                  </a:cubicBezTo>
                  <a:cubicBezTo>
                    <a:pt x="583" y="471"/>
                    <a:pt x="632" y="471"/>
                    <a:pt x="680" y="471"/>
                  </a:cubicBezTo>
                  <a:cubicBezTo>
                    <a:pt x="899" y="520"/>
                    <a:pt x="1142" y="617"/>
                    <a:pt x="1312" y="762"/>
                  </a:cubicBezTo>
                  <a:cubicBezTo>
                    <a:pt x="1324" y="775"/>
                    <a:pt x="1336" y="781"/>
                    <a:pt x="1345" y="781"/>
                  </a:cubicBezTo>
                  <a:cubicBezTo>
                    <a:pt x="1355" y="781"/>
                    <a:pt x="1361" y="775"/>
                    <a:pt x="1361" y="762"/>
                  </a:cubicBezTo>
                  <a:cubicBezTo>
                    <a:pt x="1385" y="762"/>
                    <a:pt x="1409" y="738"/>
                    <a:pt x="1385" y="714"/>
                  </a:cubicBezTo>
                  <a:cubicBezTo>
                    <a:pt x="1361" y="592"/>
                    <a:pt x="1336" y="252"/>
                    <a:pt x="1434" y="131"/>
                  </a:cubicBezTo>
                  <a:cubicBezTo>
                    <a:pt x="1451" y="114"/>
                    <a:pt x="1480" y="97"/>
                    <a:pt x="1513" y="97"/>
                  </a:cubicBezTo>
                  <a:close/>
                  <a:moveTo>
                    <a:pt x="1497" y="0"/>
                  </a:moveTo>
                  <a:cubicBezTo>
                    <a:pt x="1437" y="0"/>
                    <a:pt x="1373" y="28"/>
                    <a:pt x="1336" y="82"/>
                  </a:cubicBezTo>
                  <a:cubicBezTo>
                    <a:pt x="1263" y="252"/>
                    <a:pt x="1215" y="447"/>
                    <a:pt x="1263" y="617"/>
                  </a:cubicBezTo>
                  <a:cubicBezTo>
                    <a:pt x="1093" y="471"/>
                    <a:pt x="875" y="398"/>
                    <a:pt x="656" y="349"/>
                  </a:cubicBezTo>
                  <a:cubicBezTo>
                    <a:pt x="583" y="349"/>
                    <a:pt x="535" y="374"/>
                    <a:pt x="462" y="422"/>
                  </a:cubicBezTo>
                  <a:cubicBezTo>
                    <a:pt x="413" y="447"/>
                    <a:pt x="389" y="520"/>
                    <a:pt x="389" y="568"/>
                  </a:cubicBezTo>
                  <a:cubicBezTo>
                    <a:pt x="413" y="762"/>
                    <a:pt x="608" y="957"/>
                    <a:pt x="729" y="1054"/>
                  </a:cubicBezTo>
                  <a:cubicBezTo>
                    <a:pt x="510" y="1078"/>
                    <a:pt x="170" y="1103"/>
                    <a:pt x="49" y="1248"/>
                  </a:cubicBezTo>
                  <a:cubicBezTo>
                    <a:pt x="25" y="1297"/>
                    <a:pt x="0" y="1370"/>
                    <a:pt x="25" y="1418"/>
                  </a:cubicBezTo>
                  <a:cubicBezTo>
                    <a:pt x="73" y="1686"/>
                    <a:pt x="462" y="1710"/>
                    <a:pt x="680" y="1710"/>
                  </a:cubicBezTo>
                  <a:cubicBezTo>
                    <a:pt x="535" y="1880"/>
                    <a:pt x="243" y="2220"/>
                    <a:pt x="292" y="2439"/>
                  </a:cubicBezTo>
                  <a:cubicBezTo>
                    <a:pt x="292" y="2536"/>
                    <a:pt x="340" y="2584"/>
                    <a:pt x="438" y="2633"/>
                  </a:cubicBezTo>
                  <a:cubicBezTo>
                    <a:pt x="510" y="2682"/>
                    <a:pt x="608" y="2706"/>
                    <a:pt x="705" y="2706"/>
                  </a:cubicBezTo>
                  <a:cubicBezTo>
                    <a:pt x="875" y="2682"/>
                    <a:pt x="1021" y="2633"/>
                    <a:pt x="1142" y="2560"/>
                  </a:cubicBezTo>
                  <a:cubicBezTo>
                    <a:pt x="1166" y="2730"/>
                    <a:pt x="1263" y="3167"/>
                    <a:pt x="1531" y="3167"/>
                  </a:cubicBezTo>
                  <a:lnTo>
                    <a:pt x="1628" y="3167"/>
                  </a:lnTo>
                  <a:cubicBezTo>
                    <a:pt x="1822" y="3046"/>
                    <a:pt x="1944" y="2803"/>
                    <a:pt x="1919" y="2560"/>
                  </a:cubicBezTo>
                  <a:lnTo>
                    <a:pt x="1919" y="2560"/>
                  </a:lnTo>
                  <a:cubicBezTo>
                    <a:pt x="2041" y="2706"/>
                    <a:pt x="2259" y="2949"/>
                    <a:pt x="2454" y="2949"/>
                  </a:cubicBezTo>
                  <a:cubicBezTo>
                    <a:pt x="2502" y="2949"/>
                    <a:pt x="2575" y="2900"/>
                    <a:pt x="2600" y="2852"/>
                  </a:cubicBezTo>
                  <a:cubicBezTo>
                    <a:pt x="2721" y="2657"/>
                    <a:pt x="2697" y="2414"/>
                    <a:pt x="2551" y="2244"/>
                  </a:cubicBezTo>
                  <a:cubicBezTo>
                    <a:pt x="2745" y="2220"/>
                    <a:pt x="3231" y="2147"/>
                    <a:pt x="3231" y="1904"/>
                  </a:cubicBezTo>
                  <a:cubicBezTo>
                    <a:pt x="3231" y="1661"/>
                    <a:pt x="2891" y="1588"/>
                    <a:pt x="2697" y="1564"/>
                  </a:cubicBezTo>
                  <a:cubicBezTo>
                    <a:pt x="2842" y="1443"/>
                    <a:pt x="3134" y="1175"/>
                    <a:pt x="3134" y="1005"/>
                  </a:cubicBezTo>
                  <a:cubicBezTo>
                    <a:pt x="3134" y="981"/>
                    <a:pt x="3134" y="933"/>
                    <a:pt x="3110" y="908"/>
                  </a:cubicBezTo>
                  <a:cubicBezTo>
                    <a:pt x="3055" y="854"/>
                    <a:pt x="3000" y="826"/>
                    <a:pt x="2935" y="826"/>
                  </a:cubicBezTo>
                  <a:cubicBezTo>
                    <a:pt x="2914" y="826"/>
                    <a:pt x="2891" y="829"/>
                    <a:pt x="2867" y="835"/>
                  </a:cubicBezTo>
                  <a:cubicBezTo>
                    <a:pt x="2745" y="835"/>
                    <a:pt x="2624" y="860"/>
                    <a:pt x="2527" y="884"/>
                  </a:cubicBezTo>
                  <a:cubicBezTo>
                    <a:pt x="2575" y="714"/>
                    <a:pt x="2672" y="349"/>
                    <a:pt x="2478" y="179"/>
                  </a:cubicBezTo>
                  <a:cubicBezTo>
                    <a:pt x="2454" y="155"/>
                    <a:pt x="2405" y="155"/>
                    <a:pt x="2381" y="131"/>
                  </a:cubicBezTo>
                  <a:cubicBezTo>
                    <a:pt x="2211" y="131"/>
                    <a:pt x="2041" y="374"/>
                    <a:pt x="1944" y="544"/>
                  </a:cubicBezTo>
                  <a:cubicBezTo>
                    <a:pt x="1919" y="349"/>
                    <a:pt x="1822" y="58"/>
                    <a:pt x="1555" y="9"/>
                  </a:cubicBezTo>
                  <a:cubicBezTo>
                    <a:pt x="1537" y="3"/>
                    <a:pt x="1517" y="0"/>
                    <a:pt x="14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1" name="Google Shape;1281;p28"/>
            <p:cNvSpPr/>
            <p:nvPr/>
          </p:nvSpPr>
          <p:spPr>
            <a:xfrm>
              <a:off x="-933315" y="1418369"/>
              <a:ext cx="55854" cy="54919"/>
            </a:xfrm>
            <a:custGeom>
              <a:avLst/>
              <a:gdLst/>
              <a:ahLst/>
              <a:cxnLst/>
              <a:rect l="l" t="t" r="r" b="b"/>
              <a:pathLst>
                <a:path w="1434" h="1410" extrusionOk="0">
                  <a:moveTo>
                    <a:pt x="729" y="1"/>
                  </a:moveTo>
                  <a:cubicBezTo>
                    <a:pt x="340" y="1"/>
                    <a:pt x="0" y="317"/>
                    <a:pt x="0" y="705"/>
                  </a:cubicBezTo>
                  <a:cubicBezTo>
                    <a:pt x="0" y="1094"/>
                    <a:pt x="340" y="1410"/>
                    <a:pt x="729" y="1410"/>
                  </a:cubicBezTo>
                  <a:cubicBezTo>
                    <a:pt x="1118" y="1410"/>
                    <a:pt x="1434" y="1094"/>
                    <a:pt x="1434" y="705"/>
                  </a:cubicBezTo>
                  <a:cubicBezTo>
                    <a:pt x="1434" y="317"/>
                    <a:pt x="1118" y="1"/>
                    <a:pt x="72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2" name="Google Shape;1282;p28"/>
            <p:cNvSpPr/>
            <p:nvPr/>
          </p:nvSpPr>
          <p:spPr>
            <a:xfrm>
              <a:off x="-1021303" y="1507331"/>
              <a:ext cx="55854" cy="54919"/>
            </a:xfrm>
            <a:custGeom>
              <a:avLst/>
              <a:gdLst/>
              <a:ahLst/>
              <a:cxnLst/>
              <a:rect l="l" t="t" r="r" b="b"/>
              <a:pathLst>
                <a:path w="1434" h="1410" extrusionOk="0">
                  <a:moveTo>
                    <a:pt x="705" y="0"/>
                  </a:moveTo>
                  <a:cubicBezTo>
                    <a:pt x="316" y="0"/>
                    <a:pt x="0" y="316"/>
                    <a:pt x="0" y="705"/>
                  </a:cubicBezTo>
                  <a:cubicBezTo>
                    <a:pt x="0" y="1093"/>
                    <a:pt x="316" y="1409"/>
                    <a:pt x="705" y="1409"/>
                  </a:cubicBezTo>
                  <a:cubicBezTo>
                    <a:pt x="1118" y="1409"/>
                    <a:pt x="1433" y="1093"/>
                    <a:pt x="1433" y="705"/>
                  </a:cubicBezTo>
                  <a:cubicBezTo>
                    <a:pt x="1433" y="316"/>
                    <a:pt x="1118" y="0"/>
                    <a:pt x="70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3" name="Google Shape;1283;p28"/>
            <p:cNvSpPr/>
            <p:nvPr/>
          </p:nvSpPr>
          <p:spPr>
            <a:xfrm>
              <a:off x="-1029833" y="1690513"/>
              <a:ext cx="173717" cy="64034"/>
            </a:xfrm>
            <a:custGeom>
              <a:avLst/>
              <a:gdLst/>
              <a:ahLst/>
              <a:cxnLst/>
              <a:rect l="l" t="t" r="r" b="b"/>
              <a:pathLst>
                <a:path w="4460" h="1644" extrusionOk="0">
                  <a:moveTo>
                    <a:pt x="2533" y="0"/>
                  </a:moveTo>
                  <a:cubicBezTo>
                    <a:pt x="2511" y="0"/>
                    <a:pt x="2492" y="11"/>
                    <a:pt x="2478" y="34"/>
                  </a:cubicBezTo>
                  <a:cubicBezTo>
                    <a:pt x="2308" y="253"/>
                    <a:pt x="1920" y="763"/>
                    <a:pt x="1920" y="763"/>
                  </a:cubicBezTo>
                  <a:cubicBezTo>
                    <a:pt x="1920" y="763"/>
                    <a:pt x="1830" y="97"/>
                    <a:pt x="1603" y="97"/>
                  </a:cubicBezTo>
                  <a:cubicBezTo>
                    <a:pt x="1567" y="97"/>
                    <a:pt x="1526" y="115"/>
                    <a:pt x="1482" y="156"/>
                  </a:cubicBezTo>
                  <a:cubicBezTo>
                    <a:pt x="1288" y="350"/>
                    <a:pt x="1094" y="544"/>
                    <a:pt x="924" y="739"/>
                  </a:cubicBezTo>
                  <a:cubicBezTo>
                    <a:pt x="924" y="739"/>
                    <a:pt x="672" y="73"/>
                    <a:pt x="493" y="73"/>
                  </a:cubicBezTo>
                  <a:cubicBezTo>
                    <a:pt x="464" y="73"/>
                    <a:pt x="437" y="91"/>
                    <a:pt x="413" y="131"/>
                  </a:cubicBezTo>
                  <a:cubicBezTo>
                    <a:pt x="243" y="617"/>
                    <a:pt x="98" y="1103"/>
                    <a:pt x="0" y="1613"/>
                  </a:cubicBezTo>
                  <a:cubicBezTo>
                    <a:pt x="0" y="1613"/>
                    <a:pt x="1039" y="1644"/>
                    <a:pt x="2099" y="1644"/>
                  </a:cubicBezTo>
                  <a:cubicBezTo>
                    <a:pt x="3158" y="1644"/>
                    <a:pt x="4239" y="1613"/>
                    <a:pt x="4324" y="1492"/>
                  </a:cubicBezTo>
                  <a:cubicBezTo>
                    <a:pt x="4459" y="1289"/>
                    <a:pt x="4115" y="108"/>
                    <a:pt x="3813" y="108"/>
                  </a:cubicBezTo>
                  <a:cubicBezTo>
                    <a:pt x="3789" y="108"/>
                    <a:pt x="3765" y="115"/>
                    <a:pt x="3741" y="131"/>
                  </a:cubicBezTo>
                  <a:cubicBezTo>
                    <a:pt x="3523" y="350"/>
                    <a:pt x="3353" y="642"/>
                    <a:pt x="3280" y="933"/>
                  </a:cubicBezTo>
                  <a:cubicBezTo>
                    <a:pt x="3280" y="933"/>
                    <a:pt x="2744" y="0"/>
                    <a:pt x="253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84" name="Google Shape;1284;p28"/>
          <p:cNvGrpSpPr/>
          <p:nvPr/>
        </p:nvGrpSpPr>
        <p:grpSpPr>
          <a:xfrm flipH="1">
            <a:off x="-49462" y="80253"/>
            <a:ext cx="901300" cy="646801"/>
            <a:chOff x="6102329" y="3283426"/>
            <a:chExt cx="654776" cy="469888"/>
          </a:xfrm>
        </p:grpSpPr>
        <p:sp>
          <p:nvSpPr>
            <p:cNvPr id="1285" name="Google Shape;1285;p28"/>
            <p:cNvSpPr/>
            <p:nvPr/>
          </p:nvSpPr>
          <p:spPr>
            <a:xfrm>
              <a:off x="6149906" y="3283426"/>
              <a:ext cx="607200" cy="327381"/>
            </a:xfrm>
            <a:custGeom>
              <a:avLst/>
              <a:gdLst/>
              <a:ahLst/>
              <a:cxnLst/>
              <a:rect l="l" t="t" r="r" b="b"/>
              <a:pathLst>
                <a:path w="2795" h="1507" extrusionOk="0">
                  <a:moveTo>
                    <a:pt x="2697" y="0"/>
                  </a:moveTo>
                  <a:cubicBezTo>
                    <a:pt x="2697" y="22"/>
                    <a:pt x="1520" y="1418"/>
                    <a:pt x="435" y="1418"/>
                  </a:cubicBezTo>
                  <a:cubicBezTo>
                    <a:pt x="312" y="1418"/>
                    <a:pt x="191" y="1400"/>
                    <a:pt x="73" y="1361"/>
                  </a:cubicBezTo>
                  <a:cubicBezTo>
                    <a:pt x="66" y="1354"/>
                    <a:pt x="59" y="1351"/>
                    <a:pt x="52" y="1351"/>
                  </a:cubicBezTo>
                  <a:cubicBezTo>
                    <a:pt x="35" y="1351"/>
                    <a:pt x="18" y="1368"/>
                    <a:pt x="1" y="1385"/>
                  </a:cubicBezTo>
                  <a:cubicBezTo>
                    <a:pt x="1" y="1409"/>
                    <a:pt x="1" y="1434"/>
                    <a:pt x="25" y="1434"/>
                  </a:cubicBezTo>
                  <a:cubicBezTo>
                    <a:pt x="171" y="1482"/>
                    <a:pt x="292" y="1507"/>
                    <a:pt x="414" y="1507"/>
                  </a:cubicBezTo>
                  <a:cubicBezTo>
                    <a:pt x="948" y="1458"/>
                    <a:pt x="1458" y="1239"/>
                    <a:pt x="1871" y="899"/>
                  </a:cubicBezTo>
                  <a:cubicBezTo>
                    <a:pt x="2187" y="656"/>
                    <a:pt x="2503" y="389"/>
                    <a:pt x="2770" y="73"/>
                  </a:cubicBezTo>
                  <a:cubicBezTo>
                    <a:pt x="2794" y="49"/>
                    <a:pt x="2794" y="25"/>
                    <a:pt x="27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6" name="Google Shape;1286;p28"/>
            <p:cNvSpPr/>
            <p:nvPr/>
          </p:nvSpPr>
          <p:spPr>
            <a:xfrm>
              <a:off x="6218555" y="3499796"/>
              <a:ext cx="179662" cy="211375"/>
            </a:xfrm>
            <a:custGeom>
              <a:avLst/>
              <a:gdLst/>
              <a:ahLst/>
              <a:cxnLst/>
              <a:rect l="l" t="t" r="r" b="b"/>
              <a:pathLst>
                <a:path w="827" h="973" extrusionOk="0">
                  <a:moveTo>
                    <a:pt x="73" y="0"/>
                  </a:moveTo>
                  <a:cubicBezTo>
                    <a:pt x="49" y="0"/>
                    <a:pt x="25" y="25"/>
                    <a:pt x="25" y="49"/>
                  </a:cubicBezTo>
                  <a:cubicBezTo>
                    <a:pt x="0" y="49"/>
                    <a:pt x="25" y="98"/>
                    <a:pt x="49" y="98"/>
                  </a:cubicBezTo>
                  <a:cubicBezTo>
                    <a:pt x="268" y="170"/>
                    <a:pt x="511" y="243"/>
                    <a:pt x="729" y="341"/>
                  </a:cubicBezTo>
                  <a:cubicBezTo>
                    <a:pt x="559" y="559"/>
                    <a:pt x="340" y="729"/>
                    <a:pt x="122" y="875"/>
                  </a:cubicBezTo>
                  <a:cubicBezTo>
                    <a:pt x="98" y="899"/>
                    <a:pt x="98" y="924"/>
                    <a:pt x="122" y="948"/>
                  </a:cubicBezTo>
                  <a:cubicBezTo>
                    <a:pt x="122" y="948"/>
                    <a:pt x="146" y="972"/>
                    <a:pt x="146" y="972"/>
                  </a:cubicBezTo>
                  <a:cubicBezTo>
                    <a:pt x="170" y="948"/>
                    <a:pt x="170" y="948"/>
                    <a:pt x="170" y="948"/>
                  </a:cubicBezTo>
                  <a:cubicBezTo>
                    <a:pt x="365" y="802"/>
                    <a:pt x="826" y="462"/>
                    <a:pt x="826" y="341"/>
                  </a:cubicBezTo>
                  <a:cubicBezTo>
                    <a:pt x="826" y="316"/>
                    <a:pt x="802" y="292"/>
                    <a:pt x="778" y="292"/>
                  </a:cubicBezTo>
                  <a:cubicBezTo>
                    <a:pt x="559" y="170"/>
                    <a:pt x="316" y="98"/>
                    <a:pt x="7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7" name="Google Shape;1287;p28"/>
            <p:cNvSpPr/>
            <p:nvPr/>
          </p:nvSpPr>
          <p:spPr>
            <a:xfrm>
              <a:off x="6367367" y="3409207"/>
              <a:ext cx="204862" cy="249174"/>
            </a:xfrm>
            <a:custGeom>
              <a:avLst/>
              <a:gdLst/>
              <a:ahLst/>
              <a:cxnLst/>
              <a:rect l="l" t="t" r="r" b="b"/>
              <a:pathLst>
                <a:path w="943" h="1147" extrusionOk="0">
                  <a:moveTo>
                    <a:pt x="53" y="1"/>
                  </a:moveTo>
                  <a:cubicBezTo>
                    <a:pt x="15" y="1"/>
                    <a:pt x="1" y="77"/>
                    <a:pt x="44" y="77"/>
                  </a:cubicBezTo>
                  <a:cubicBezTo>
                    <a:pt x="287" y="150"/>
                    <a:pt x="530" y="272"/>
                    <a:pt x="749" y="393"/>
                  </a:cubicBezTo>
                  <a:cubicBezTo>
                    <a:pt x="797" y="417"/>
                    <a:pt x="651" y="758"/>
                    <a:pt x="457" y="1073"/>
                  </a:cubicBezTo>
                  <a:cubicBezTo>
                    <a:pt x="433" y="1098"/>
                    <a:pt x="433" y="1122"/>
                    <a:pt x="457" y="1146"/>
                  </a:cubicBezTo>
                  <a:lnTo>
                    <a:pt x="481" y="1146"/>
                  </a:lnTo>
                  <a:cubicBezTo>
                    <a:pt x="506" y="1122"/>
                    <a:pt x="530" y="1122"/>
                    <a:pt x="530" y="1098"/>
                  </a:cubicBezTo>
                  <a:cubicBezTo>
                    <a:pt x="651" y="903"/>
                    <a:pt x="943" y="417"/>
                    <a:pt x="797" y="296"/>
                  </a:cubicBezTo>
                  <a:cubicBezTo>
                    <a:pt x="579" y="174"/>
                    <a:pt x="336" y="77"/>
                    <a:pt x="68" y="4"/>
                  </a:cubicBezTo>
                  <a:cubicBezTo>
                    <a:pt x="63" y="2"/>
                    <a:pt x="58" y="1"/>
                    <a:pt x="5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8" name="Google Shape;1288;p28"/>
            <p:cNvSpPr/>
            <p:nvPr/>
          </p:nvSpPr>
          <p:spPr>
            <a:xfrm>
              <a:off x="6519439" y="3341429"/>
              <a:ext cx="174230" cy="179657"/>
            </a:xfrm>
            <a:custGeom>
              <a:avLst/>
              <a:gdLst/>
              <a:ahLst/>
              <a:cxnLst/>
              <a:rect l="l" t="t" r="r" b="b"/>
              <a:pathLst>
                <a:path w="802" h="827" extrusionOk="0">
                  <a:moveTo>
                    <a:pt x="24" y="1"/>
                  </a:moveTo>
                  <a:cubicBezTo>
                    <a:pt x="0" y="1"/>
                    <a:pt x="0" y="74"/>
                    <a:pt x="24" y="98"/>
                  </a:cubicBezTo>
                  <a:cubicBezTo>
                    <a:pt x="243" y="98"/>
                    <a:pt x="462" y="122"/>
                    <a:pt x="680" y="171"/>
                  </a:cubicBezTo>
                  <a:cubicBezTo>
                    <a:pt x="656" y="389"/>
                    <a:pt x="559" y="584"/>
                    <a:pt x="462" y="778"/>
                  </a:cubicBezTo>
                  <a:cubicBezTo>
                    <a:pt x="437" y="778"/>
                    <a:pt x="462" y="827"/>
                    <a:pt x="462" y="827"/>
                  </a:cubicBezTo>
                  <a:lnTo>
                    <a:pt x="486" y="827"/>
                  </a:lnTo>
                  <a:cubicBezTo>
                    <a:pt x="510" y="827"/>
                    <a:pt x="510" y="827"/>
                    <a:pt x="534" y="802"/>
                  </a:cubicBezTo>
                  <a:cubicBezTo>
                    <a:pt x="583" y="729"/>
                    <a:pt x="802" y="268"/>
                    <a:pt x="753" y="122"/>
                  </a:cubicBezTo>
                  <a:cubicBezTo>
                    <a:pt x="753" y="122"/>
                    <a:pt x="729" y="98"/>
                    <a:pt x="705" y="74"/>
                  </a:cubicBezTo>
                  <a:cubicBezTo>
                    <a:pt x="486" y="25"/>
                    <a:pt x="267" y="1"/>
                    <a:pt x="2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9" name="Google Shape;1289;p28"/>
            <p:cNvSpPr/>
            <p:nvPr/>
          </p:nvSpPr>
          <p:spPr>
            <a:xfrm>
              <a:off x="6603730" y="3489151"/>
              <a:ext cx="74081" cy="74079"/>
            </a:xfrm>
            <a:custGeom>
              <a:avLst/>
              <a:gdLst/>
              <a:ahLst/>
              <a:cxnLst/>
              <a:rect l="l" t="t" r="r" b="b"/>
              <a:pathLst>
                <a:path w="341" h="341" extrusionOk="0">
                  <a:moveTo>
                    <a:pt x="171" y="1"/>
                  </a:moveTo>
                  <a:cubicBezTo>
                    <a:pt x="74" y="1"/>
                    <a:pt x="1" y="74"/>
                    <a:pt x="1" y="171"/>
                  </a:cubicBezTo>
                  <a:cubicBezTo>
                    <a:pt x="1" y="268"/>
                    <a:pt x="74" y="341"/>
                    <a:pt x="171" y="341"/>
                  </a:cubicBezTo>
                  <a:cubicBezTo>
                    <a:pt x="268" y="341"/>
                    <a:pt x="341" y="268"/>
                    <a:pt x="341" y="171"/>
                  </a:cubicBezTo>
                  <a:cubicBezTo>
                    <a:pt x="341" y="74"/>
                    <a:pt x="268" y="1"/>
                    <a:pt x="17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0" name="Google Shape;1290;p28"/>
            <p:cNvSpPr/>
            <p:nvPr/>
          </p:nvSpPr>
          <p:spPr>
            <a:xfrm>
              <a:off x="6487721" y="3299284"/>
              <a:ext cx="68867" cy="74079"/>
            </a:xfrm>
            <a:custGeom>
              <a:avLst/>
              <a:gdLst/>
              <a:ahLst/>
              <a:cxnLst/>
              <a:rect l="l" t="t" r="r" b="b"/>
              <a:pathLst>
                <a:path w="317" h="341" extrusionOk="0">
                  <a:moveTo>
                    <a:pt x="170" y="0"/>
                  </a:moveTo>
                  <a:cubicBezTo>
                    <a:pt x="73" y="0"/>
                    <a:pt x="0" y="73"/>
                    <a:pt x="0" y="170"/>
                  </a:cubicBezTo>
                  <a:cubicBezTo>
                    <a:pt x="0" y="268"/>
                    <a:pt x="73" y="340"/>
                    <a:pt x="170" y="340"/>
                  </a:cubicBezTo>
                  <a:cubicBezTo>
                    <a:pt x="243" y="340"/>
                    <a:pt x="316" y="268"/>
                    <a:pt x="316" y="170"/>
                  </a:cubicBezTo>
                  <a:cubicBezTo>
                    <a:pt x="316" y="73"/>
                    <a:pt x="243" y="0"/>
                    <a:pt x="17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1" name="Google Shape;1291;p28"/>
            <p:cNvSpPr/>
            <p:nvPr/>
          </p:nvSpPr>
          <p:spPr>
            <a:xfrm>
              <a:off x="6334564" y="3378359"/>
              <a:ext cx="74081" cy="74079"/>
            </a:xfrm>
            <a:custGeom>
              <a:avLst/>
              <a:gdLst/>
              <a:ahLst/>
              <a:cxnLst/>
              <a:rect l="l" t="t" r="r" b="b"/>
              <a:pathLst>
                <a:path w="341" h="341" extrusionOk="0">
                  <a:moveTo>
                    <a:pt x="171" y="1"/>
                  </a:moveTo>
                  <a:cubicBezTo>
                    <a:pt x="74" y="1"/>
                    <a:pt x="1" y="74"/>
                    <a:pt x="1" y="171"/>
                  </a:cubicBezTo>
                  <a:cubicBezTo>
                    <a:pt x="1" y="268"/>
                    <a:pt x="74" y="341"/>
                    <a:pt x="171" y="341"/>
                  </a:cubicBezTo>
                  <a:cubicBezTo>
                    <a:pt x="268" y="341"/>
                    <a:pt x="341" y="268"/>
                    <a:pt x="341" y="171"/>
                  </a:cubicBezTo>
                  <a:cubicBezTo>
                    <a:pt x="341" y="74"/>
                    <a:pt x="268" y="1"/>
                    <a:pt x="17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2" name="Google Shape;1292;p28"/>
            <p:cNvSpPr/>
            <p:nvPr/>
          </p:nvSpPr>
          <p:spPr>
            <a:xfrm>
              <a:off x="6424286" y="3626446"/>
              <a:ext cx="74081" cy="74079"/>
            </a:xfrm>
            <a:custGeom>
              <a:avLst/>
              <a:gdLst/>
              <a:ahLst/>
              <a:cxnLst/>
              <a:rect l="l" t="t" r="r" b="b"/>
              <a:pathLst>
                <a:path w="341" h="341" extrusionOk="0">
                  <a:moveTo>
                    <a:pt x="171" y="0"/>
                  </a:moveTo>
                  <a:cubicBezTo>
                    <a:pt x="74" y="0"/>
                    <a:pt x="1" y="73"/>
                    <a:pt x="1" y="170"/>
                  </a:cubicBezTo>
                  <a:cubicBezTo>
                    <a:pt x="1" y="268"/>
                    <a:pt x="74" y="341"/>
                    <a:pt x="171" y="341"/>
                  </a:cubicBezTo>
                  <a:cubicBezTo>
                    <a:pt x="268" y="341"/>
                    <a:pt x="341" y="268"/>
                    <a:pt x="341" y="170"/>
                  </a:cubicBezTo>
                  <a:cubicBezTo>
                    <a:pt x="341" y="73"/>
                    <a:pt x="268" y="0"/>
                    <a:pt x="17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3" name="Google Shape;1293;p28"/>
            <p:cNvSpPr/>
            <p:nvPr/>
          </p:nvSpPr>
          <p:spPr>
            <a:xfrm>
              <a:off x="6181623" y="3462865"/>
              <a:ext cx="74081" cy="68865"/>
            </a:xfrm>
            <a:custGeom>
              <a:avLst/>
              <a:gdLst/>
              <a:ahLst/>
              <a:cxnLst/>
              <a:rect l="l" t="t" r="r" b="b"/>
              <a:pathLst>
                <a:path w="341" h="317" extrusionOk="0">
                  <a:moveTo>
                    <a:pt x="170" y="0"/>
                  </a:moveTo>
                  <a:cubicBezTo>
                    <a:pt x="73" y="0"/>
                    <a:pt x="0" y="73"/>
                    <a:pt x="0" y="170"/>
                  </a:cubicBezTo>
                  <a:cubicBezTo>
                    <a:pt x="0" y="243"/>
                    <a:pt x="73" y="316"/>
                    <a:pt x="170" y="316"/>
                  </a:cubicBezTo>
                  <a:cubicBezTo>
                    <a:pt x="268" y="316"/>
                    <a:pt x="340" y="243"/>
                    <a:pt x="340" y="170"/>
                  </a:cubicBezTo>
                  <a:cubicBezTo>
                    <a:pt x="340" y="73"/>
                    <a:pt x="268" y="0"/>
                    <a:pt x="17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4" name="Google Shape;1294;p28"/>
            <p:cNvSpPr/>
            <p:nvPr/>
          </p:nvSpPr>
          <p:spPr>
            <a:xfrm>
              <a:off x="6102329" y="3547371"/>
              <a:ext cx="74298" cy="74079"/>
            </a:xfrm>
            <a:custGeom>
              <a:avLst/>
              <a:gdLst/>
              <a:ahLst/>
              <a:cxnLst/>
              <a:rect l="l" t="t" r="r" b="b"/>
              <a:pathLst>
                <a:path w="342" h="341" extrusionOk="0">
                  <a:moveTo>
                    <a:pt x="171" y="0"/>
                  </a:moveTo>
                  <a:cubicBezTo>
                    <a:pt x="98" y="0"/>
                    <a:pt x="1" y="73"/>
                    <a:pt x="1" y="170"/>
                  </a:cubicBezTo>
                  <a:cubicBezTo>
                    <a:pt x="1" y="267"/>
                    <a:pt x="98" y="340"/>
                    <a:pt x="171" y="340"/>
                  </a:cubicBezTo>
                  <a:cubicBezTo>
                    <a:pt x="268" y="340"/>
                    <a:pt x="341" y="267"/>
                    <a:pt x="341" y="170"/>
                  </a:cubicBezTo>
                  <a:cubicBezTo>
                    <a:pt x="341" y="73"/>
                    <a:pt x="268" y="0"/>
                    <a:pt x="17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5" name="Google Shape;1295;p28"/>
            <p:cNvSpPr/>
            <p:nvPr/>
          </p:nvSpPr>
          <p:spPr>
            <a:xfrm>
              <a:off x="6213341" y="3684449"/>
              <a:ext cx="74081" cy="68865"/>
            </a:xfrm>
            <a:custGeom>
              <a:avLst/>
              <a:gdLst/>
              <a:ahLst/>
              <a:cxnLst/>
              <a:rect l="l" t="t" r="r" b="b"/>
              <a:pathLst>
                <a:path w="341" h="317" extrusionOk="0">
                  <a:moveTo>
                    <a:pt x="170" y="1"/>
                  </a:moveTo>
                  <a:cubicBezTo>
                    <a:pt x="73" y="1"/>
                    <a:pt x="0" y="74"/>
                    <a:pt x="0" y="146"/>
                  </a:cubicBezTo>
                  <a:cubicBezTo>
                    <a:pt x="0" y="244"/>
                    <a:pt x="73" y="316"/>
                    <a:pt x="170" y="316"/>
                  </a:cubicBezTo>
                  <a:cubicBezTo>
                    <a:pt x="267" y="316"/>
                    <a:pt x="340" y="244"/>
                    <a:pt x="340" y="146"/>
                  </a:cubicBezTo>
                  <a:cubicBezTo>
                    <a:pt x="340" y="74"/>
                    <a:pt x="267" y="1"/>
                    <a:pt x="17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96" name="Google Shape;1296;p28"/>
          <p:cNvGrpSpPr/>
          <p:nvPr/>
        </p:nvGrpSpPr>
        <p:grpSpPr>
          <a:xfrm>
            <a:off x="3641683" y="165969"/>
            <a:ext cx="1860621" cy="811048"/>
            <a:chOff x="3965010" y="571479"/>
            <a:chExt cx="1651683" cy="719972"/>
          </a:xfrm>
        </p:grpSpPr>
        <p:grpSp>
          <p:nvGrpSpPr>
            <p:cNvPr id="1297" name="Google Shape;1297;p28"/>
            <p:cNvGrpSpPr/>
            <p:nvPr/>
          </p:nvGrpSpPr>
          <p:grpSpPr>
            <a:xfrm>
              <a:off x="3965010" y="571479"/>
              <a:ext cx="1446820" cy="719972"/>
              <a:chOff x="3953250" y="571500"/>
              <a:chExt cx="1383325" cy="766825"/>
            </a:xfrm>
          </p:grpSpPr>
          <p:grpSp>
            <p:nvGrpSpPr>
              <p:cNvPr id="1298" name="Google Shape;1298;p28"/>
              <p:cNvGrpSpPr/>
              <p:nvPr/>
            </p:nvGrpSpPr>
            <p:grpSpPr>
              <a:xfrm>
                <a:off x="3953250" y="571500"/>
                <a:ext cx="1383166" cy="669650"/>
                <a:chOff x="897088" y="2374675"/>
                <a:chExt cx="1383166" cy="669650"/>
              </a:xfrm>
            </p:grpSpPr>
            <p:sp>
              <p:nvSpPr>
                <p:cNvPr id="1299" name="Google Shape;1299;p28"/>
                <p:cNvSpPr/>
                <p:nvPr/>
              </p:nvSpPr>
              <p:spPr>
                <a:xfrm>
                  <a:off x="1135613" y="2416700"/>
                  <a:ext cx="622500" cy="6225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00" name="Google Shape;1300;p28"/>
                <p:cNvSpPr/>
                <p:nvPr/>
              </p:nvSpPr>
              <p:spPr>
                <a:xfrm>
                  <a:off x="1479050" y="2374675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01" name="Google Shape;1301;p28"/>
                <p:cNvSpPr/>
                <p:nvPr/>
              </p:nvSpPr>
              <p:spPr>
                <a:xfrm>
                  <a:off x="897088" y="2689700"/>
                  <a:ext cx="492600" cy="354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02" name="Google Shape;1302;p28"/>
                <p:cNvSpPr/>
                <p:nvPr/>
              </p:nvSpPr>
              <p:spPr>
                <a:xfrm>
                  <a:off x="1657753" y="2551725"/>
                  <a:ext cx="6225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303" name="Google Shape;1303;p28"/>
              <p:cNvSpPr/>
              <p:nvPr/>
            </p:nvSpPr>
            <p:spPr>
              <a:xfrm>
                <a:off x="3972775" y="907225"/>
                <a:ext cx="1363800" cy="4311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304" name="Google Shape;1304;p28"/>
            <p:cNvSpPr/>
            <p:nvPr/>
          </p:nvSpPr>
          <p:spPr>
            <a:xfrm>
              <a:off x="4006544" y="571481"/>
              <a:ext cx="1610148" cy="660750"/>
            </a:xfrm>
            <a:custGeom>
              <a:avLst/>
              <a:gdLst/>
              <a:ahLst/>
              <a:cxnLst/>
              <a:rect l="l" t="t" r="r" b="b"/>
              <a:pathLst>
                <a:path w="3864" h="1872" extrusionOk="0">
                  <a:moveTo>
                    <a:pt x="1847" y="365"/>
                  </a:moveTo>
                  <a:cubicBezTo>
                    <a:pt x="1920" y="487"/>
                    <a:pt x="1920" y="633"/>
                    <a:pt x="1871" y="754"/>
                  </a:cubicBezTo>
                  <a:lnTo>
                    <a:pt x="1847" y="754"/>
                  </a:lnTo>
                  <a:cubicBezTo>
                    <a:pt x="1847" y="754"/>
                    <a:pt x="1823" y="754"/>
                    <a:pt x="1798" y="705"/>
                  </a:cubicBezTo>
                  <a:cubicBezTo>
                    <a:pt x="1774" y="608"/>
                    <a:pt x="1774" y="487"/>
                    <a:pt x="1847" y="390"/>
                  </a:cubicBezTo>
                  <a:lnTo>
                    <a:pt x="1847" y="365"/>
                  </a:lnTo>
                  <a:close/>
                  <a:moveTo>
                    <a:pt x="2891" y="584"/>
                  </a:moveTo>
                  <a:lnTo>
                    <a:pt x="2891" y="608"/>
                  </a:lnTo>
                  <a:cubicBezTo>
                    <a:pt x="2940" y="754"/>
                    <a:pt x="2940" y="900"/>
                    <a:pt x="2867" y="948"/>
                  </a:cubicBezTo>
                  <a:cubicBezTo>
                    <a:pt x="2831" y="960"/>
                    <a:pt x="2806" y="967"/>
                    <a:pt x="2791" y="967"/>
                  </a:cubicBezTo>
                  <a:cubicBezTo>
                    <a:pt x="2776" y="967"/>
                    <a:pt x="2770" y="960"/>
                    <a:pt x="2770" y="948"/>
                  </a:cubicBezTo>
                  <a:cubicBezTo>
                    <a:pt x="2770" y="803"/>
                    <a:pt x="2794" y="681"/>
                    <a:pt x="2891" y="584"/>
                  </a:cubicBezTo>
                  <a:close/>
                  <a:moveTo>
                    <a:pt x="754" y="1021"/>
                  </a:moveTo>
                  <a:cubicBezTo>
                    <a:pt x="851" y="1021"/>
                    <a:pt x="924" y="1070"/>
                    <a:pt x="972" y="1143"/>
                  </a:cubicBezTo>
                  <a:cubicBezTo>
                    <a:pt x="997" y="1216"/>
                    <a:pt x="972" y="1288"/>
                    <a:pt x="899" y="1337"/>
                  </a:cubicBezTo>
                  <a:cubicBezTo>
                    <a:pt x="887" y="1349"/>
                    <a:pt x="875" y="1355"/>
                    <a:pt x="863" y="1355"/>
                  </a:cubicBezTo>
                  <a:cubicBezTo>
                    <a:pt x="851" y="1355"/>
                    <a:pt x="839" y="1349"/>
                    <a:pt x="827" y="1337"/>
                  </a:cubicBezTo>
                  <a:cubicBezTo>
                    <a:pt x="754" y="1240"/>
                    <a:pt x="754" y="1143"/>
                    <a:pt x="754" y="1045"/>
                  </a:cubicBezTo>
                  <a:lnTo>
                    <a:pt x="754" y="1021"/>
                  </a:lnTo>
                  <a:close/>
                  <a:moveTo>
                    <a:pt x="2357" y="74"/>
                  </a:moveTo>
                  <a:cubicBezTo>
                    <a:pt x="2600" y="122"/>
                    <a:pt x="2794" y="268"/>
                    <a:pt x="2867" y="487"/>
                  </a:cubicBezTo>
                  <a:cubicBezTo>
                    <a:pt x="2746" y="608"/>
                    <a:pt x="2673" y="778"/>
                    <a:pt x="2697" y="973"/>
                  </a:cubicBezTo>
                  <a:cubicBezTo>
                    <a:pt x="2725" y="1015"/>
                    <a:pt x="2745" y="1041"/>
                    <a:pt x="2786" y="1041"/>
                  </a:cubicBezTo>
                  <a:cubicBezTo>
                    <a:pt x="2815" y="1041"/>
                    <a:pt x="2855" y="1027"/>
                    <a:pt x="2916" y="997"/>
                  </a:cubicBezTo>
                  <a:cubicBezTo>
                    <a:pt x="3061" y="924"/>
                    <a:pt x="3037" y="681"/>
                    <a:pt x="2964" y="487"/>
                  </a:cubicBezTo>
                  <a:cubicBezTo>
                    <a:pt x="2989" y="462"/>
                    <a:pt x="3013" y="462"/>
                    <a:pt x="3061" y="462"/>
                  </a:cubicBezTo>
                  <a:cubicBezTo>
                    <a:pt x="3329" y="535"/>
                    <a:pt x="3572" y="730"/>
                    <a:pt x="3693" y="997"/>
                  </a:cubicBezTo>
                  <a:cubicBezTo>
                    <a:pt x="3766" y="1143"/>
                    <a:pt x="3766" y="1337"/>
                    <a:pt x="3644" y="1483"/>
                  </a:cubicBezTo>
                  <a:cubicBezTo>
                    <a:pt x="3474" y="1677"/>
                    <a:pt x="2819" y="1799"/>
                    <a:pt x="1774" y="1799"/>
                  </a:cubicBezTo>
                  <a:cubicBezTo>
                    <a:pt x="1118" y="1799"/>
                    <a:pt x="535" y="1750"/>
                    <a:pt x="535" y="1750"/>
                  </a:cubicBezTo>
                  <a:cubicBezTo>
                    <a:pt x="316" y="1726"/>
                    <a:pt x="195" y="1653"/>
                    <a:pt x="146" y="1507"/>
                  </a:cubicBezTo>
                  <a:cubicBezTo>
                    <a:pt x="98" y="1386"/>
                    <a:pt x="219" y="1216"/>
                    <a:pt x="438" y="1118"/>
                  </a:cubicBezTo>
                  <a:cubicBezTo>
                    <a:pt x="511" y="1070"/>
                    <a:pt x="584" y="1045"/>
                    <a:pt x="681" y="1045"/>
                  </a:cubicBezTo>
                  <a:cubicBezTo>
                    <a:pt x="657" y="1167"/>
                    <a:pt x="705" y="1288"/>
                    <a:pt x="778" y="1410"/>
                  </a:cubicBezTo>
                  <a:cubicBezTo>
                    <a:pt x="808" y="1440"/>
                    <a:pt x="857" y="1461"/>
                    <a:pt x="901" y="1461"/>
                  </a:cubicBezTo>
                  <a:cubicBezTo>
                    <a:pt x="928" y="1461"/>
                    <a:pt x="954" y="1453"/>
                    <a:pt x="972" y="1434"/>
                  </a:cubicBezTo>
                  <a:cubicBezTo>
                    <a:pt x="1070" y="1361"/>
                    <a:pt x="1118" y="1240"/>
                    <a:pt x="1094" y="1118"/>
                  </a:cubicBezTo>
                  <a:cubicBezTo>
                    <a:pt x="1045" y="1021"/>
                    <a:pt x="924" y="924"/>
                    <a:pt x="802" y="924"/>
                  </a:cubicBezTo>
                  <a:cubicBezTo>
                    <a:pt x="851" y="681"/>
                    <a:pt x="1021" y="462"/>
                    <a:pt x="1264" y="365"/>
                  </a:cubicBezTo>
                  <a:cubicBezTo>
                    <a:pt x="1395" y="278"/>
                    <a:pt x="1517" y="234"/>
                    <a:pt x="1621" y="234"/>
                  </a:cubicBezTo>
                  <a:cubicBezTo>
                    <a:pt x="1689" y="234"/>
                    <a:pt x="1750" y="254"/>
                    <a:pt x="1798" y="292"/>
                  </a:cubicBezTo>
                  <a:cubicBezTo>
                    <a:pt x="1701" y="414"/>
                    <a:pt x="1677" y="584"/>
                    <a:pt x="1750" y="730"/>
                  </a:cubicBezTo>
                  <a:cubicBezTo>
                    <a:pt x="1750" y="778"/>
                    <a:pt x="1798" y="827"/>
                    <a:pt x="1871" y="827"/>
                  </a:cubicBezTo>
                  <a:cubicBezTo>
                    <a:pt x="1895" y="827"/>
                    <a:pt x="1920" y="803"/>
                    <a:pt x="1944" y="778"/>
                  </a:cubicBezTo>
                  <a:cubicBezTo>
                    <a:pt x="2041" y="633"/>
                    <a:pt x="2017" y="438"/>
                    <a:pt x="1920" y="292"/>
                  </a:cubicBezTo>
                  <a:cubicBezTo>
                    <a:pt x="1993" y="220"/>
                    <a:pt x="2090" y="147"/>
                    <a:pt x="2187" y="122"/>
                  </a:cubicBezTo>
                  <a:cubicBezTo>
                    <a:pt x="2236" y="98"/>
                    <a:pt x="2308" y="98"/>
                    <a:pt x="2357" y="74"/>
                  </a:cubicBezTo>
                  <a:close/>
                  <a:moveTo>
                    <a:pt x="2333" y="1"/>
                  </a:moveTo>
                  <a:cubicBezTo>
                    <a:pt x="2260" y="1"/>
                    <a:pt x="2211" y="25"/>
                    <a:pt x="2138" y="50"/>
                  </a:cubicBezTo>
                  <a:cubicBezTo>
                    <a:pt x="2017" y="74"/>
                    <a:pt x="1920" y="147"/>
                    <a:pt x="1823" y="244"/>
                  </a:cubicBezTo>
                  <a:cubicBezTo>
                    <a:pt x="1756" y="188"/>
                    <a:pt x="1674" y="158"/>
                    <a:pt x="1579" y="158"/>
                  </a:cubicBezTo>
                  <a:cubicBezTo>
                    <a:pt x="1466" y="158"/>
                    <a:pt x="1336" y="200"/>
                    <a:pt x="1191" y="292"/>
                  </a:cubicBezTo>
                  <a:cubicBezTo>
                    <a:pt x="924" y="414"/>
                    <a:pt x="754" y="657"/>
                    <a:pt x="681" y="948"/>
                  </a:cubicBezTo>
                  <a:cubicBezTo>
                    <a:pt x="584" y="948"/>
                    <a:pt x="487" y="973"/>
                    <a:pt x="414" y="1021"/>
                  </a:cubicBezTo>
                  <a:cubicBezTo>
                    <a:pt x="146" y="1167"/>
                    <a:pt x="1" y="1361"/>
                    <a:pt x="49" y="1531"/>
                  </a:cubicBezTo>
                  <a:cubicBezTo>
                    <a:pt x="74" y="1701"/>
                    <a:pt x="268" y="1823"/>
                    <a:pt x="511" y="1847"/>
                  </a:cubicBezTo>
                  <a:cubicBezTo>
                    <a:pt x="511" y="1847"/>
                    <a:pt x="1118" y="1871"/>
                    <a:pt x="1774" y="1871"/>
                  </a:cubicBezTo>
                  <a:cubicBezTo>
                    <a:pt x="2867" y="1871"/>
                    <a:pt x="3523" y="1774"/>
                    <a:pt x="3717" y="1556"/>
                  </a:cubicBezTo>
                  <a:cubicBezTo>
                    <a:pt x="3839" y="1386"/>
                    <a:pt x="3863" y="1167"/>
                    <a:pt x="3766" y="973"/>
                  </a:cubicBezTo>
                  <a:cubicBezTo>
                    <a:pt x="3620" y="681"/>
                    <a:pt x="3353" y="438"/>
                    <a:pt x="3037" y="365"/>
                  </a:cubicBezTo>
                  <a:cubicBezTo>
                    <a:pt x="2989" y="365"/>
                    <a:pt x="2940" y="390"/>
                    <a:pt x="2916" y="414"/>
                  </a:cubicBezTo>
                  <a:cubicBezTo>
                    <a:pt x="2819" y="171"/>
                    <a:pt x="2600" y="25"/>
                    <a:pt x="233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21_1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3" name="Google Shape;1453;p32"/>
          <p:cNvSpPr/>
          <p:nvPr/>
        </p:nvSpPr>
        <p:spPr>
          <a:xfrm>
            <a:off x="7336950" y="5125975"/>
            <a:ext cx="109250" cy="17525"/>
          </a:xfrm>
          <a:custGeom>
            <a:avLst/>
            <a:gdLst/>
            <a:ahLst/>
            <a:cxnLst/>
            <a:rect l="l" t="t" r="r" b="b"/>
            <a:pathLst>
              <a:path w="4370" h="701" extrusionOk="0">
                <a:moveTo>
                  <a:pt x="0" y="0"/>
                </a:moveTo>
                <a:lnTo>
                  <a:pt x="0" y="701"/>
                </a:lnTo>
                <a:lnTo>
                  <a:pt x="4370" y="701"/>
                </a:lnTo>
                <a:lnTo>
                  <a:pt x="437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54" name="Google Shape;1454;p32"/>
          <p:cNvGrpSpPr/>
          <p:nvPr/>
        </p:nvGrpSpPr>
        <p:grpSpPr>
          <a:xfrm flipH="1">
            <a:off x="-297197" y="926675"/>
            <a:ext cx="1025973" cy="811032"/>
            <a:chOff x="855987" y="2204128"/>
            <a:chExt cx="1217483" cy="962421"/>
          </a:xfrm>
        </p:grpSpPr>
        <p:grpSp>
          <p:nvGrpSpPr>
            <p:cNvPr id="1455" name="Google Shape;1455;p32"/>
            <p:cNvGrpSpPr/>
            <p:nvPr/>
          </p:nvGrpSpPr>
          <p:grpSpPr>
            <a:xfrm>
              <a:off x="855987" y="2204128"/>
              <a:ext cx="1146639" cy="962421"/>
              <a:chOff x="958238" y="2157575"/>
              <a:chExt cx="1115191" cy="936025"/>
            </a:xfrm>
          </p:grpSpPr>
          <p:sp>
            <p:nvSpPr>
              <p:cNvPr id="1456" name="Google Shape;1456;p32"/>
              <p:cNvSpPr/>
              <p:nvPr/>
            </p:nvSpPr>
            <p:spPr>
              <a:xfrm>
                <a:off x="1253863" y="2157575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7" name="Google Shape;1457;p32"/>
              <p:cNvSpPr/>
              <p:nvPr/>
            </p:nvSpPr>
            <p:spPr>
              <a:xfrm>
                <a:off x="1441088" y="232510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8" name="Google Shape;1458;p32"/>
              <p:cNvSpPr/>
              <p:nvPr/>
            </p:nvSpPr>
            <p:spPr>
              <a:xfrm>
                <a:off x="997663" y="233495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9" name="Google Shape;1459;p32"/>
              <p:cNvSpPr/>
              <p:nvPr/>
            </p:nvSpPr>
            <p:spPr>
              <a:xfrm>
                <a:off x="958238" y="2551725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0" name="Google Shape;1460;p32"/>
              <p:cNvSpPr/>
              <p:nvPr/>
            </p:nvSpPr>
            <p:spPr>
              <a:xfrm>
                <a:off x="1165163" y="260100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1" name="Google Shape;1461;p32"/>
              <p:cNvSpPr/>
              <p:nvPr/>
            </p:nvSpPr>
            <p:spPr>
              <a:xfrm>
                <a:off x="1450928" y="2561600"/>
                <a:ext cx="6225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462" name="Google Shape;1462;p32"/>
            <p:cNvSpPr/>
            <p:nvPr/>
          </p:nvSpPr>
          <p:spPr>
            <a:xfrm>
              <a:off x="926851" y="2206843"/>
              <a:ext cx="1146619" cy="869887"/>
            </a:xfrm>
            <a:custGeom>
              <a:avLst/>
              <a:gdLst/>
              <a:ahLst/>
              <a:cxnLst/>
              <a:rect l="l" t="t" r="r" b="b"/>
              <a:pathLst>
                <a:path w="6074" h="4608" extrusionOk="0">
                  <a:moveTo>
                    <a:pt x="1749" y="936"/>
                  </a:moveTo>
                  <a:cubicBezTo>
                    <a:pt x="1968" y="985"/>
                    <a:pt x="2187" y="1131"/>
                    <a:pt x="2284" y="1325"/>
                  </a:cubicBezTo>
                  <a:cubicBezTo>
                    <a:pt x="2284" y="1398"/>
                    <a:pt x="2260" y="1446"/>
                    <a:pt x="2211" y="1471"/>
                  </a:cubicBezTo>
                  <a:cubicBezTo>
                    <a:pt x="2162" y="1519"/>
                    <a:pt x="2114" y="1519"/>
                    <a:pt x="2065" y="1544"/>
                  </a:cubicBezTo>
                  <a:cubicBezTo>
                    <a:pt x="1871" y="1544"/>
                    <a:pt x="1725" y="1276"/>
                    <a:pt x="1677" y="1155"/>
                  </a:cubicBezTo>
                  <a:lnTo>
                    <a:pt x="1677" y="1131"/>
                  </a:lnTo>
                  <a:cubicBezTo>
                    <a:pt x="1701" y="1058"/>
                    <a:pt x="1725" y="1009"/>
                    <a:pt x="1749" y="936"/>
                  </a:cubicBezTo>
                  <a:close/>
                  <a:moveTo>
                    <a:pt x="3936" y="1301"/>
                  </a:moveTo>
                  <a:lnTo>
                    <a:pt x="3936" y="1301"/>
                  </a:lnTo>
                  <a:cubicBezTo>
                    <a:pt x="3960" y="1446"/>
                    <a:pt x="3936" y="1616"/>
                    <a:pt x="3839" y="1762"/>
                  </a:cubicBezTo>
                  <a:cubicBezTo>
                    <a:pt x="3790" y="1714"/>
                    <a:pt x="3814" y="1495"/>
                    <a:pt x="3936" y="1301"/>
                  </a:cubicBezTo>
                  <a:close/>
                  <a:moveTo>
                    <a:pt x="750" y="2166"/>
                  </a:moveTo>
                  <a:cubicBezTo>
                    <a:pt x="776" y="2166"/>
                    <a:pt x="802" y="2169"/>
                    <a:pt x="826" y="2175"/>
                  </a:cubicBezTo>
                  <a:cubicBezTo>
                    <a:pt x="1142" y="2199"/>
                    <a:pt x="1264" y="2394"/>
                    <a:pt x="1264" y="2564"/>
                  </a:cubicBezTo>
                  <a:cubicBezTo>
                    <a:pt x="1264" y="2661"/>
                    <a:pt x="1166" y="2758"/>
                    <a:pt x="1045" y="2782"/>
                  </a:cubicBezTo>
                  <a:cubicBezTo>
                    <a:pt x="996" y="2758"/>
                    <a:pt x="924" y="2758"/>
                    <a:pt x="875" y="2734"/>
                  </a:cubicBezTo>
                  <a:cubicBezTo>
                    <a:pt x="705" y="2612"/>
                    <a:pt x="583" y="2442"/>
                    <a:pt x="535" y="2248"/>
                  </a:cubicBezTo>
                  <a:cubicBezTo>
                    <a:pt x="590" y="2193"/>
                    <a:pt x="672" y="2166"/>
                    <a:pt x="750" y="2166"/>
                  </a:cubicBezTo>
                  <a:close/>
                  <a:moveTo>
                    <a:pt x="5199" y="2588"/>
                  </a:moveTo>
                  <a:cubicBezTo>
                    <a:pt x="5078" y="2855"/>
                    <a:pt x="4883" y="3025"/>
                    <a:pt x="4762" y="3025"/>
                  </a:cubicBezTo>
                  <a:cubicBezTo>
                    <a:pt x="4713" y="3025"/>
                    <a:pt x="4665" y="3001"/>
                    <a:pt x="4640" y="2977"/>
                  </a:cubicBezTo>
                  <a:cubicBezTo>
                    <a:pt x="4567" y="2855"/>
                    <a:pt x="4592" y="2807"/>
                    <a:pt x="4592" y="2782"/>
                  </a:cubicBezTo>
                  <a:cubicBezTo>
                    <a:pt x="4640" y="2685"/>
                    <a:pt x="4883" y="2588"/>
                    <a:pt x="5150" y="2588"/>
                  </a:cubicBezTo>
                  <a:close/>
                  <a:moveTo>
                    <a:pt x="3596" y="3293"/>
                  </a:moveTo>
                  <a:cubicBezTo>
                    <a:pt x="3596" y="3293"/>
                    <a:pt x="3620" y="3317"/>
                    <a:pt x="3620" y="3317"/>
                  </a:cubicBezTo>
                  <a:cubicBezTo>
                    <a:pt x="3669" y="3390"/>
                    <a:pt x="3644" y="3608"/>
                    <a:pt x="3426" y="3851"/>
                  </a:cubicBezTo>
                  <a:cubicBezTo>
                    <a:pt x="3353" y="3754"/>
                    <a:pt x="3328" y="3633"/>
                    <a:pt x="3377" y="3511"/>
                  </a:cubicBezTo>
                  <a:cubicBezTo>
                    <a:pt x="3401" y="3414"/>
                    <a:pt x="3474" y="3341"/>
                    <a:pt x="3596" y="3317"/>
                  </a:cubicBezTo>
                  <a:lnTo>
                    <a:pt x="3596" y="3293"/>
                  </a:lnTo>
                  <a:close/>
                  <a:moveTo>
                    <a:pt x="1822" y="3366"/>
                  </a:moveTo>
                  <a:cubicBezTo>
                    <a:pt x="1847" y="3366"/>
                    <a:pt x="1944" y="3366"/>
                    <a:pt x="1968" y="3487"/>
                  </a:cubicBezTo>
                  <a:cubicBezTo>
                    <a:pt x="1944" y="3754"/>
                    <a:pt x="1798" y="3997"/>
                    <a:pt x="1555" y="4094"/>
                  </a:cubicBezTo>
                  <a:cubicBezTo>
                    <a:pt x="1482" y="3924"/>
                    <a:pt x="1507" y="3706"/>
                    <a:pt x="1604" y="3511"/>
                  </a:cubicBezTo>
                  <a:cubicBezTo>
                    <a:pt x="1652" y="3438"/>
                    <a:pt x="1725" y="3366"/>
                    <a:pt x="1822" y="3366"/>
                  </a:cubicBezTo>
                  <a:close/>
                  <a:moveTo>
                    <a:pt x="2745" y="159"/>
                  </a:moveTo>
                  <a:cubicBezTo>
                    <a:pt x="2867" y="159"/>
                    <a:pt x="3013" y="183"/>
                    <a:pt x="3158" y="256"/>
                  </a:cubicBezTo>
                  <a:cubicBezTo>
                    <a:pt x="3523" y="378"/>
                    <a:pt x="3814" y="693"/>
                    <a:pt x="3911" y="1058"/>
                  </a:cubicBezTo>
                  <a:cubicBezTo>
                    <a:pt x="3693" y="1325"/>
                    <a:pt x="3596" y="1714"/>
                    <a:pt x="3766" y="1859"/>
                  </a:cubicBezTo>
                  <a:cubicBezTo>
                    <a:pt x="3790" y="1908"/>
                    <a:pt x="3839" y="1932"/>
                    <a:pt x="3863" y="1932"/>
                  </a:cubicBezTo>
                  <a:cubicBezTo>
                    <a:pt x="3936" y="1932"/>
                    <a:pt x="3984" y="1884"/>
                    <a:pt x="4009" y="1835"/>
                  </a:cubicBezTo>
                  <a:cubicBezTo>
                    <a:pt x="4130" y="1616"/>
                    <a:pt x="4154" y="1349"/>
                    <a:pt x="4082" y="1106"/>
                  </a:cubicBezTo>
                  <a:cubicBezTo>
                    <a:pt x="4203" y="961"/>
                    <a:pt x="4397" y="863"/>
                    <a:pt x="4592" y="863"/>
                  </a:cubicBezTo>
                  <a:cubicBezTo>
                    <a:pt x="4762" y="863"/>
                    <a:pt x="4932" y="936"/>
                    <a:pt x="5053" y="1033"/>
                  </a:cubicBezTo>
                  <a:cubicBezTo>
                    <a:pt x="5466" y="1325"/>
                    <a:pt x="5466" y="1932"/>
                    <a:pt x="5272" y="2418"/>
                  </a:cubicBezTo>
                  <a:lnTo>
                    <a:pt x="5150" y="2418"/>
                  </a:lnTo>
                  <a:cubicBezTo>
                    <a:pt x="4907" y="2418"/>
                    <a:pt x="4567" y="2491"/>
                    <a:pt x="4470" y="2710"/>
                  </a:cubicBezTo>
                  <a:cubicBezTo>
                    <a:pt x="4397" y="2928"/>
                    <a:pt x="4543" y="3171"/>
                    <a:pt x="4762" y="3195"/>
                  </a:cubicBezTo>
                  <a:cubicBezTo>
                    <a:pt x="5029" y="3195"/>
                    <a:pt x="5248" y="2904"/>
                    <a:pt x="5369" y="2612"/>
                  </a:cubicBezTo>
                  <a:cubicBezTo>
                    <a:pt x="5612" y="2637"/>
                    <a:pt x="5806" y="2807"/>
                    <a:pt x="5879" y="3025"/>
                  </a:cubicBezTo>
                  <a:cubicBezTo>
                    <a:pt x="5903" y="3220"/>
                    <a:pt x="5831" y="3414"/>
                    <a:pt x="5685" y="3560"/>
                  </a:cubicBezTo>
                  <a:cubicBezTo>
                    <a:pt x="5320" y="3949"/>
                    <a:pt x="4810" y="4191"/>
                    <a:pt x="4252" y="4191"/>
                  </a:cubicBezTo>
                  <a:cubicBezTo>
                    <a:pt x="4082" y="4191"/>
                    <a:pt x="3887" y="4167"/>
                    <a:pt x="3741" y="4070"/>
                  </a:cubicBezTo>
                  <a:cubicBezTo>
                    <a:pt x="3669" y="4046"/>
                    <a:pt x="3620" y="4021"/>
                    <a:pt x="3571" y="3973"/>
                  </a:cubicBezTo>
                  <a:cubicBezTo>
                    <a:pt x="3814" y="3681"/>
                    <a:pt x="3887" y="3366"/>
                    <a:pt x="3766" y="3220"/>
                  </a:cubicBezTo>
                  <a:cubicBezTo>
                    <a:pt x="3717" y="3171"/>
                    <a:pt x="3669" y="3147"/>
                    <a:pt x="3596" y="3147"/>
                  </a:cubicBezTo>
                  <a:cubicBezTo>
                    <a:pt x="3426" y="3171"/>
                    <a:pt x="3280" y="3268"/>
                    <a:pt x="3231" y="3438"/>
                  </a:cubicBezTo>
                  <a:cubicBezTo>
                    <a:pt x="3158" y="3633"/>
                    <a:pt x="3207" y="3851"/>
                    <a:pt x="3328" y="3973"/>
                  </a:cubicBezTo>
                  <a:cubicBezTo>
                    <a:pt x="3037" y="4264"/>
                    <a:pt x="2648" y="4434"/>
                    <a:pt x="2260" y="4434"/>
                  </a:cubicBezTo>
                  <a:cubicBezTo>
                    <a:pt x="2215" y="4444"/>
                    <a:pt x="2169" y="4449"/>
                    <a:pt x="2124" y="4449"/>
                  </a:cubicBezTo>
                  <a:cubicBezTo>
                    <a:pt x="1946" y="4449"/>
                    <a:pt x="1768" y="4375"/>
                    <a:pt x="1652" y="4240"/>
                  </a:cubicBezTo>
                  <a:cubicBezTo>
                    <a:pt x="1944" y="4094"/>
                    <a:pt x="2138" y="3778"/>
                    <a:pt x="2138" y="3463"/>
                  </a:cubicBezTo>
                  <a:cubicBezTo>
                    <a:pt x="2116" y="3307"/>
                    <a:pt x="2013" y="3192"/>
                    <a:pt x="1865" y="3192"/>
                  </a:cubicBezTo>
                  <a:cubicBezTo>
                    <a:pt x="1851" y="3192"/>
                    <a:pt x="1837" y="3193"/>
                    <a:pt x="1822" y="3195"/>
                  </a:cubicBezTo>
                  <a:cubicBezTo>
                    <a:pt x="1677" y="3195"/>
                    <a:pt x="1531" y="3293"/>
                    <a:pt x="1458" y="3438"/>
                  </a:cubicBezTo>
                  <a:cubicBezTo>
                    <a:pt x="1337" y="3657"/>
                    <a:pt x="1312" y="3924"/>
                    <a:pt x="1409" y="4143"/>
                  </a:cubicBezTo>
                  <a:cubicBezTo>
                    <a:pt x="1361" y="4149"/>
                    <a:pt x="1314" y="4152"/>
                    <a:pt x="1268" y="4152"/>
                  </a:cubicBezTo>
                  <a:cubicBezTo>
                    <a:pt x="1130" y="4152"/>
                    <a:pt x="1002" y="4125"/>
                    <a:pt x="875" y="4070"/>
                  </a:cubicBezTo>
                  <a:cubicBezTo>
                    <a:pt x="535" y="3924"/>
                    <a:pt x="316" y="3633"/>
                    <a:pt x="268" y="3268"/>
                  </a:cubicBezTo>
                  <a:cubicBezTo>
                    <a:pt x="195" y="2977"/>
                    <a:pt x="243" y="2637"/>
                    <a:pt x="413" y="2370"/>
                  </a:cubicBezTo>
                  <a:cubicBezTo>
                    <a:pt x="486" y="2564"/>
                    <a:pt x="632" y="2734"/>
                    <a:pt x="802" y="2855"/>
                  </a:cubicBezTo>
                  <a:cubicBezTo>
                    <a:pt x="899" y="2880"/>
                    <a:pt x="972" y="2904"/>
                    <a:pt x="1069" y="2904"/>
                  </a:cubicBezTo>
                  <a:cubicBezTo>
                    <a:pt x="1264" y="2904"/>
                    <a:pt x="1434" y="2758"/>
                    <a:pt x="1434" y="2540"/>
                  </a:cubicBezTo>
                  <a:cubicBezTo>
                    <a:pt x="1434" y="2224"/>
                    <a:pt x="1166" y="1981"/>
                    <a:pt x="851" y="1981"/>
                  </a:cubicBezTo>
                  <a:cubicBezTo>
                    <a:pt x="828" y="1976"/>
                    <a:pt x="806" y="1974"/>
                    <a:pt x="784" y="1974"/>
                  </a:cubicBezTo>
                  <a:cubicBezTo>
                    <a:pt x="685" y="1974"/>
                    <a:pt x="590" y="2014"/>
                    <a:pt x="511" y="2054"/>
                  </a:cubicBezTo>
                  <a:cubicBezTo>
                    <a:pt x="438" y="1568"/>
                    <a:pt x="608" y="1058"/>
                    <a:pt x="1069" y="936"/>
                  </a:cubicBezTo>
                  <a:cubicBezTo>
                    <a:pt x="1194" y="901"/>
                    <a:pt x="1331" y="878"/>
                    <a:pt x="1463" y="878"/>
                  </a:cubicBezTo>
                  <a:cubicBezTo>
                    <a:pt x="1511" y="878"/>
                    <a:pt x="1558" y="881"/>
                    <a:pt x="1604" y="888"/>
                  </a:cubicBezTo>
                  <a:cubicBezTo>
                    <a:pt x="1555" y="1009"/>
                    <a:pt x="1507" y="1106"/>
                    <a:pt x="1507" y="1106"/>
                  </a:cubicBezTo>
                  <a:cubicBezTo>
                    <a:pt x="1507" y="1131"/>
                    <a:pt x="1507" y="1131"/>
                    <a:pt x="1507" y="1155"/>
                  </a:cubicBezTo>
                  <a:cubicBezTo>
                    <a:pt x="1531" y="1179"/>
                    <a:pt x="1725" y="1665"/>
                    <a:pt x="2065" y="1665"/>
                  </a:cubicBezTo>
                  <a:cubicBezTo>
                    <a:pt x="2162" y="1665"/>
                    <a:pt x="2235" y="1641"/>
                    <a:pt x="2308" y="1592"/>
                  </a:cubicBezTo>
                  <a:cubicBezTo>
                    <a:pt x="2405" y="1544"/>
                    <a:pt x="2478" y="1422"/>
                    <a:pt x="2454" y="1301"/>
                  </a:cubicBezTo>
                  <a:cubicBezTo>
                    <a:pt x="2357" y="1033"/>
                    <a:pt x="2114" y="839"/>
                    <a:pt x="1847" y="791"/>
                  </a:cubicBezTo>
                  <a:cubicBezTo>
                    <a:pt x="1992" y="426"/>
                    <a:pt x="2332" y="183"/>
                    <a:pt x="2745" y="159"/>
                  </a:cubicBezTo>
                  <a:close/>
                  <a:moveTo>
                    <a:pt x="2728" y="1"/>
                  </a:moveTo>
                  <a:cubicBezTo>
                    <a:pt x="2260" y="1"/>
                    <a:pt x="1815" y="296"/>
                    <a:pt x="1652" y="766"/>
                  </a:cubicBezTo>
                  <a:cubicBezTo>
                    <a:pt x="1569" y="748"/>
                    <a:pt x="1485" y="740"/>
                    <a:pt x="1403" y="740"/>
                  </a:cubicBezTo>
                  <a:cubicBezTo>
                    <a:pt x="1270" y="740"/>
                    <a:pt x="1141" y="760"/>
                    <a:pt x="1021" y="791"/>
                  </a:cubicBezTo>
                  <a:cubicBezTo>
                    <a:pt x="438" y="936"/>
                    <a:pt x="219" y="1616"/>
                    <a:pt x="341" y="2199"/>
                  </a:cubicBezTo>
                  <a:cubicBezTo>
                    <a:pt x="98" y="2515"/>
                    <a:pt x="0" y="2928"/>
                    <a:pt x="73" y="3317"/>
                  </a:cubicBezTo>
                  <a:cubicBezTo>
                    <a:pt x="146" y="3730"/>
                    <a:pt x="413" y="4070"/>
                    <a:pt x="802" y="4240"/>
                  </a:cubicBezTo>
                  <a:cubicBezTo>
                    <a:pt x="960" y="4293"/>
                    <a:pt x="1130" y="4332"/>
                    <a:pt x="1294" y="4332"/>
                  </a:cubicBezTo>
                  <a:cubicBezTo>
                    <a:pt x="1358" y="4332"/>
                    <a:pt x="1421" y="4326"/>
                    <a:pt x="1482" y="4313"/>
                  </a:cubicBezTo>
                  <a:cubicBezTo>
                    <a:pt x="1638" y="4491"/>
                    <a:pt x="1875" y="4607"/>
                    <a:pt x="2119" y="4607"/>
                  </a:cubicBezTo>
                  <a:cubicBezTo>
                    <a:pt x="2141" y="4607"/>
                    <a:pt x="2164" y="4606"/>
                    <a:pt x="2187" y="4604"/>
                  </a:cubicBezTo>
                  <a:lnTo>
                    <a:pt x="2260" y="4604"/>
                  </a:lnTo>
                  <a:cubicBezTo>
                    <a:pt x="2721" y="4580"/>
                    <a:pt x="3134" y="4410"/>
                    <a:pt x="3450" y="4094"/>
                  </a:cubicBezTo>
                  <a:cubicBezTo>
                    <a:pt x="3523" y="4143"/>
                    <a:pt x="3596" y="4191"/>
                    <a:pt x="3669" y="4240"/>
                  </a:cubicBezTo>
                  <a:cubicBezTo>
                    <a:pt x="3839" y="4313"/>
                    <a:pt x="4057" y="4361"/>
                    <a:pt x="4276" y="4361"/>
                  </a:cubicBezTo>
                  <a:cubicBezTo>
                    <a:pt x="4859" y="4361"/>
                    <a:pt x="5418" y="4094"/>
                    <a:pt x="5831" y="3681"/>
                  </a:cubicBezTo>
                  <a:cubicBezTo>
                    <a:pt x="6001" y="3487"/>
                    <a:pt x="6073" y="3244"/>
                    <a:pt x="6049" y="3001"/>
                  </a:cubicBezTo>
                  <a:cubicBezTo>
                    <a:pt x="5976" y="2710"/>
                    <a:pt x="5733" y="2491"/>
                    <a:pt x="5442" y="2467"/>
                  </a:cubicBezTo>
                  <a:cubicBezTo>
                    <a:pt x="5636" y="1908"/>
                    <a:pt x="5612" y="1252"/>
                    <a:pt x="5126" y="912"/>
                  </a:cubicBezTo>
                  <a:cubicBezTo>
                    <a:pt x="4972" y="781"/>
                    <a:pt x="4776" y="715"/>
                    <a:pt x="4580" y="715"/>
                  </a:cubicBezTo>
                  <a:cubicBezTo>
                    <a:pt x="4376" y="715"/>
                    <a:pt x="4170" y="787"/>
                    <a:pt x="4009" y="936"/>
                  </a:cubicBezTo>
                  <a:cubicBezTo>
                    <a:pt x="3887" y="548"/>
                    <a:pt x="3571" y="256"/>
                    <a:pt x="3207" y="110"/>
                  </a:cubicBezTo>
                  <a:cubicBezTo>
                    <a:pt x="3052" y="36"/>
                    <a:pt x="2889" y="1"/>
                    <a:pt x="27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63" name="Google Shape;1463;p32"/>
          <p:cNvGrpSpPr/>
          <p:nvPr/>
        </p:nvGrpSpPr>
        <p:grpSpPr>
          <a:xfrm rot="-3617422" flipH="1">
            <a:off x="8490995" y="4604956"/>
            <a:ext cx="639248" cy="382014"/>
            <a:chOff x="1202177" y="4613417"/>
            <a:chExt cx="528376" cy="315757"/>
          </a:xfrm>
        </p:grpSpPr>
        <p:sp>
          <p:nvSpPr>
            <p:cNvPr id="1464" name="Google Shape;1464;p32"/>
            <p:cNvSpPr/>
            <p:nvPr/>
          </p:nvSpPr>
          <p:spPr>
            <a:xfrm>
              <a:off x="1564214" y="4671691"/>
              <a:ext cx="166339" cy="48340"/>
            </a:xfrm>
            <a:custGeom>
              <a:avLst/>
              <a:gdLst/>
              <a:ahLst/>
              <a:cxnLst/>
              <a:rect l="l" t="t" r="r" b="b"/>
              <a:pathLst>
                <a:path w="1507" h="438" extrusionOk="0">
                  <a:moveTo>
                    <a:pt x="1409" y="1"/>
                  </a:moveTo>
                  <a:lnTo>
                    <a:pt x="73" y="316"/>
                  </a:lnTo>
                  <a:cubicBezTo>
                    <a:pt x="25" y="316"/>
                    <a:pt x="0" y="341"/>
                    <a:pt x="25" y="389"/>
                  </a:cubicBezTo>
                  <a:cubicBezTo>
                    <a:pt x="25" y="414"/>
                    <a:pt x="49" y="438"/>
                    <a:pt x="73" y="438"/>
                  </a:cubicBezTo>
                  <a:lnTo>
                    <a:pt x="98" y="438"/>
                  </a:lnTo>
                  <a:lnTo>
                    <a:pt x="1434" y="122"/>
                  </a:lnTo>
                  <a:cubicBezTo>
                    <a:pt x="1506" y="122"/>
                    <a:pt x="1482" y="1"/>
                    <a:pt x="140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5" name="Google Shape;1465;p32"/>
            <p:cNvSpPr/>
            <p:nvPr/>
          </p:nvSpPr>
          <p:spPr>
            <a:xfrm>
              <a:off x="1602846" y="4613417"/>
              <a:ext cx="60708" cy="176363"/>
            </a:xfrm>
            <a:custGeom>
              <a:avLst/>
              <a:gdLst/>
              <a:ahLst/>
              <a:cxnLst/>
              <a:rect l="l" t="t" r="r" b="b"/>
              <a:pathLst>
                <a:path w="550" h="1598" extrusionOk="0">
                  <a:moveTo>
                    <a:pt x="77" y="0"/>
                  </a:moveTo>
                  <a:cubicBezTo>
                    <a:pt x="39" y="0"/>
                    <a:pt x="0" y="32"/>
                    <a:pt x="15" y="91"/>
                  </a:cubicBezTo>
                  <a:lnTo>
                    <a:pt x="403" y="1573"/>
                  </a:lnTo>
                  <a:cubicBezTo>
                    <a:pt x="428" y="1597"/>
                    <a:pt x="452" y="1597"/>
                    <a:pt x="476" y="1597"/>
                  </a:cubicBezTo>
                  <a:lnTo>
                    <a:pt x="501" y="1597"/>
                  </a:lnTo>
                  <a:cubicBezTo>
                    <a:pt x="525" y="1597"/>
                    <a:pt x="549" y="1549"/>
                    <a:pt x="525" y="1525"/>
                  </a:cubicBezTo>
                  <a:lnTo>
                    <a:pt x="136" y="43"/>
                  </a:lnTo>
                  <a:cubicBezTo>
                    <a:pt x="127" y="14"/>
                    <a:pt x="102" y="0"/>
                    <a:pt x="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6" name="Google Shape;1466;p32"/>
            <p:cNvSpPr/>
            <p:nvPr/>
          </p:nvSpPr>
          <p:spPr>
            <a:xfrm>
              <a:off x="1582978" y="4629421"/>
              <a:ext cx="104638" cy="138950"/>
            </a:xfrm>
            <a:custGeom>
              <a:avLst/>
              <a:gdLst/>
              <a:ahLst/>
              <a:cxnLst/>
              <a:rect l="l" t="t" r="r" b="b"/>
              <a:pathLst>
                <a:path w="948" h="1259" extrusionOk="0">
                  <a:moveTo>
                    <a:pt x="875" y="1"/>
                  </a:moveTo>
                  <a:cubicBezTo>
                    <a:pt x="857" y="1"/>
                    <a:pt x="838" y="7"/>
                    <a:pt x="826" y="19"/>
                  </a:cubicBezTo>
                  <a:lnTo>
                    <a:pt x="25" y="1161"/>
                  </a:lnTo>
                  <a:cubicBezTo>
                    <a:pt x="0" y="1185"/>
                    <a:pt x="0" y="1234"/>
                    <a:pt x="49" y="1258"/>
                  </a:cubicBezTo>
                  <a:lnTo>
                    <a:pt x="122" y="1258"/>
                  </a:lnTo>
                  <a:lnTo>
                    <a:pt x="924" y="92"/>
                  </a:lnTo>
                  <a:cubicBezTo>
                    <a:pt x="948" y="68"/>
                    <a:pt x="948" y="19"/>
                    <a:pt x="924" y="19"/>
                  </a:cubicBezTo>
                  <a:cubicBezTo>
                    <a:pt x="911" y="7"/>
                    <a:pt x="893" y="1"/>
                    <a:pt x="87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7" name="Google Shape;1467;p32"/>
            <p:cNvSpPr/>
            <p:nvPr/>
          </p:nvSpPr>
          <p:spPr>
            <a:xfrm>
              <a:off x="1548982" y="4644430"/>
              <a:ext cx="160158" cy="102419"/>
            </a:xfrm>
            <a:custGeom>
              <a:avLst/>
              <a:gdLst/>
              <a:ahLst/>
              <a:cxnLst/>
              <a:rect l="l" t="t" r="r" b="b"/>
              <a:pathLst>
                <a:path w="1451" h="928" extrusionOk="0">
                  <a:moveTo>
                    <a:pt x="115" y="1"/>
                  </a:moveTo>
                  <a:cubicBezTo>
                    <a:pt x="51" y="1"/>
                    <a:pt x="0" y="83"/>
                    <a:pt x="65" y="126"/>
                  </a:cubicBezTo>
                  <a:lnTo>
                    <a:pt x="1329" y="928"/>
                  </a:lnTo>
                  <a:lnTo>
                    <a:pt x="1377" y="928"/>
                  </a:lnTo>
                  <a:cubicBezTo>
                    <a:pt x="1426" y="928"/>
                    <a:pt x="1450" y="831"/>
                    <a:pt x="1402" y="806"/>
                  </a:cubicBezTo>
                  <a:lnTo>
                    <a:pt x="138" y="5"/>
                  </a:lnTo>
                  <a:cubicBezTo>
                    <a:pt x="130" y="2"/>
                    <a:pt x="123" y="1"/>
                    <a:pt x="1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8" name="Google Shape;1468;p32"/>
            <p:cNvSpPr/>
            <p:nvPr/>
          </p:nvSpPr>
          <p:spPr>
            <a:xfrm>
              <a:off x="1202177" y="4673346"/>
              <a:ext cx="177156" cy="151310"/>
            </a:xfrm>
            <a:custGeom>
              <a:avLst/>
              <a:gdLst/>
              <a:ahLst/>
              <a:cxnLst/>
              <a:rect l="l" t="t" r="r" b="b"/>
              <a:pathLst>
                <a:path w="1605" h="1371" extrusionOk="0">
                  <a:moveTo>
                    <a:pt x="924" y="131"/>
                  </a:moveTo>
                  <a:cubicBezTo>
                    <a:pt x="1216" y="131"/>
                    <a:pt x="1458" y="374"/>
                    <a:pt x="1483" y="690"/>
                  </a:cubicBezTo>
                  <a:cubicBezTo>
                    <a:pt x="1483" y="1019"/>
                    <a:pt x="1204" y="1248"/>
                    <a:pt x="911" y="1248"/>
                  </a:cubicBezTo>
                  <a:cubicBezTo>
                    <a:pt x="771" y="1248"/>
                    <a:pt x="629" y="1196"/>
                    <a:pt x="511" y="1079"/>
                  </a:cubicBezTo>
                  <a:cubicBezTo>
                    <a:pt x="171" y="739"/>
                    <a:pt x="414" y="131"/>
                    <a:pt x="924" y="131"/>
                  </a:cubicBezTo>
                  <a:close/>
                  <a:moveTo>
                    <a:pt x="907" y="1"/>
                  </a:moveTo>
                  <a:cubicBezTo>
                    <a:pt x="740" y="1"/>
                    <a:pt x="571" y="63"/>
                    <a:pt x="438" y="204"/>
                  </a:cubicBezTo>
                  <a:cubicBezTo>
                    <a:pt x="1" y="641"/>
                    <a:pt x="317" y="1370"/>
                    <a:pt x="924" y="1370"/>
                  </a:cubicBezTo>
                  <a:cubicBezTo>
                    <a:pt x="1288" y="1370"/>
                    <a:pt x="1604" y="1079"/>
                    <a:pt x="1604" y="690"/>
                  </a:cubicBezTo>
                  <a:cubicBezTo>
                    <a:pt x="1604" y="278"/>
                    <a:pt x="1258" y="1"/>
                    <a:pt x="9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9" name="Google Shape;1469;p32"/>
            <p:cNvSpPr/>
            <p:nvPr/>
          </p:nvSpPr>
          <p:spPr>
            <a:xfrm>
              <a:off x="1389928" y="4832385"/>
              <a:ext cx="115344" cy="96790"/>
            </a:xfrm>
            <a:custGeom>
              <a:avLst/>
              <a:gdLst/>
              <a:ahLst/>
              <a:cxnLst/>
              <a:rect l="l" t="t" r="r" b="b"/>
              <a:pathLst>
                <a:path w="1045" h="877" extrusionOk="0">
                  <a:moveTo>
                    <a:pt x="583" y="124"/>
                  </a:moveTo>
                  <a:cubicBezTo>
                    <a:pt x="753" y="124"/>
                    <a:pt x="899" y="269"/>
                    <a:pt x="899" y="439"/>
                  </a:cubicBezTo>
                  <a:cubicBezTo>
                    <a:pt x="899" y="622"/>
                    <a:pt x="741" y="747"/>
                    <a:pt x="587" y="747"/>
                  </a:cubicBezTo>
                  <a:cubicBezTo>
                    <a:pt x="515" y="747"/>
                    <a:pt x="443" y="720"/>
                    <a:pt x="389" y="658"/>
                  </a:cubicBezTo>
                  <a:cubicBezTo>
                    <a:pt x="195" y="464"/>
                    <a:pt x="316" y="124"/>
                    <a:pt x="583" y="124"/>
                  </a:cubicBezTo>
                  <a:close/>
                  <a:moveTo>
                    <a:pt x="584" y="0"/>
                  </a:moveTo>
                  <a:cubicBezTo>
                    <a:pt x="473" y="0"/>
                    <a:pt x="361" y="38"/>
                    <a:pt x="268" y="124"/>
                  </a:cubicBezTo>
                  <a:cubicBezTo>
                    <a:pt x="0" y="415"/>
                    <a:pt x="195" y="877"/>
                    <a:pt x="583" y="877"/>
                  </a:cubicBezTo>
                  <a:cubicBezTo>
                    <a:pt x="826" y="877"/>
                    <a:pt x="1021" y="682"/>
                    <a:pt x="1045" y="439"/>
                  </a:cubicBezTo>
                  <a:cubicBezTo>
                    <a:pt x="1045" y="175"/>
                    <a:pt x="820" y="0"/>
                    <a:pt x="5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70" name="Google Shape;1470;p32"/>
          <p:cNvGrpSpPr/>
          <p:nvPr/>
        </p:nvGrpSpPr>
        <p:grpSpPr>
          <a:xfrm flipH="1">
            <a:off x="62659" y="4194779"/>
            <a:ext cx="666115" cy="973447"/>
            <a:chOff x="-1047799" y="3300294"/>
            <a:chExt cx="439014" cy="641607"/>
          </a:xfrm>
        </p:grpSpPr>
        <p:sp>
          <p:nvSpPr>
            <p:cNvPr id="1471" name="Google Shape;1471;p32"/>
            <p:cNvSpPr/>
            <p:nvPr/>
          </p:nvSpPr>
          <p:spPr>
            <a:xfrm>
              <a:off x="-994003" y="3750695"/>
              <a:ext cx="138774" cy="63785"/>
            </a:xfrm>
            <a:custGeom>
              <a:avLst/>
              <a:gdLst/>
              <a:ahLst/>
              <a:cxnLst/>
              <a:rect l="l" t="t" r="r" b="b"/>
              <a:pathLst>
                <a:path w="1847" h="849" extrusionOk="0">
                  <a:moveTo>
                    <a:pt x="728" y="0"/>
                  </a:moveTo>
                  <a:cubicBezTo>
                    <a:pt x="502" y="0"/>
                    <a:pt x="254" y="68"/>
                    <a:pt x="1" y="252"/>
                  </a:cubicBezTo>
                  <a:cubicBezTo>
                    <a:pt x="1" y="252"/>
                    <a:pt x="350" y="848"/>
                    <a:pt x="1002" y="848"/>
                  </a:cubicBezTo>
                  <a:cubicBezTo>
                    <a:pt x="1243" y="848"/>
                    <a:pt x="1526" y="767"/>
                    <a:pt x="1847" y="544"/>
                  </a:cubicBezTo>
                  <a:cubicBezTo>
                    <a:pt x="1847" y="544"/>
                    <a:pt x="1369" y="0"/>
                    <a:pt x="7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2" name="Google Shape;1472;p32"/>
            <p:cNvSpPr/>
            <p:nvPr/>
          </p:nvSpPr>
          <p:spPr>
            <a:xfrm>
              <a:off x="-950199" y="3777592"/>
              <a:ext cx="98652" cy="17656"/>
            </a:xfrm>
            <a:custGeom>
              <a:avLst/>
              <a:gdLst/>
              <a:ahLst/>
              <a:cxnLst/>
              <a:rect l="l" t="t" r="r" b="b"/>
              <a:pathLst>
                <a:path w="1313" h="235" extrusionOk="0">
                  <a:moveTo>
                    <a:pt x="500" y="0"/>
                  </a:moveTo>
                  <a:cubicBezTo>
                    <a:pt x="349" y="0"/>
                    <a:pt x="197" y="14"/>
                    <a:pt x="49" y="40"/>
                  </a:cubicBezTo>
                  <a:cubicBezTo>
                    <a:pt x="25" y="40"/>
                    <a:pt x="1" y="64"/>
                    <a:pt x="25" y="89"/>
                  </a:cubicBezTo>
                  <a:cubicBezTo>
                    <a:pt x="25" y="113"/>
                    <a:pt x="49" y="113"/>
                    <a:pt x="73" y="113"/>
                  </a:cubicBezTo>
                  <a:cubicBezTo>
                    <a:pt x="191" y="98"/>
                    <a:pt x="311" y="90"/>
                    <a:pt x="431" y="90"/>
                  </a:cubicBezTo>
                  <a:cubicBezTo>
                    <a:pt x="708" y="90"/>
                    <a:pt x="985" y="133"/>
                    <a:pt x="1239" y="234"/>
                  </a:cubicBezTo>
                  <a:lnTo>
                    <a:pt x="1264" y="234"/>
                  </a:lnTo>
                  <a:cubicBezTo>
                    <a:pt x="1288" y="234"/>
                    <a:pt x="1288" y="210"/>
                    <a:pt x="1312" y="210"/>
                  </a:cubicBezTo>
                  <a:cubicBezTo>
                    <a:pt x="1312" y="186"/>
                    <a:pt x="1312" y="162"/>
                    <a:pt x="1288" y="137"/>
                  </a:cubicBezTo>
                  <a:cubicBezTo>
                    <a:pt x="1039" y="44"/>
                    <a:pt x="770" y="0"/>
                    <a:pt x="50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3" name="Google Shape;1473;p32"/>
            <p:cNvSpPr/>
            <p:nvPr/>
          </p:nvSpPr>
          <p:spPr>
            <a:xfrm>
              <a:off x="-949448" y="3639053"/>
              <a:ext cx="114280" cy="249281"/>
            </a:xfrm>
            <a:custGeom>
              <a:avLst/>
              <a:gdLst/>
              <a:ahLst/>
              <a:cxnLst/>
              <a:rect l="l" t="t" r="r" b="b"/>
              <a:pathLst>
                <a:path w="1521" h="3318" extrusionOk="0">
                  <a:moveTo>
                    <a:pt x="69" y="0"/>
                  </a:moveTo>
                  <a:cubicBezTo>
                    <a:pt x="40" y="0"/>
                    <a:pt x="0" y="67"/>
                    <a:pt x="39" y="86"/>
                  </a:cubicBezTo>
                  <a:cubicBezTo>
                    <a:pt x="63" y="86"/>
                    <a:pt x="1327" y="961"/>
                    <a:pt x="1424" y="3269"/>
                  </a:cubicBezTo>
                  <a:cubicBezTo>
                    <a:pt x="1424" y="3293"/>
                    <a:pt x="1448" y="3317"/>
                    <a:pt x="1472" y="3317"/>
                  </a:cubicBezTo>
                  <a:cubicBezTo>
                    <a:pt x="1497" y="3293"/>
                    <a:pt x="1521" y="3293"/>
                    <a:pt x="1521" y="3269"/>
                  </a:cubicBezTo>
                  <a:cubicBezTo>
                    <a:pt x="1424" y="912"/>
                    <a:pt x="88" y="14"/>
                    <a:pt x="88" y="14"/>
                  </a:cubicBezTo>
                  <a:cubicBezTo>
                    <a:pt x="83" y="4"/>
                    <a:pt x="76" y="0"/>
                    <a:pt x="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4" name="Google Shape;1474;p32"/>
            <p:cNvSpPr/>
            <p:nvPr/>
          </p:nvSpPr>
          <p:spPr>
            <a:xfrm>
              <a:off x="-1047799" y="3504796"/>
              <a:ext cx="229087" cy="179936"/>
            </a:xfrm>
            <a:custGeom>
              <a:avLst/>
              <a:gdLst/>
              <a:ahLst/>
              <a:cxnLst/>
              <a:rect l="l" t="t" r="r" b="b"/>
              <a:pathLst>
                <a:path w="3049" h="2395" extrusionOk="0">
                  <a:moveTo>
                    <a:pt x="2055" y="1"/>
                  </a:moveTo>
                  <a:cubicBezTo>
                    <a:pt x="1883" y="1"/>
                    <a:pt x="1883" y="562"/>
                    <a:pt x="1883" y="562"/>
                  </a:cubicBezTo>
                  <a:cubicBezTo>
                    <a:pt x="1761" y="416"/>
                    <a:pt x="1615" y="294"/>
                    <a:pt x="1445" y="197"/>
                  </a:cubicBezTo>
                  <a:cubicBezTo>
                    <a:pt x="1434" y="193"/>
                    <a:pt x="1423" y="192"/>
                    <a:pt x="1413" y="192"/>
                  </a:cubicBezTo>
                  <a:cubicBezTo>
                    <a:pt x="1234" y="192"/>
                    <a:pt x="1300" y="780"/>
                    <a:pt x="1300" y="780"/>
                  </a:cubicBezTo>
                  <a:cubicBezTo>
                    <a:pt x="1154" y="635"/>
                    <a:pt x="984" y="537"/>
                    <a:pt x="814" y="416"/>
                  </a:cubicBezTo>
                  <a:cubicBezTo>
                    <a:pt x="785" y="400"/>
                    <a:pt x="760" y="393"/>
                    <a:pt x="740" y="393"/>
                  </a:cubicBezTo>
                  <a:cubicBezTo>
                    <a:pt x="532" y="393"/>
                    <a:pt x="692" y="1096"/>
                    <a:pt x="692" y="1096"/>
                  </a:cubicBezTo>
                  <a:cubicBezTo>
                    <a:pt x="692" y="1096"/>
                    <a:pt x="357" y="857"/>
                    <a:pt x="178" y="857"/>
                  </a:cubicBezTo>
                  <a:cubicBezTo>
                    <a:pt x="136" y="857"/>
                    <a:pt x="103" y="870"/>
                    <a:pt x="85" y="902"/>
                  </a:cubicBezTo>
                  <a:cubicBezTo>
                    <a:pt x="1" y="1049"/>
                    <a:pt x="662" y="2395"/>
                    <a:pt x="1533" y="2395"/>
                  </a:cubicBezTo>
                  <a:cubicBezTo>
                    <a:pt x="1669" y="2395"/>
                    <a:pt x="1811" y="2362"/>
                    <a:pt x="1955" y="2286"/>
                  </a:cubicBezTo>
                  <a:cubicBezTo>
                    <a:pt x="3049" y="1728"/>
                    <a:pt x="2684" y="926"/>
                    <a:pt x="2684" y="926"/>
                  </a:cubicBezTo>
                  <a:cubicBezTo>
                    <a:pt x="2684" y="926"/>
                    <a:pt x="2368" y="197"/>
                    <a:pt x="2125" y="27"/>
                  </a:cubicBezTo>
                  <a:cubicBezTo>
                    <a:pt x="2099" y="9"/>
                    <a:pt x="2076" y="1"/>
                    <a:pt x="205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5" name="Google Shape;1475;p32"/>
            <p:cNvSpPr/>
            <p:nvPr/>
          </p:nvSpPr>
          <p:spPr>
            <a:xfrm>
              <a:off x="-1006775" y="3550625"/>
              <a:ext cx="157032" cy="111418"/>
            </a:xfrm>
            <a:custGeom>
              <a:avLst/>
              <a:gdLst/>
              <a:ahLst/>
              <a:cxnLst/>
              <a:rect l="l" t="t" r="r" b="b"/>
              <a:pathLst>
                <a:path w="2090" h="1483" extrusionOk="0">
                  <a:moveTo>
                    <a:pt x="1652" y="292"/>
                  </a:moveTo>
                  <a:cubicBezTo>
                    <a:pt x="1677" y="292"/>
                    <a:pt x="1701" y="316"/>
                    <a:pt x="1725" y="340"/>
                  </a:cubicBezTo>
                  <a:cubicBezTo>
                    <a:pt x="1749" y="365"/>
                    <a:pt x="1749" y="389"/>
                    <a:pt x="1774" y="413"/>
                  </a:cubicBezTo>
                  <a:lnTo>
                    <a:pt x="1725" y="389"/>
                  </a:lnTo>
                  <a:cubicBezTo>
                    <a:pt x="1701" y="365"/>
                    <a:pt x="1677" y="316"/>
                    <a:pt x="1652" y="292"/>
                  </a:cubicBezTo>
                  <a:close/>
                  <a:moveTo>
                    <a:pt x="802" y="656"/>
                  </a:moveTo>
                  <a:lnTo>
                    <a:pt x="802" y="656"/>
                  </a:lnTo>
                  <a:cubicBezTo>
                    <a:pt x="826" y="680"/>
                    <a:pt x="851" y="729"/>
                    <a:pt x="875" y="778"/>
                  </a:cubicBezTo>
                  <a:cubicBezTo>
                    <a:pt x="851" y="729"/>
                    <a:pt x="826" y="705"/>
                    <a:pt x="802" y="656"/>
                  </a:cubicBezTo>
                  <a:close/>
                  <a:moveTo>
                    <a:pt x="535" y="923"/>
                  </a:moveTo>
                  <a:lnTo>
                    <a:pt x="535" y="923"/>
                  </a:lnTo>
                  <a:cubicBezTo>
                    <a:pt x="583" y="948"/>
                    <a:pt x="608" y="996"/>
                    <a:pt x="608" y="1045"/>
                  </a:cubicBezTo>
                  <a:cubicBezTo>
                    <a:pt x="583" y="996"/>
                    <a:pt x="559" y="972"/>
                    <a:pt x="535" y="923"/>
                  </a:cubicBezTo>
                  <a:close/>
                  <a:moveTo>
                    <a:pt x="1944" y="0"/>
                  </a:moveTo>
                  <a:cubicBezTo>
                    <a:pt x="1920" y="25"/>
                    <a:pt x="1920" y="49"/>
                    <a:pt x="1920" y="73"/>
                  </a:cubicBezTo>
                  <a:cubicBezTo>
                    <a:pt x="1944" y="146"/>
                    <a:pt x="2017" y="292"/>
                    <a:pt x="1968" y="365"/>
                  </a:cubicBezTo>
                  <a:cubicBezTo>
                    <a:pt x="1968" y="389"/>
                    <a:pt x="1944" y="413"/>
                    <a:pt x="1920" y="413"/>
                  </a:cubicBezTo>
                  <a:lnTo>
                    <a:pt x="1847" y="413"/>
                  </a:lnTo>
                  <a:cubicBezTo>
                    <a:pt x="1847" y="365"/>
                    <a:pt x="1822" y="316"/>
                    <a:pt x="1798" y="267"/>
                  </a:cubicBezTo>
                  <a:cubicBezTo>
                    <a:pt x="1774" y="195"/>
                    <a:pt x="1701" y="170"/>
                    <a:pt x="1628" y="146"/>
                  </a:cubicBezTo>
                  <a:cubicBezTo>
                    <a:pt x="1604" y="146"/>
                    <a:pt x="1579" y="170"/>
                    <a:pt x="1555" y="195"/>
                  </a:cubicBezTo>
                  <a:cubicBezTo>
                    <a:pt x="1531" y="243"/>
                    <a:pt x="1555" y="316"/>
                    <a:pt x="1604" y="365"/>
                  </a:cubicBezTo>
                  <a:cubicBezTo>
                    <a:pt x="1652" y="413"/>
                    <a:pt x="1701" y="462"/>
                    <a:pt x="1749" y="486"/>
                  </a:cubicBezTo>
                  <a:lnTo>
                    <a:pt x="1749" y="510"/>
                  </a:lnTo>
                  <a:cubicBezTo>
                    <a:pt x="1749" y="559"/>
                    <a:pt x="1701" y="559"/>
                    <a:pt x="1628" y="559"/>
                  </a:cubicBezTo>
                  <a:cubicBezTo>
                    <a:pt x="1555" y="559"/>
                    <a:pt x="1482" y="535"/>
                    <a:pt x="1409" y="510"/>
                  </a:cubicBezTo>
                  <a:cubicBezTo>
                    <a:pt x="1385" y="437"/>
                    <a:pt x="1337" y="389"/>
                    <a:pt x="1288" y="365"/>
                  </a:cubicBezTo>
                  <a:cubicBezTo>
                    <a:pt x="1256" y="365"/>
                    <a:pt x="1234" y="354"/>
                    <a:pt x="1209" y="354"/>
                  </a:cubicBezTo>
                  <a:cubicBezTo>
                    <a:pt x="1196" y="354"/>
                    <a:pt x="1183" y="357"/>
                    <a:pt x="1166" y="365"/>
                  </a:cubicBezTo>
                  <a:cubicBezTo>
                    <a:pt x="1166" y="389"/>
                    <a:pt x="1142" y="413"/>
                    <a:pt x="1166" y="437"/>
                  </a:cubicBezTo>
                  <a:cubicBezTo>
                    <a:pt x="1215" y="486"/>
                    <a:pt x="1264" y="559"/>
                    <a:pt x="1337" y="583"/>
                  </a:cubicBezTo>
                  <a:cubicBezTo>
                    <a:pt x="1385" y="656"/>
                    <a:pt x="1385" y="753"/>
                    <a:pt x="1361" y="850"/>
                  </a:cubicBezTo>
                  <a:cubicBezTo>
                    <a:pt x="1343" y="905"/>
                    <a:pt x="1311" y="932"/>
                    <a:pt x="1255" y="932"/>
                  </a:cubicBezTo>
                  <a:cubicBezTo>
                    <a:pt x="1236" y="932"/>
                    <a:pt x="1215" y="929"/>
                    <a:pt x="1191" y="923"/>
                  </a:cubicBezTo>
                  <a:cubicBezTo>
                    <a:pt x="1142" y="923"/>
                    <a:pt x="1069" y="899"/>
                    <a:pt x="1021" y="850"/>
                  </a:cubicBezTo>
                  <a:cubicBezTo>
                    <a:pt x="996" y="729"/>
                    <a:pt x="924" y="608"/>
                    <a:pt x="826" y="535"/>
                  </a:cubicBezTo>
                  <a:lnTo>
                    <a:pt x="729" y="535"/>
                  </a:lnTo>
                  <a:cubicBezTo>
                    <a:pt x="705" y="559"/>
                    <a:pt x="705" y="583"/>
                    <a:pt x="705" y="632"/>
                  </a:cubicBezTo>
                  <a:cubicBezTo>
                    <a:pt x="754" y="753"/>
                    <a:pt x="826" y="850"/>
                    <a:pt x="924" y="923"/>
                  </a:cubicBezTo>
                  <a:cubicBezTo>
                    <a:pt x="948" y="972"/>
                    <a:pt x="948" y="1021"/>
                    <a:pt x="924" y="1093"/>
                  </a:cubicBezTo>
                  <a:cubicBezTo>
                    <a:pt x="924" y="1129"/>
                    <a:pt x="898" y="1151"/>
                    <a:pt x="874" y="1151"/>
                  </a:cubicBezTo>
                  <a:cubicBezTo>
                    <a:pt x="865" y="1151"/>
                    <a:pt x="857" y="1148"/>
                    <a:pt x="851" y="1142"/>
                  </a:cubicBezTo>
                  <a:cubicBezTo>
                    <a:pt x="802" y="1142"/>
                    <a:pt x="754" y="1118"/>
                    <a:pt x="729" y="1093"/>
                  </a:cubicBezTo>
                  <a:cubicBezTo>
                    <a:pt x="729" y="972"/>
                    <a:pt x="656" y="875"/>
                    <a:pt x="559" y="826"/>
                  </a:cubicBezTo>
                  <a:cubicBezTo>
                    <a:pt x="547" y="814"/>
                    <a:pt x="529" y="808"/>
                    <a:pt x="508" y="808"/>
                  </a:cubicBezTo>
                  <a:cubicBezTo>
                    <a:pt x="486" y="808"/>
                    <a:pt x="462" y="814"/>
                    <a:pt x="438" y="826"/>
                  </a:cubicBezTo>
                  <a:cubicBezTo>
                    <a:pt x="438" y="826"/>
                    <a:pt x="413" y="875"/>
                    <a:pt x="438" y="899"/>
                  </a:cubicBezTo>
                  <a:cubicBezTo>
                    <a:pt x="462" y="996"/>
                    <a:pt x="535" y="1093"/>
                    <a:pt x="632" y="1166"/>
                  </a:cubicBezTo>
                  <a:cubicBezTo>
                    <a:pt x="608" y="1239"/>
                    <a:pt x="559" y="1312"/>
                    <a:pt x="486" y="1336"/>
                  </a:cubicBezTo>
                  <a:cubicBezTo>
                    <a:pt x="455" y="1356"/>
                    <a:pt x="424" y="1364"/>
                    <a:pt x="393" y="1364"/>
                  </a:cubicBezTo>
                  <a:cubicBezTo>
                    <a:pt x="234" y="1364"/>
                    <a:pt x="98" y="1142"/>
                    <a:pt x="98" y="1142"/>
                  </a:cubicBezTo>
                  <a:cubicBezTo>
                    <a:pt x="85" y="1130"/>
                    <a:pt x="73" y="1124"/>
                    <a:pt x="64" y="1124"/>
                  </a:cubicBezTo>
                  <a:cubicBezTo>
                    <a:pt x="55" y="1124"/>
                    <a:pt x="49" y="1130"/>
                    <a:pt x="49" y="1142"/>
                  </a:cubicBezTo>
                  <a:cubicBezTo>
                    <a:pt x="25" y="1166"/>
                    <a:pt x="0" y="1191"/>
                    <a:pt x="25" y="1215"/>
                  </a:cubicBezTo>
                  <a:cubicBezTo>
                    <a:pt x="25" y="1215"/>
                    <a:pt x="195" y="1482"/>
                    <a:pt x="389" y="1482"/>
                  </a:cubicBezTo>
                  <a:cubicBezTo>
                    <a:pt x="438" y="1458"/>
                    <a:pt x="486" y="1433"/>
                    <a:pt x="535" y="1385"/>
                  </a:cubicBezTo>
                  <a:cubicBezTo>
                    <a:pt x="608" y="1336"/>
                    <a:pt x="681" y="1263"/>
                    <a:pt x="705" y="1166"/>
                  </a:cubicBezTo>
                  <a:cubicBezTo>
                    <a:pt x="754" y="1191"/>
                    <a:pt x="778" y="1191"/>
                    <a:pt x="826" y="1215"/>
                  </a:cubicBezTo>
                  <a:cubicBezTo>
                    <a:pt x="839" y="1219"/>
                    <a:pt x="852" y="1221"/>
                    <a:pt x="866" y="1221"/>
                  </a:cubicBezTo>
                  <a:cubicBezTo>
                    <a:pt x="930" y="1221"/>
                    <a:pt x="1001" y="1174"/>
                    <a:pt x="1021" y="1093"/>
                  </a:cubicBezTo>
                  <a:cubicBezTo>
                    <a:pt x="1021" y="1045"/>
                    <a:pt x="1021" y="996"/>
                    <a:pt x="1021" y="948"/>
                  </a:cubicBezTo>
                  <a:cubicBezTo>
                    <a:pt x="1069" y="972"/>
                    <a:pt x="1118" y="996"/>
                    <a:pt x="1166" y="996"/>
                  </a:cubicBezTo>
                  <a:cubicBezTo>
                    <a:pt x="1192" y="1007"/>
                    <a:pt x="1218" y="1011"/>
                    <a:pt x="1243" y="1011"/>
                  </a:cubicBezTo>
                  <a:cubicBezTo>
                    <a:pt x="1335" y="1011"/>
                    <a:pt x="1415" y="946"/>
                    <a:pt x="1434" y="850"/>
                  </a:cubicBezTo>
                  <a:cubicBezTo>
                    <a:pt x="1458" y="778"/>
                    <a:pt x="1458" y="680"/>
                    <a:pt x="1434" y="608"/>
                  </a:cubicBezTo>
                  <a:cubicBezTo>
                    <a:pt x="1507" y="608"/>
                    <a:pt x="1555" y="632"/>
                    <a:pt x="1628" y="632"/>
                  </a:cubicBezTo>
                  <a:cubicBezTo>
                    <a:pt x="1701" y="632"/>
                    <a:pt x="1798" y="608"/>
                    <a:pt x="1822" y="535"/>
                  </a:cubicBezTo>
                  <a:cubicBezTo>
                    <a:pt x="1847" y="510"/>
                    <a:pt x="1847" y="510"/>
                    <a:pt x="1847" y="486"/>
                  </a:cubicBezTo>
                  <a:cubicBezTo>
                    <a:pt x="1859" y="498"/>
                    <a:pt x="1877" y="504"/>
                    <a:pt x="1895" y="504"/>
                  </a:cubicBezTo>
                  <a:cubicBezTo>
                    <a:pt x="1913" y="504"/>
                    <a:pt x="1932" y="498"/>
                    <a:pt x="1944" y="486"/>
                  </a:cubicBezTo>
                  <a:cubicBezTo>
                    <a:pt x="1992" y="486"/>
                    <a:pt x="2041" y="462"/>
                    <a:pt x="2065" y="413"/>
                  </a:cubicBezTo>
                  <a:cubicBezTo>
                    <a:pt x="2090" y="267"/>
                    <a:pt x="2065" y="146"/>
                    <a:pt x="2017" y="25"/>
                  </a:cubicBezTo>
                  <a:cubicBezTo>
                    <a:pt x="1992" y="0"/>
                    <a:pt x="1968" y="0"/>
                    <a:pt x="19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6" name="Google Shape;1476;p32"/>
            <p:cNvSpPr/>
            <p:nvPr/>
          </p:nvSpPr>
          <p:spPr>
            <a:xfrm>
              <a:off x="-868753" y="3630488"/>
              <a:ext cx="108420" cy="91959"/>
            </a:xfrm>
            <a:custGeom>
              <a:avLst/>
              <a:gdLst/>
              <a:ahLst/>
              <a:cxnLst/>
              <a:rect l="l" t="t" r="r" b="b"/>
              <a:pathLst>
                <a:path w="1443" h="1224" extrusionOk="0">
                  <a:moveTo>
                    <a:pt x="158" y="1"/>
                  </a:moveTo>
                  <a:cubicBezTo>
                    <a:pt x="118" y="1"/>
                    <a:pt x="76" y="3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lnTo>
                    <a:pt x="34" y="6"/>
                  </a:lnTo>
                  <a:cubicBezTo>
                    <a:pt x="33" y="6"/>
                    <a:pt x="1" y="1224"/>
                    <a:pt x="1328" y="1224"/>
                  </a:cubicBezTo>
                  <a:cubicBezTo>
                    <a:pt x="1365" y="1224"/>
                    <a:pt x="1404" y="1223"/>
                    <a:pt x="1443" y="1221"/>
                  </a:cubicBezTo>
                  <a:cubicBezTo>
                    <a:pt x="1443" y="1221"/>
                    <a:pt x="1240" y="1"/>
                    <a:pt x="15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7" name="Google Shape;1477;p32"/>
            <p:cNvSpPr/>
            <p:nvPr/>
          </p:nvSpPr>
          <p:spPr>
            <a:xfrm>
              <a:off x="-837046" y="3663019"/>
              <a:ext cx="80394" cy="62884"/>
            </a:xfrm>
            <a:custGeom>
              <a:avLst/>
              <a:gdLst/>
              <a:ahLst/>
              <a:cxnLst/>
              <a:rect l="l" t="t" r="r" b="b"/>
              <a:pathLst>
                <a:path w="1070" h="837" extrusionOk="0">
                  <a:moveTo>
                    <a:pt x="53" y="0"/>
                  </a:moveTo>
                  <a:cubicBezTo>
                    <a:pt x="37" y="0"/>
                    <a:pt x="25" y="17"/>
                    <a:pt x="25" y="35"/>
                  </a:cubicBezTo>
                  <a:cubicBezTo>
                    <a:pt x="1" y="59"/>
                    <a:pt x="25" y="83"/>
                    <a:pt x="49" y="83"/>
                  </a:cubicBezTo>
                  <a:cubicBezTo>
                    <a:pt x="414" y="253"/>
                    <a:pt x="729" y="496"/>
                    <a:pt x="997" y="812"/>
                  </a:cubicBezTo>
                  <a:cubicBezTo>
                    <a:pt x="997" y="812"/>
                    <a:pt x="1021" y="836"/>
                    <a:pt x="1021" y="836"/>
                  </a:cubicBezTo>
                  <a:lnTo>
                    <a:pt x="1045" y="812"/>
                  </a:lnTo>
                  <a:cubicBezTo>
                    <a:pt x="1069" y="812"/>
                    <a:pt x="1069" y="788"/>
                    <a:pt x="1069" y="763"/>
                  </a:cubicBezTo>
                  <a:cubicBezTo>
                    <a:pt x="802" y="423"/>
                    <a:pt x="462" y="156"/>
                    <a:pt x="74" y="10"/>
                  </a:cubicBezTo>
                  <a:cubicBezTo>
                    <a:pt x="66" y="3"/>
                    <a:pt x="59" y="0"/>
                    <a:pt x="5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8" name="Google Shape;1478;p32"/>
            <p:cNvSpPr/>
            <p:nvPr/>
          </p:nvSpPr>
          <p:spPr>
            <a:xfrm>
              <a:off x="-764015" y="3539732"/>
              <a:ext cx="129683" cy="73101"/>
            </a:xfrm>
            <a:custGeom>
              <a:avLst/>
              <a:gdLst/>
              <a:ahLst/>
              <a:cxnLst/>
              <a:rect l="l" t="t" r="r" b="b"/>
              <a:pathLst>
                <a:path w="1726" h="973" extrusionOk="0">
                  <a:moveTo>
                    <a:pt x="1242" y="0"/>
                  </a:moveTo>
                  <a:cubicBezTo>
                    <a:pt x="434" y="0"/>
                    <a:pt x="0" y="850"/>
                    <a:pt x="0" y="850"/>
                  </a:cubicBezTo>
                  <a:cubicBezTo>
                    <a:pt x="232" y="937"/>
                    <a:pt x="435" y="973"/>
                    <a:pt x="612" y="973"/>
                  </a:cubicBezTo>
                  <a:cubicBezTo>
                    <a:pt x="1474" y="973"/>
                    <a:pt x="1725" y="117"/>
                    <a:pt x="1725" y="97"/>
                  </a:cubicBezTo>
                  <a:cubicBezTo>
                    <a:pt x="1552" y="29"/>
                    <a:pt x="1391" y="0"/>
                    <a:pt x="124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9" name="Google Shape;1479;p32"/>
            <p:cNvSpPr/>
            <p:nvPr/>
          </p:nvSpPr>
          <p:spPr>
            <a:xfrm>
              <a:off x="-769500" y="3568882"/>
              <a:ext cx="94971" cy="38391"/>
            </a:xfrm>
            <a:custGeom>
              <a:avLst/>
              <a:gdLst/>
              <a:ahLst/>
              <a:cxnLst/>
              <a:rect l="l" t="t" r="r" b="b"/>
              <a:pathLst>
                <a:path w="1264" h="511" extrusionOk="0">
                  <a:moveTo>
                    <a:pt x="1191" y="0"/>
                  </a:moveTo>
                  <a:cubicBezTo>
                    <a:pt x="778" y="49"/>
                    <a:pt x="389" y="194"/>
                    <a:pt x="25" y="413"/>
                  </a:cubicBezTo>
                  <a:cubicBezTo>
                    <a:pt x="0" y="462"/>
                    <a:pt x="25" y="510"/>
                    <a:pt x="73" y="510"/>
                  </a:cubicBezTo>
                  <a:cubicBezTo>
                    <a:pt x="73" y="510"/>
                    <a:pt x="98" y="510"/>
                    <a:pt x="98" y="486"/>
                  </a:cubicBezTo>
                  <a:cubicBezTo>
                    <a:pt x="438" y="267"/>
                    <a:pt x="802" y="146"/>
                    <a:pt x="1215" y="97"/>
                  </a:cubicBezTo>
                  <a:cubicBezTo>
                    <a:pt x="1239" y="97"/>
                    <a:pt x="1264" y="73"/>
                    <a:pt x="1264" y="49"/>
                  </a:cubicBezTo>
                  <a:cubicBezTo>
                    <a:pt x="1239" y="24"/>
                    <a:pt x="1215" y="0"/>
                    <a:pt x="11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0" name="Google Shape;1480;p32"/>
            <p:cNvSpPr/>
            <p:nvPr/>
          </p:nvSpPr>
          <p:spPr>
            <a:xfrm>
              <a:off x="-800981" y="3409081"/>
              <a:ext cx="60784" cy="462801"/>
            </a:xfrm>
            <a:custGeom>
              <a:avLst/>
              <a:gdLst/>
              <a:ahLst/>
              <a:cxnLst/>
              <a:rect l="l" t="t" r="r" b="b"/>
              <a:pathLst>
                <a:path w="809" h="6160" extrusionOk="0">
                  <a:moveTo>
                    <a:pt x="69" y="1"/>
                  </a:moveTo>
                  <a:cubicBezTo>
                    <a:pt x="37" y="1"/>
                    <a:pt x="0" y="32"/>
                    <a:pt x="31" y="62"/>
                  </a:cubicBezTo>
                  <a:cubicBezTo>
                    <a:pt x="711" y="1860"/>
                    <a:pt x="541" y="6063"/>
                    <a:pt x="541" y="6111"/>
                  </a:cubicBezTo>
                  <a:cubicBezTo>
                    <a:pt x="541" y="6135"/>
                    <a:pt x="565" y="6135"/>
                    <a:pt x="589" y="6160"/>
                  </a:cubicBezTo>
                  <a:cubicBezTo>
                    <a:pt x="614" y="6135"/>
                    <a:pt x="638" y="6135"/>
                    <a:pt x="638" y="6111"/>
                  </a:cubicBezTo>
                  <a:cubicBezTo>
                    <a:pt x="638" y="6063"/>
                    <a:pt x="808" y="1836"/>
                    <a:pt x="104" y="38"/>
                  </a:cubicBezTo>
                  <a:cubicBezTo>
                    <a:pt x="104" y="11"/>
                    <a:pt x="87" y="1"/>
                    <a:pt x="6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1" name="Google Shape;1481;p32"/>
            <p:cNvSpPr/>
            <p:nvPr/>
          </p:nvSpPr>
          <p:spPr>
            <a:xfrm>
              <a:off x="-905869" y="3300294"/>
              <a:ext cx="198507" cy="165361"/>
            </a:xfrm>
            <a:custGeom>
              <a:avLst/>
              <a:gdLst/>
              <a:ahLst/>
              <a:cxnLst/>
              <a:rect l="l" t="t" r="r" b="b"/>
              <a:pathLst>
                <a:path w="2642" h="2201" extrusionOk="0">
                  <a:moveTo>
                    <a:pt x="898" y="1"/>
                  </a:moveTo>
                  <a:cubicBezTo>
                    <a:pt x="722" y="1"/>
                    <a:pt x="649" y="636"/>
                    <a:pt x="649" y="636"/>
                  </a:cubicBezTo>
                  <a:cubicBezTo>
                    <a:pt x="649" y="636"/>
                    <a:pt x="381" y="252"/>
                    <a:pt x="219" y="252"/>
                  </a:cubicBezTo>
                  <a:cubicBezTo>
                    <a:pt x="198" y="252"/>
                    <a:pt x="180" y="258"/>
                    <a:pt x="164" y="271"/>
                  </a:cubicBezTo>
                  <a:cubicBezTo>
                    <a:pt x="0" y="365"/>
                    <a:pt x="217" y="2201"/>
                    <a:pt x="1307" y="2201"/>
                  </a:cubicBezTo>
                  <a:cubicBezTo>
                    <a:pt x="1353" y="2201"/>
                    <a:pt x="1401" y="2197"/>
                    <a:pt x="1451" y="2190"/>
                  </a:cubicBezTo>
                  <a:cubicBezTo>
                    <a:pt x="2641" y="2045"/>
                    <a:pt x="2569" y="1170"/>
                    <a:pt x="2569" y="1170"/>
                  </a:cubicBezTo>
                  <a:cubicBezTo>
                    <a:pt x="2569" y="1170"/>
                    <a:pt x="2544" y="369"/>
                    <a:pt x="2374" y="126"/>
                  </a:cubicBezTo>
                  <a:cubicBezTo>
                    <a:pt x="2348" y="89"/>
                    <a:pt x="2321" y="73"/>
                    <a:pt x="2293" y="73"/>
                  </a:cubicBezTo>
                  <a:cubicBezTo>
                    <a:pt x="2136" y="73"/>
                    <a:pt x="1961" y="563"/>
                    <a:pt x="1961" y="563"/>
                  </a:cubicBezTo>
                  <a:cubicBezTo>
                    <a:pt x="1888" y="369"/>
                    <a:pt x="1791" y="199"/>
                    <a:pt x="1670" y="53"/>
                  </a:cubicBezTo>
                  <a:cubicBezTo>
                    <a:pt x="1650" y="38"/>
                    <a:pt x="1631" y="32"/>
                    <a:pt x="1612" y="32"/>
                  </a:cubicBezTo>
                  <a:cubicBezTo>
                    <a:pt x="1443" y="32"/>
                    <a:pt x="1305" y="563"/>
                    <a:pt x="1305" y="563"/>
                  </a:cubicBezTo>
                  <a:cubicBezTo>
                    <a:pt x="1232" y="369"/>
                    <a:pt x="1111" y="199"/>
                    <a:pt x="990" y="53"/>
                  </a:cubicBezTo>
                  <a:cubicBezTo>
                    <a:pt x="957" y="16"/>
                    <a:pt x="926" y="1"/>
                    <a:pt x="89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2" name="Google Shape;1482;p32"/>
            <p:cNvSpPr/>
            <p:nvPr/>
          </p:nvSpPr>
          <p:spPr>
            <a:xfrm>
              <a:off x="-884456" y="3364454"/>
              <a:ext cx="171608" cy="62133"/>
            </a:xfrm>
            <a:custGeom>
              <a:avLst/>
              <a:gdLst/>
              <a:ahLst/>
              <a:cxnLst/>
              <a:rect l="l" t="t" r="r" b="b"/>
              <a:pathLst>
                <a:path w="2284" h="827" extrusionOk="0">
                  <a:moveTo>
                    <a:pt x="1846" y="122"/>
                  </a:moveTo>
                  <a:lnTo>
                    <a:pt x="1846" y="122"/>
                  </a:lnTo>
                  <a:cubicBezTo>
                    <a:pt x="1871" y="146"/>
                    <a:pt x="1895" y="146"/>
                    <a:pt x="1919" y="195"/>
                  </a:cubicBezTo>
                  <a:cubicBezTo>
                    <a:pt x="1919" y="219"/>
                    <a:pt x="1919" y="243"/>
                    <a:pt x="1919" y="268"/>
                  </a:cubicBezTo>
                  <a:cubicBezTo>
                    <a:pt x="1895" y="268"/>
                    <a:pt x="1895" y="243"/>
                    <a:pt x="1895" y="243"/>
                  </a:cubicBezTo>
                  <a:cubicBezTo>
                    <a:pt x="1871" y="195"/>
                    <a:pt x="1846" y="146"/>
                    <a:pt x="1846" y="122"/>
                  </a:cubicBezTo>
                  <a:close/>
                  <a:moveTo>
                    <a:pt x="923" y="170"/>
                  </a:moveTo>
                  <a:lnTo>
                    <a:pt x="923" y="170"/>
                  </a:lnTo>
                  <a:cubicBezTo>
                    <a:pt x="947" y="219"/>
                    <a:pt x="947" y="268"/>
                    <a:pt x="972" y="292"/>
                  </a:cubicBezTo>
                  <a:cubicBezTo>
                    <a:pt x="947" y="268"/>
                    <a:pt x="923" y="219"/>
                    <a:pt x="923" y="170"/>
                  </a:cubicBezTo>
                  <a:close/>
                  <a:moveTo>
                    <a:pt x="583" y="341"/>
                  </a:moveTo>
                  <a:lnTo>
                    <a:pt x="583" y="341"/>
                  </a:lnTo>
                  <a:cubicBezTo>
                    <a:pt x="607" y="365"/>
                    <a:pt x="632" y="413"/>
                    <a:pt x="632" y="486"/>
                  </a:cubicBezTo>
                  <a:cubicBezTo>
                    <a:pt x="607" y="438"/>
                    <a:pt x="583" y="389"/>
                    <a:pt x="583" y="341"/>
                  </a:cubicBezTo>
                  <a:close/>
                  <a:moveTo>
                    <a:pt x="2211" y="0"/>
                  </a:moveTo>
                  <a:cubicBezTo>
                    <a:pt x="2186" y="0"/>
                    <a:pt x="2162" y="25"/>
                    <a:pt x="2186" y="49"/>
                  </a:cubicBezTo>
                  <a:cubicBezTo>
                    <a:pt x="2186" y="122"/>
                    <a:pt x="2186" y="292"/>
                    <a:pt x="2138" y="341"/>
                  </a:cubicBezTo>
                  <a:cubicBezTo>
                    <a:pt x="2113" y="365"/>
                    <a:pt x="2089" y="365"/>
                    <a:pt x="2065" y="365"/>
                  </a:cubicBezTo>
                  <a:cubicBezTo>
                    <a:pt x="2041" y="365"/>
                    <a:pt x="2016" y="365"/>
                    <a:pt x="1992" y="341"/>
                  </a:cubicBezTo>
                  <a:cubicBezTo>
                    <a:pt x="2016" y="292"/>
                    <a:pt x="2016" y="243"/>
                    <a:pt x="1992" y="195"/>
                  </a:cubicBezTo>
                  <a:cubicBezTo>
                    <a:pt x="1992" y="122"/>
                    <a:pt x="1943" y="49"/>
                    <a:pt x="1895" y="25"/>
                  </a:cubicBezTo>
                  <a:cubicBezTo>
                    <a:pt x="1846" y="25"/>
                    <a:pt x="1822" y="25"/>
                    <a:pt x="1798" y="49"/>
                  </a:cubicBezTo>
                  <a:cubicBezTo>
                    <a:pt x="1749" y="98"/>
                    <a:pt x="1749" y="170"/>
                    <a:pt x="1798" y="219"/>
                  </a:cubicBezTo>
                  <a:cubicBezTo>
                    <a:pt x="1822" y="292"/>
                    <a:pt x="1846" y="341"/>
                    <a:pt x="1895" y="365"/>
                  </a:cubicBezTo>
                  <a:lnTo>
                    <a:pt x="1871" y="389"/>
                  </a:lnTo>
                  <a:cubicBezTo>
                    <a:pt x="1858" y="401"/>
                    <a:pt x="1834" y="407"/>
                    <a:pt x="1810" y="407"/>
                  </a:cubicBezTo>
                  <a:cubicBezTo>
                    <a:pt x="1786" y="407"/>
                    <a:pt x="1761" y="401"/>
                    <a:pt x="1749" y="389"/>
                  </a:cubicBezTo>
                  <a:cubicBezTo>
                    <a:pt x="1676" y="365"/>
                    <a:pt x="1603" y="316"/>
                    <a:pt x="1555" y="268"/>
                  </a:cubicBezTo>
                  <a:cubicBezTo>
                    <a:pt x="1555" y="195"/>
                    <a:pt x="1530" y="146"/>
                    <a:pt x="1482" y="98"/>
                  </a:cubicBezTo>
                  <a:cubicBezTo>
                    <a:pt x="1458" y="49"/>
                    <a:pt x="1409" y="49"/>
                    <a:pt x="1385" y="49"/>
                  </a:cubicBezTo>
                  <a:cubicBezTo>
                    <a:pt x="1360" y="73"/>
                    <a:pt x="1336" y="98"/>
                    <a:pt x="1336" y="122"/>
                  </a:cubicBezTo>
                  <a:cubicBezTo>
                    <a:pt x="1360" y="195"/>
                    <a:pt x="1409" y="268"/>
                    <a:pt x="1458" y="316"/>
                  </a:cubicBezTo>
                  <a:cubicBezTo>
                    <a:pt x="1458" y="413"/>
                    <a:pt x="1433" y="511"/>
                    <a:pt x="1385" y="583"/>
                  </a:cubicBezTo>
                  <a:cubicBezTo>
                    <a:pt x="1360" y="608"/>
                    <a:pt x="1336" y="620"/>
                    <a:pt x="1309" y="620"/>
                  </a:cubicBezTo>
                  <a:cubicBezTo>
                    <a:pt x="1281" y="620"/>
                    <a:pt x="1251" y="608"/>
                    <a:pt x="1215" y="583"/>
                  </a:cubicBezTo>
                  <a:cubicBezTo>
                    <a:pt x="1142" y="559"/>
                    <a:pt x="1093" y="511"/>
                    <a:pt x="1069" y="462"/>
                  </a:cubicBezTo>
                  <a:cubicBezTo>
                    <a:pt x="1093" y="341"/>
                    <a:pt x="1069" y="195"/>
                    <a:pt x="996" y="98"/>
                  </a:cubicBezTo>
                  <a:cubicBezTo>
                    <a:pt x="979" y="80"/>
                    <a:pt x="950" y="63"/>
                    <a:pt x="925" y="63"/>
                  </a:cubicBezTo>
                  <a:cubicBezTo>
                    <a:pt x="915" y="63"/>
                    <a:pt x="906" y="66"/>
                    <a:pt x="899" y="73"/>
                  </a:cubicBezTo>
                  <a:cubicBezTo>
                    <a:pt x="850" y="73"/>
                    <a:pt x="850" y="98"/>
                    <a:pt x="850" y="146"/>
                  </a:cubicBezTo>
                  <a:cubicBezTo>
                    <a:pt x="850" y="243"/>
                    <a:pt x="875" y="365"/>
                    <a:pt x="947" y="462"/>
                  </a:cubicBezTo>
                  <a:cubicBezTo>
                    <a:pt x="947" y="535"/>
                    <a:pt x="923" y="583"/>
                    <a:pt x="899" y="632"/>
                  </a:cubicBezTo>
                  <a:cubicBezTo>
                    <a:pt x="885" y="660"/>
                    <a:pt x="862" y="672"/>
                    <a:pt x="836" y="672"/>
                  </a:cubicBezTo>
                  <a:cubicBezTo>
                    <a:pt x="818" y="672"/>
                    <a:pt x="798" y="666"/>
                    <a:pt x="777" y="656"/>
                  </a:cubicBezTo>
                  <a:cubicBezTo>
                    <a:pt x="753" y="632"/>
                    <a:pt x="729" y="608"/>
                    <a:pt x="705" y="559"/>
                  </a:cubicBezTo>
                  <a:cubicBezTo>
                    <a:pt x="729" y="462"/>
                    <a:pt x="729" y="341"/>
                    <a:pt x="632" y="243"/>
                  </a:cubicBezTo>
                  <a:cubicBezTo>
                    <a:pt x="607" y="219"/>
                    <a:pt x="559" y="219"/>
                    <a:pt x="534" y="219"/>
                  </a:cubicBezTo>
                  <a:cubicBezTo>
                    <a:pt x="510" y="219"/>
                    <a:pt x="486" y="243"/>
                    <a:pt x="486" y="292"/>
                  </a:cubicBezTo>
                  <a:cubicBezTo>
                    <a:pt x="486" y="389"/>
                    <a:pt x="510" y="486"/>
                    <a:pt x="583" y="583"/>
                  </a:cubicBezTo>
                  <a:cubicBezTo>
                    <a:pt x="534" y="656"/>
                    <a:pt x="462" y="705"/>
                    <a:pt x="389" y="705"/>
                  </a:cubicBezTo>
                  <a:cubicBezTo>
                    <a:pt x="374" y="708"/>
                    <a:pt x="360" y="710"/>
                    <a:pt x="347" y="710"/>
                  </a:cubicBezTo>
                  <a:cubicBezTo>
                    <a:pt x="161" y="710"/>
                    <a:pt x="97" y="413"/>
                    <a:pt x="97" y="413"/>
                  </a:cubicBezTo>
                  <a:cubicBezTo>
                    <a:pt x="97" y="389"/>
                    <a:pt x="73" y="365"/>
                    <a:pt x="49" y="365"/>
                  </a:cubicBezTo>
                  <a:cubicBezTo>
                    <a:pt x="24" y="389"/>
                    <a:pt x="0" y="413"/>
                    <a:pt x="0" y="438"/>
                  </a:cubicBezTo>
                  <a:cubicBezTo>
                    <a:pt x="0" y="438"/>
                    <a:pt x="97" y="826"/>
                    <a:pt x="364" y="826"/>
                  </a:cubicBezTo>
                  <a:lnTo>
                    <a:pt x="413" y="802"/>
                  </a:lnTo>
                  <a:cubicBezTo>
                    <a:pt x="510" y="802"/>
                    <a:pt x="583" y="753"/>
                    <a:pt x="656" y="656"/>
                  </a:cubicBezTo>
                  <a:cubicBezTo>
                    <a:pt x="680" y="681"/>
                    <a:pt x="705" y="729"/>
                    <a:pt x="753" y="729"/>
                  </a:cubicBezTo>
                  <a:cubicBezTo>
                    <a:pt x="784" y="760"/>
                    <a:pt x="818" y="773"/>
                    <a:pt x="852" y="773"/>
                  </a:cubicBezTo>
                  <a:cubicBezTo>
                    <a:pt x="899" y="773"/>
                    <a:pt x="943" y="747"/>
                    <a:pt x="972" y="705"/>
                  </a:cubicBezTo>
                  <a:cubicBezTo>
                    <a:pt x="996" y="656"/>
                    <a:pt x="1020" y="608"/>
                    <a:pt x="1045" y="559"/>
                  </a:cubicBezTo>
                  <a:cubicBezTo>
                    <a:pt x="1069" y="608"/>
                    <a:pt x="1117" y="632"/>
                    <a:pt x="1166" y="656"/>
                  </a:cubicBezTo>
                  <a:cubicBezTo>
                    <a:pt x="1198" y="699"/>
                    <a:pt x="1244" y="718"/>
                    <a:pt x="1292" y="718"/>
                  </a:cubicBezTo>
                  <a:cubicBezTo>
                    <a:pt x="1353" y="718"/>
                    <a:pt x="1417" y="687"/>
                    <a:pt x="1458" y="632"/>
                  </a:cubicBezTo>
                  <a:cubicBezTo>
                    <a:pt x="1506" y="559"/>
                    <a:pt x="1530" y="462"/>
                    <a:pt x="1555" y="389"/>
                  </a:cubicBezTo>
                  <a:cubicBezTo>
                    <a:pt x="1603" y="413"/>
                    <a:pt x="1652" y="438"/>
                    <a:pt x="1700" y="462"/>
                  </a:cubicBezTo>
                  <a:cubicBezTo>
                    <a:pt x="1737" y="486"/>
                    <a:pt x="1779" y="498"/>
                    <a:pt x="1822" y="498"/>
                  </a:cubicBezTo>
                  <a:cubicBezTo>
                    <a:pt x="1864" y="498"/>
                    <a:pt x="1907" y="486"/>
                    <a:pt x="1943" y="462"/>
                  </a:cubicBezTo>
                  <a:lnTo>
                    <a:pt x="1968" y="413"/>
                  </a:lnTo>
                  <a:cubicBezTo>
                    <a:pt x="1992" y="438"/>
                    <a:pt x="2016" y="438"/>
                    <a:pt x="2065" y="462"/>
                  </a:cubicBezTo>
                  <a:cubicBezTo>
                    <a:pt x="2113" y="462"/>
                    <a:pt x="2162" y="438"/>
                    <a:pt x="2211" y="413"/>
                  </a:cubicBezTo>
                  <a:cubicBezTo>
                    <a:pt x="2259" y="292"/>
                    <a:pt x="2284" y="170"/>
                    <a:pt x="2284" y="25"/>
                  </a:cubicBezTo>
                  <a:cubicBezTo>
                    <a:pt x="2259" y="0"/>
                    <a:pt x="2235" y="0"/>
                    <a:pt x="221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3" name="Google Shape;1483;p32"/>
            <p:cNvSpPr/>
            <p:nvPr/>
          </p:nvSpPr>
          <p:spPr>
            <a:xfrm>
              <a:off x="-945691" y="3813429"/>
              <a:ext cx="336905" cy="128472"/>
            </a:xfrm>
            <a:custGeom>
              <a:avLst/>
              <a:gdLst/>
              <a:ahLst/>
              <a:cxnLst/>
              <a:rect l="l" t="t" r="r" b="b"/>
              <a:pathLst>
                <a:path w="4484" h="1710" extrusionOk="0">
                  <a:moveTo>
                    <a:pt x="3927" y="0"/>
                  </a:moveTo>
                  <a:cubicBezTo>
                    <a:pt x="3752" y="0"/>
                    <a:pt x="3511" y="705"/>
                    <a:pt x="3511" y="705"/>
                  </a:cubicBezTo>
                  <a:cubicBezTo>
                    <a:pt x="3341" y="510"/>
                    <a:pt x="3147" y="316"/>
                    <a:pt x="2928" y="146"/>
                  </a:cubicBezTo>
                  <a:cubicBezTo>
                    <a:pt x="2885" y="106"/>
                    <a:pt x="2847" y="89"/>
                    <a:pt x="2812" y="89"/>
                  </a:cubicBezTo>
                  <a:cubicBezTo>
                    <a:pt x="2594" y="89"/>
                    <a:pt x="2540" y="778"/>
                    <a:pt x="2540" y="778"/>
                  </a:cubicBezTo>
                  <a:cubicBezTo>
                    <a:pt x="2540" y="778"/>
                    <a:pt x="2103" y="268"/>
                    <a:pt x="1957" y="49"/>
                  </a:cubicBezTo>
                  <a:cubicBezTo>
                    <a:pt x="1944" y="34"/>
                    <a:pt x="1928" y="27"/>
                    <a:pt x="1910" y="27"/>
                  </a:cubicBezTo>
                  <a:cubicBezTo>
                    <a:pt x="1697" y="27"/>
                    <a:pt x="1179" y="1021"/>
                    <a:pt x="1179" y="1021"/>
                  </a:cubicBezTo>
                  <a:cubicBezTo>
                    <a:pt x="1082" y="729"/>
                    <a:pt x="912" y="438"/>
                    <a:pt x="669" y="219"/>
                  </a:cubicBezTo>
                  <a:cubicBezTo>
                    <a:pt x="649" y="206"/>
                    <a:pt x="628" y="200"/>
                    <a:pt x="607" y="200"/>
                  </a:cubicBezTo>
                  <a:cubicBezTo>
                    <a:pt x="308" y="200"/>
                    <a:pt x="0" y="1424"/>
                    <a:pt x="159" y="1628"/>
                  </a:cubicBezTo>
                  <a:cubicBezTo>
                    <a:pt x="206" y="1688"/>
                    <a:pt x="548" y="1709"/>
                    <a:pt x="1022" y="1709"/>
                  </a:cubicBezTo>
                  <a:cubicBezTo>
                    <a:pt x="2286" y="1709"/>
                    <a:pt x="4483" y="1555"/>
                    <a:pt x="4483" y="1555"/>
                  </a:cubicBezTo>
                  <a:cubicBezTo>
                    <a:pt x="4362" y="1045"/>
                    <a:pt x="4192" y="535"/>
                    <a:pt x="3997" y="49"/>
                  </a:cubicBezTo>
                  <a:cubicBezTo>
                    <a:pt x="3976" y="15"/>
                    <a:pt x="3952" y="0"/>
                    <a:pt x="392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84" name="Google Shape;1484;p32"/>
          <p:cNvGrpSpPr/>
          <p:nvPr/>
        </p:nvGrpSpPr>
        <p:grpSpPr>
          <a:xfrm rot="10800000" flipH="1">
            <a:off x="7820175" y="-221970"/>
            <a:ext cx="1590405" cy="693261"/>
            <a:chOff x="3965010" y="571479"/>
            <a:chExt cx="1651683" cy="719972"/>
          </a:xfrm>
        </p:grpSpPr>
        <p:grpSp>
          <p:nvGrpSpPr>
            <p:cNvPr id="1485" name="Google Shape;1485;p32"/>
            <p:cNvGrpSpPr/>
            <p:nvPr/>
          </p:nvGrpSpPr>
          <p:grpSpPr>
            <a:xfrm>
              <a:off x="3965010" y="571479"/>
              <a:ext cx="1446820" cy="719972"/>
              <a:chOff x="3953250" y="571500"/>
              <a:chExt cx="1383325" cy="766825"/>
            </a:xfrm>
          </p:grpSpPr>
          <p:grpSp>
            <p:nvGrpSpPr>
              <p:cNvPr id="1486" name="Google Shape;1486;p32"/>
              <p:cNvGrpSpPr/>
              <p:nvPr/>
            </p:nvGrpSpPr>
            <p:grpSpPr>
              <a:xfrm>
                <a:off x="3953250" y="571500"/>
                <a:ext cx="1383166" cy="669650"/>
                <a:chOff x="897088" y="2374675"/>
                <a:chExt cx="1383166" cy="669650"/>
              </a:xfrm>
            </p:grpSpPr>
            <p:sp>
              <p:nvSpPr>
                <p:cNvPr id="1487" name="Google Shape;1487;p32"/>
                <p:cNvSpPr/>
                <p:nvPr/>
              </p:nvSpPr>
              <p:spPr>
                <a:xfrm>
                  <a:off x="1135613" y="2416700"/>
                  <a:ext cx="622500" cy="6225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88" name="Google Shape;1488;p32"/>
                <p:cNvSpPr/>
                <p:nvPr/>
              </p:nvSpPr>
              <p:spPr>
                <a:xfrm>
                  <a:off x="1479050" y="2374675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89" name="Google Shape;1489;p32"/>
                <p:cNvSpPr/>
                <p:nvPr/>
              </p:nvSpPr>
              <p:spPr>
                <a:xfrm>
                  <a:off x="897088" y="2689700"/>
                  <a:ext cx="492600" cy="354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90" name="Google Shape;1490;p32"/>
                <p:cNvSpPr/>
                <p:nvPr/>
              </p:nvSpPr>
              <p:spPr>
                <a:xfrm>
                  <a:off x="1657753" y="2551725"/>
                  <a:ext cx="6225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491" name="Google Shape;1491;p32"/>
              <p:cNvSpPr/>
              <p:nvPr/>
            </p:nvSpPr>
            <p:spPr>
              <a:xfrm>
                <a:off x="3972775" y="907225"/>
                <a:ext cx="1363800" cy="4311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492" name="Google Shape;1492;p32"/>
            <p:cNvSpPr/>
            <p:nvPr/>
          </p:nvSpPr>
          <p:spPr>
            <a:xfrm>
              <a:off x="4006544" y="571481"/>
              <a:ext cx="1610148" cy="660750"/>
            </a:xfrm>
            <a:custGeom>
              <a:avLst/>
              <a:gdLst/>
              <a:ahLst/>
              <a:cxnLst/>
              <a:rect l="l" t="t" r="r" b="b"/>
              <a:pathLst>
                <a:path w="3864" h="1872" extrusionOk="0">
                  <a:moveTo>
                    <a:pt x="1847" y="365"/>
                  </a:moveTo>
                  <a:cubicBezTo>
                    <a:pt x="1920" y="487"/>
                    <a:pt x="1920" y="633"/>
                    <a:pt x="1871" y="754"/>
                  </a:cubicBezTo>
                  <a:lnTo>
                    <a:pt x="1847" y="754"/>
                  </a:lnTo>
                  <a:cubicBezTo>
                    <a:pt x="1847" y="754"/>
                    <a:pt x="1823" y="754"/>
                    <a:pt x="1798" y="705"/>
                  </a:cubicBezTo>
                  <a:cubicBezTo>
                    <a:pt x="1774" y="608"/>
                    <a:pt x="1774" y="487"/>
                    <a:pt x="1847" y="390"/>
                  </a:cubicBezTo>
                  <a:lnTo>
                    <a:pt x="1847" y="365"/>
                  </a:lnTo>
                  <a:close/>
                  <a:moveTo>
                    <a:pt x="2891" y="584"/>
                  </a:moveTo>
                  <a:lnTo>
                    <a:pt x="2891" y="608"/>
                  </a:lnTo>
                  <a:cubicBezTo>
                    <a:pt x="2940" y="754"/>
                    <a:pt x="2940" y="900"/>
                    <a:pt x="2867" y="948"/>
                  </a:cubicBezTo>
                  <a:cubicBezTo>
                    <a:pt x="2831" y="960"/>
                    <a:pt x="2806" y="967"/>
                    <a:pt x="2791" y="967"/>
                  </a:cubicBezTo>
                  <a:cubicBezTo>
                    <a:pt x="2776" y="967"/>
                    <a:pt x="2770" y="960"/>
                    <a:pt x="2770" y="948"/>
                  </a:cubicBezTo>
                  <a:cubicBezTo>
                    <a:pt x="2770" y="803"/>
                    <a:pt x="2794" y="681"/>
                    <a:pt x="2891" y="584"/>
                  </a:cubicBezTo>
                  <a:close/>
                  <a:moveTo>
                    <a:pt x="754" y="1021"/>
                  </a:moveTo>
                  <a:cubicBezTo>
                    <a:pt x="851" y="1021"/>
                    <a:pt x="924" y="1070"/>
                    <a:pt x="972" y="1143"/>
                  </a:cubicBezTo>
                  <a:cubicBezTo>
                    <a:pt x="997" y="1216"/>
                    <a:pt x="972" y="1288"/>
                    <a:pt x="899" y="1337"/>
                  </a:cubicBezTo>
                  <a:cubicBezTo>
                    <a:pt x="887" y="1349"/>
                    <a:pt x="875" y="1355"/>
                    <a:pt x="863" y="1355"/>
                  </a:cubicBezTo>
                  <a:cubicBezTo>
                    <a:pt x="851" y="1355"/>
                    <a:pt x="839" y="1349"/>
                    <a:pt x="827" y="1337"/>
                  </a:cubicBezTo>
                  <a:cubicBezTo>
                    <a:pt x="754" y="1240"/>
                    <a:pt x="754" y="1143"/>
                    <a:pt x="754" y="1045"/>
                  </a:cubicBezTo>
                  <a:lnTo>
                    <a:pt x="754" y="1021"/>
                  </a:lnTo>
                  <a:close/>
                  <a:moveTo>
                    <a:pt x="2357" y="74"/>
                  </a:moveTo>
                  <a:cubicBezTo>
                    <a:pt x="2600" y="122"/>
                    <a:pt x="2794" y="268"/>
                    <a:pt x="2867" y="487"/>
                  </a:cubicBezTo>
                  <a:cubicBezTo>
                    <a:pt x="2746" y="608"/>
                    <a:pt x="2673" y="778"/>
                    <a:pt x="2697" y="973"/>
                  </a:cubicBezTo>
                  <a:cubicBezTo>
                    <a:pt x="2725" y="1015"/>
                    <a:pt x="2745" y="1041"/>
                    <a:pt x="2786" y="1041"/>
                  </a:cubicBezTo>
                  <a:cubicBezTo>
                    <a:pt x="2815" y="1041"/>
                    <a:pt x="2855" y="1027"/>
                    <a:pt x="2916" y="997"/>
                  </a:cubicBezTo>
                  <a:cubicBezTo>
                    <a:pt x="3061" y="924"/>
                    <a:pt x="3037" y="681"/>
                    <a:pt x="2964" y="487"/>
                  </a:cubicBezTo>
                  <a:cubicBezTo>
                    <a:pt x="2989" y="462"/>
                    <a:pt x="3013" y="462"/>
                    <a:pt x="3061" y="462"/>
                  </a:cubicBezTo>
                  <a:cubicBezTo>
                    <a:pt x="3329" y="535"/>
                    <a:pt x="3572" y="730"/>
                    <a:pt x="3693" y="997"/>
                  </a:cubicBezTo>
                  <a:cubicBezTo>
                    <a:pt x="3766" y="1143"/>
                    <a:pt x="3766" y="1337"/>
                    <a:pt x="3644" y="1483"/>
                  </a:cubicBezTo>
                  <a:cubicBezTo>
                    <a:pt x="3474" y="1677"/>
                    <a:pt x="2819" y="1799"/>
                    <a:pt x="1774" y="1799"/>
                  </a:cubicBezTo>
                  <a:cubicBezTo>
                    <a:pt x="1118" y="1799"/>
                    <a:pt x="535" y="1750"/>
                    <a:pt x="535" y="1750"/>
                  </a:cubicBezTo>
                  <a:cubicBezTo>
                    <a:pt x="316" y="1726"/>
                    <a:pt x="195" y="1653"/>
                    <a:pt x="146" y="1507"/>
                  </a:cubicBezTo>
                  <a:cubicBezTo>
                    <a:pt x="98" y="1386"/>
                    <a:pt x="219" y="1216"/>
                    <a:pt x="438" y="1118"/>
                  </a:cubicBezTo>
                  <a:cubicBezTo>
                    <a:pt x="511" y="1070"/>
                    <a:pt x="584" y="1045"/>
                    <a:pt x="681" y="1045"/>
                  </a:cubicBezTo>
                  <a:cubicBezTo>
                    <a:pt x="657" y="1167"/>
                    <a:pt x="705" y="1288"/>
                    <a:pt x="778" y="1410"/>
                  </a:cubicBezTo>
                  <a:cubicBezTo>
                    <a:pt x="808" y="1440"/>
                    <a:pt x="857" y="1461"/>
                    <a:pt x="901" y="1461"/>
                  </a:cubicBezTo>
                  <a:cubicBezTo>
                    <a:pt x="928" y="1461"/>
                    <a:pt x="954" y="1453"/>
                    <a:pt x="972" y="1434"/>
                  </a:cubicBezTo>
                  <a:cubicBezTo>
                    <a:pt x="1070" y="1361"/>
                    <a:pt x="1118" y="1240"/>
                    <a:pt x="1094" y="1118"/>
                  </a:cubicBezTo>
                  <a:cubicBezTo>
                    <a:pt x="1045" y="1021"/>
                    <a:pt x="924" y="924"/>
                    <a:pt x="802" y="924"/>
                  </a:cubicBezTo>
                  <a:cubicBezTo>
                    <a:pt x="851" y="681"/>
                    <a:pt x="1021" y="462"/>
                    <a:pt x="1264" y="365"/>
                  </a:cubicBezTo>
                  <a:cubicBezTo>
                    <a:pt x="1395" y="278"/>
                    <a:pt x="1517" y="234"/>
                    <a:pt x="1621" y="234"/>
                  </a:cubicBezTo>
                  <a:cubicBezTo>
                    <a:pt x="1689" y="234"/>
                    <a:pt x="1750" y="254"/>
                    <a:pt x="1798" y="292"/>
                  </a:cubicBezTo>
                  <a:cubicBezTo>
                    <a:pt x="1701" y="414"/>
                    <a:pt x="1677" y="584"/>
                    <a:pt x="1750" y="730"/>
                  </a:cubicBezTo>
                  <a:cubicBezTo>
                    <a:pt x="1750" y="778"/>
                    <a:pt x="1798" y="827"/>
                    <a:pt x="1871" y="827"/>
                  </a:cubicBezTo>
                  <a:cubicBezTo>
                    <a:pt x="1895" y="827"/>
                    <a:pt x="1920" y="803"/>
                    <a:pt x="1944" y="778"/>
                  </a:cubicBezTo>
                  <a:cubicBezTo>
                    <a:pt x="2041" y="633"/>
                    <a:pt x="2017" y="438"/>
                    <a:pt x="1920" y="292"/>
                  </a:cubicBezTo>
                  <a:cubicBezTo>
                    <a:pt x="1993" y="220"/>
                    <a:pt x="2090" y="147"/>
                    <a:pt x="2187" y="122"/>
                  </a:cubicBezTo>
                  <a:cubicBezTo>
                    <a:pt x="2236" y="98"/>
                    <a:pt x="2308" y="98"/>
                    <a:pt x="2357" y="74"/>
                  </a:cubicBezTo>
                  <a:close/>
                  <a:moveTo>
                    <a:pt x="2333" y="1"/>
                  </a:moveTo>
                  <a:cubicBezTo>
                    <a:pt x="2260" y="1"/>
                    <a:pt x="2211" y="25"/>
                    <a:pt x="2138" y="50"/>
                  </a:cubicBezTo>
                  <a:cubicBezTo>
                    <a:pt x="2017" y="74"/>
                    <a:pt x="1920" y="147"/>
                    <a:pt x="1823" y="244"/>
                  </a:cubicBezTo>
                  <a:cubicBezTo>
                    <a:pt x="1756" y="188"/>
                    <a:pt x="1674" y="158"/>
                    <a:pt x="1579" y="158"/>
                  </a:cubicBezTo>
                  <a:cubicBezTo>
                    <a:pt x="1466" y="158"/>
                    <a:pt x="1336" y="200"/>
                    <a:pt x="1191" y="292"/>
                  </a:cubicBezTo>
                  <a:cubicBezTo>
                    <a:pt x="924" y="414"/>
                    <a:pt x="754" y="657"/>
                    <a:pt x="681" y="948"/>
                  </a:cubicBezTo>
                  <a:cubicBezTo>
                    <a:pt x="584" y="948"/>
                    <a:pt x="487" y="973"/>
                    <a:pt x="414" y="1021"/>
                  </a:cubicBezTo>
                  <a:cubicBezTo>
                    <a:pt x="146" y="1167"/>
                    <a:pt x="1" y="1361"/>
                    <a:pt x="49" y="1531"/>
                  </a:cubicBezTo>
                  <a:cubicBezTo>
                    <a:pt x="74" y="1701"/>
                    <a:pt x="268" y="1823"/>
                    <a:pt x="511" y="1847"/>
                  </a:cubicBezTo>
                  <a:cubicBezTo>
                    <a:pt x="511" y="1847"/>
                    <a:pt x="1118" y="1871"/>
                    <a:pt x="1774" y="1871"/>
                  </a:cubicBezTo>
                  <a:cubicBezTo>
                    <a:pt x="2867" y="1871"/>
                    <a:pt x="3523" y="1774"/>
                    <a:pt x="3717" y="1556"/>
                  </a:cubicBezTo>
                  <a:cubicBezTo>
                    <a:pt x="3839" y="1386"/>
                    <a:pt x="3863" y="1167"/>
                    <a:pt x="3766" y="973"/>
                  </a:cubicBezTo>
                  <a:cubicBezTo>
                    <a:pt x="3620" y="681"/>
                    <a:pt x="3353" y="438"/>
                    <a:pt x="3037" y="365"/>
                  </a:cubicBezTo>
                  <a:cubicBezTo>
                    <a:pt x="2989" y="365"/>
                    <a:pt x="2940" y="390"/>
                    <a:pt x="2916" y="414"/>
                  </a:cubicBezTo>
                  <a:cubicBezTo>
                    <a:pt x="2819" y="171"/>
                    <a:pt x="2600" y="25"/>
                    <a:pt x="233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93" name="Google Shape;1493;p32"/>
          <p:cNvGrpSpPr/>
          <p:nvPr/>
        </p:nvGrpSpPr>
        <p:grpSpPr>
          <a:xfrm rot="2839265">
            <a:off x="571315" y="-170365"/>
            <a:ext cx="799290" cy="1039885"/>
            <a:chOff x="4318023" y="4113296"/>
            <a:chExt cx="716422" cy="932073"/>
          </a:xfrm>
        </p:grpSpPr>
        <p:sp>
          <p:nvSpPr>
            <p:cNvPr id="1494" name="Google Shape;1494;p32"/>
            <p:cNvSpPr/>
            <p:nvPr/>
          </p:nvSpPr>
          <p:spPr>
            <a:xfrm>
              <a:off x="4842115" y="4245779"/>
              <a:ext cx="192329" cy="205812"/>
            </a:xfrm>
            <a:custGeom>
              <a:avLst/>
              <a:gdLst/>
              <a:ahLst/>
              <a:cxnLst/>
              <a:rect l="l" t="t" r="r" b="b"/>
              <a:pathLst>
                <a:path w="2211" h="2366" extrusionOk="0">
                  <a:moveTo>
                    <a:pt x="1579" y="179"/>
                  </a:moveTo>
                  <a:cubicBezTo>
                    <a:pt x="1798" y="179"/>
                    <a:pt x="1943" y="252"/>
                    <a:pt x="1992" y="422"/>
                  </a:cubicBezTo>
                  <a:cubicBezTo>
                    <a:pt x="2041" y="519"/>
                    <a:pt x="2016" y="616"/>
                    <a:pt x="1968" y="689"/>
                  </a:cubicBezTo>
                  <a:cubicBezTo>
                    <a:pt x="1798" y="908"/>
                    <a:pt x="1239" y="1005"/>
                    <a:pt x="802" y="1005"/>
                  </a:cubicBezTo>
                  <a:lnTo>
                    <a:pt x="777" y="1005"/>
                  </a:lnTo>
                  <a:cubicBezTo>
                    <a:pt x="705" y="1005"/>
                    <a:pt x="680" y="1054"/>
                    <a:pt x="705" y="1127"/>
                  </a:cubicBezTo>
                  <a:cubicBezTo>
                    <a:pt x="802" y="1321"/>
                    <a:pt x="1045" y="1904"/>
                    <a:pt x="826" y="2171"/>
                  </a:cubicBezTo>
                  <a:cubicBezTo>
                    <a:pt x="802" y="2195"/>
                    <a:pt x="777" y="2195"/>
                    <a:pt x="777" y="2195"/>
                  </a:cubicBezTo>
                  <a:cubicBezTo>
                    <a:pt x="632" y="2195"/>
                    <a:pt x="364" y="1782"/>
                    <a:pt x="170" y="1369"/>
                  </a:cubicBezTo>
                  <a:lnTo>
                    <a:pt x="486" y="495"/>
                  </a:lnTo>
                  <a:cubicBezTo>
                    <a:pt x="826" y="325"/>
                    <a:pt x="1190" y="203"/>
                    <a:pt x="1579" y="179"/>
                  </a:cubicBezTo>
                  <a:close/>
                  <a:moveTo>
                    <a:pt x="1663" y="1"/>
                  </a:moveTo>
                  <a:cubicBezTo>
                    <a:pt x="1635" y="1"/>
                    <a:pt x="1607" y="4"/>
                    <a:pt x="1579" y="9"/>
                  </a:cubicBezTo>
                  <a:cubicBezTo>
                    <a:pt x="1142" y="33"/>
                    <a:pt x="753" y="155"/>
                    <a:pt x="389" y="349"/>
                  </a:cubicBezTo>
                  <a:cubicBezTo>
                    <a:pt x="364" y="374"/>
                    <a:pt x="340" y="374"/>
                    <a:pt x="340" y="398"/>
                  </a:cubicBezTo>
                  <a:lnTo>
                    <a:pt x="0" y="1345"/>
                  </a:lnTo>
                  <a:cubicBezTo>
                    <a:pt x="0" y="1345"/>
                    <a:pt x="0" y="1369"/>
                    <a:pt x="0" y="1394"/>
                  </a:cubicBezTo>
                  <a:cubicBezTo>
                    <a:pt x="73" y="1564"/>
                    <a:pt x="437" y="2365"/>
                    <a:pt x="777" y="2365"/>
                  </a:cubicBezTo>
                  <a:cubicBezTo>
                    <a:pt x="850" y="2365"/>
                    <a:pt x="923" y="2341"/>
                    <a:pt x="972" y="2268"/>
                  </a:cubicBezTo>
                  <a:cubicBezTo>
                    <a:pt x="1215" y="1953"/>
                    <a:pt x="1020" y="1394"/>
                    <a:pt x="899" y="1151"/>
                  </a:cubicBezTo>
                  <a:cubicBezTo>
                    <a:pt x="1215" y="1151"/>
                    <a:pt x="1871" y="1102"/>
                    <a:pt x="2089" y="786"/>
                  </a:cubicBezTo>
                  <a:cubicBezTo>
                    <a:pt x="2186" y="665"/>
                    <a:pt x="2211" y="519"/>
                    <a:pt x="2162" y="374"/>
                  </a:cubicBezTo>
                  <a:cubicBezTo>
                    <a:pt x="2076" y="159"/>
                    <a:pt x="1876" y="1"/>
                    <a:pt x="16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5" name="Google Shape;1495;p32"/>
            <p:cNvSpPr/>
            <p:nvPr/>
          </p:nvSpPr>
          <p:spPr>
            <a:xfrm>
              <a:off x="4730077" y="4175144"/>
              <a:ext cx="156491" cy="223645"/>
            </a:xfrm>
            <a:custGeom>
              <a:avLst/>
              <a:gdLst/>
              <a:ahLst/>
              <a:cxnLst/>
              <a:rect l="l" t="t" r="r" b="b"/>
              <a:pathLst>
                <a:path w="1799" h="2571" extrusionOk="0">
                  <a:moveTo>
                    <a:pt x="649" y="0"/>
                  </a:moveTo>
                  <a:cubicBezTo>
                    <a:pt x="597" y="0"/>
                    <a:pt x="542" y="6"/>
                    <a:pt x="486" y="19"/>
                  </a:cubicBezTo>
                  <a:cubicBezTo>
                    <a:pt x="365" y="44"/>
                    <a:pt x="244" y="141"/>
                    <a:pt x="195" y="262"/>
                  </a:cubicBezTo>
                  <a:cubicBezTo>
                    <a:pt x="98" y="602"/>
                    <a:pt x="511" y="1113"/>
                    <a:pt x="827" y="1501"/>
                  </a:cubicBezTo>
                  <a:cubicBezTo>
                    <a:pt x="632" y="1574"/>
                    <a:pt x="462" y="1671"/>
                    <a:pt x="292" y="1793"/>
                  </a:cubicBezTo>
                  <a:cubicBezTo>
                    <a:pt x="122" y="1890"/>
                    <a:pt x="1" y="2109"/>
                    <a:pt x="49" y="2327"/>
                  </a:cubicBezTo>
                  <a:cubicBezTo>
                    <a:pt x="49" y="2400"/>
                    <a:pt x="122" y="2497"/>
                    <a:pt x="195" y="2522"/>
                  </a:cubicBezTo>
                  <a:cubicBezTo>
                    <a:pt x="268" y="2546"/>
                    <a:pt x="341" y="2570"/>
                    <a:pt x="414" y="2570"/>
                  </a:cubicBezTo>
                  <a:cubicBezTo>
                    <a:pt x="754" y="2522"/>
                    <a:pt x="1094" y="2424"/>
                    <a:pt x="1410" y="2254"/>
                  </a:cubicBezTo>
                  <a:cubicBezTo>
                    <a:pt x="1458" y="2230"/>
                    <a:pt x="1458" y="2181"/>
                    <a:pt x="1434" y="2133"/>
                  </a:cubicBezTo>
                  <a:cubicBezTo>
                    <a:pt x="1434" y="2116"/>
                    <a:pt x="1397" y="2099"/>
                    <a:pt x="1367" y="2099"/>
                  </a:cubicBezTo>
                  <a:cubicBezTo>
                    <a:pt x="1355" y="2099"/>
                    <a:pt x="1344" y="2101"/>
                    <a:pt x="1337" y="2109"/>
                  </a:cubicBezTo>
                  <a:cubicBezTo>
                    <a:pt x="1075" y="2229"/>
                    <a:pt x="664" y="2400"/>
                    <a:pt x="406" y="2400"/>
                  </a:cubicBezTo>
                  <a:cubicBezTo>
                    <a:pt x="352" y="2400"/>
                    <a:pt x="305" y="2393"/>
                    <a:pt x="268" y="2376"/>
                  </a:cubicBezTo>
                  <a:cubicBezTo>
                    <a:pt x="244" y="2352"/>
                    <a:pt x="219" y="2327"/>
                    <a:pt x="195" y="2279"/>
                  </a:cubicBezTo>
                  <a:cubicBezTo>
                    <a:pt x="195" y="2206"/>
                    <a:pt x="219" y="2109"/>
                    <a:pt x="268" y="2036"/>
                  </a:cubicBezTo>
                  <a:cubicBezTo>
                    <a:pt x="462" y="1841"/>
                    <a:pt x="705" y="1696"/>
                    <a:pt x="972" y="1647"/>
                  </a:cubicBezTo>
                  <a:cubicBezTo>
                    <a:pt x="997" y="1647"/>
                    <a:pt x="1021" y="1623"/>
                    <a:pt x="1045" y="1598"/>
                  </a:cubicBezTo>
                  <a:cubicBezTo>
                    <a:pt x="1094" y="1550"/>
                    <a:pt x="1069" y="1526"/>
                    <a:pt x="997" y="1428"/>
                  </a:cubicBezTo>
                  <a:cubicBezTo>
                    <a:pt x="389" y="724"/>
                    <a:pt x="316" y="432"/>
                    <a:pt x="365" y="311"/>
                  </a:cubicBezTo>
                  <a:cubicBezTo>
                    <a:pt x="365" y="287"/>
                    <a:pt x="389" y="214"/>
                    <a:pt x="511" y="190"/>
                  </a:cubicBezTo>
                  <a:cubicBezTo>
                    <a:pt x="554" y="179"/>
                    <a:pt x="596" y="174"/>
                    <a:pt x="636" y="174"/>
                  </a:cubicBezTo>
                  <a:cubicBezTo>
                    <a:pt x="1244" y="174"/>
                    <a:pt x="1628" y="1283"/>
                    <a:pt x="1628" y="1283"/>
                  </a:cubicBezTo>
                  <a:cubicBezTo>
                    <a:pt x="1652" y="1307"/>
                    <a:pt x="1701" y="1331"/>
                    <a:pt x="1725" y="1331"/>
                  </a:cubicBezTo>
                  <a:cubicBezTo>
                    <a:pt x="1774" y="1307"/>
                    <a:pt x="1798" y="1258"/>
                    <a:pt x="1798" y="1210"/>
                  </a:cubicBezTo>
                  <a:cubicBezTo>
                    <a:pt x="1776" y="1165"/>
                    <a:pt x="1373" y="0"/>
                    <a:pt x="6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6" name="Google Shape;1496;p32"/>
            <p:cNvSpPr/>
            <p:nvPr/>
          </p:nvSpPr>
          <p:spPr>
            <a:xfrm>
              <a:off x="4828807" y="4113296"/>
              <a:ext cx="167625" cy="150227"/>
            </a:xfrm>
            <a:custGeom>
              <a:avLst/>
              <a:gdLst/>
              <a:ahLst/>
              <a:cxnLst/>
              <a:rect l="l" t="t" r="r" b="b"/>
              <a:pathLst>
                <a:path w="1927" h="1727" extrusionOk="0">
                  <a:moveTo>
                    <a:pt x="119" y="1"/>
                  </a:moveTo>
                  <a:cubicBezTo>
                    <a:pt x="57" y="1"/>
                    <a:pt x="1" y="74"/>
                    <a:pt x="56" y="147"/>
                  </a:cubicBezTo>
                  <a:cubicBezTo>
                    <a:pt x="347" y="463"/>
                    <a:pt x="566" y="828"/>
                    <a:pt x="712" y="1241"/>
                  </a:cubicBezTo>
                  <a:cubicBezTo>
                    <a:pt x="663" y="1386"/>
                    <a:pt x="639" y="1532"/>
                    <a:pt x="663" y="1654"/>
                  </a:cubicBezTo>
                  <a:cubicBezTo>
                    <a:pt x="663" y="1702"/>
                    <a:pt x="712" y="1726"/>
                    <a:pt x="736" y="1726"/>
                  </a:cubicBezTo>
                  <a:cubicBezTo>
                    <a:pt x="785" y="1726"/>
                    <a:pt x="809" y="1702"/>
                    <a:pt x="833" y="1678"/>
                  </a:cubicBezTo>
                  <a:cubicBezTo>
                    <a:pt x="882" y="1532"/>
                    <a:pt x="882" y="1411"/>
                    <a:pt x="858" y="1265"/>
                  </a:cubicBezTo>
                  <a:cubicBezTo>
                    <a:pt x="882" y="1241"/>
                    <a:pt x="906" y="1216"/>
                    <a:pt x="906" y="1192"/>
                  </a:cubicBezTo>
                  <a:cubicBezTo>
                    <a:pt x="1149" y="876"/>
                    <a:pt x="1489" y="706"/>
                    <a:pt x="1854" y="658"/>
                  </a:cubicBezTo>
                  <a:cubicBezTo>
                    <a:pt x="1902" y="633"/>
                    <a:pt x="1926" y="609"/>
                    <a:pt x="1926" y="560"/>
                  </a:cubicBezTo>
                  <a:cubicBezTo>
                    <a:pt x="1902" y="512"/>
                    <a:pt x="1854" y="488"/>
                    <a:pt x="1829" y="488"/>
                  </a:cubicBezTo>
                  <a:cubicBezTo>
                    <a:pt x="1441" y="536"/>
                    <a:pt x="1076" y="730"/>
                    <a:pt x="809" y="1046"/>
                  </a:cubicBezTo>
                  <a:cubicBezTo>
                    <a:pt x="663" y="658"/>
                    <a:pt x="445" y="318"/>
                    <a:pt x="177" y="26"/>
                  </a:cubicBezTo>
                  <a:cubicBezTo>
                    <a:pt x="160" y="8"/>
                    <a:pt x="139" y="1"/>
                    <a:pt x="1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7" name="Google Shape;1497;p32"/>
            <p:cNvSpPr/>
            <p:nvPr/>
          </p:nvSpPr>
          <p:spPr>
            <a:xfrm>
              <a:off x="4318023" y="4482647"/>
              <a:ext cx="515662" cy="562722"/>
            </a:xfrm>
            <a:custGeom>
              <a:avLst/>
              <a:gdLst/>
              <a:ahLst/>
              <a:cxnLst/>
              <a:rect l="l" t="t" r="r" b="b"/>
              <a:pathLst>
                <a:path w="5928" h="6469" extrusionOk="0">
                  <a:moveTo>
                    <a:pt x="5857" y="0"/>
                  </a:moveTo>
                  <a:cubicBezTo>
                    <a:pt x="5849" y="0"/>
                    <a:pt x="5840" y="2"/>
                    <a:pt x="5831" y="7"/>
                  </a:cubicBezTo>
                  <a:cubicBezTo>
                    <a:pt x="5782" y="7"/>
                    <a:pt x="5758" y="31"/>
                    <a:pt x="5758" y="80"/>
                  </a:cubicBezTo>
                  <a:cubicBezTo>
                    <a:pt x="5758" y="250"/>
                    <a:pt x="5734" y="396"/>
                    <a:pt x="5734" y="566"/>
                  </a:cubicBezTo>
                  <a:cubicBezTo>
                    <a:pt x="5709" y="590"/>
                    <a:pt x="5734" y="638"/>
                    <a:pt x="5782" y="638"/>
                  </a:cubicBezTo>
                  <a:lnTo>
                    <a:pt x="5782" y="614"/>
                  </a:lnTo>
                  <a:cubicBezTo>
                    <a:pt x="5791" y="619"/>
                    <a:pt x="5801" y="621"/>
                    <a:pt x="5810" y="621"/>
                  </a:cubicBezTo>
                  <a:cubicBezTo>
                    <a:pt x="5848" y="621"/>
                    <a:pt x="5879" y="585"/>
                    <a:pt x="5879" y="566"/>
                  </a:cubicBezTo>
                  <a:cubicBezTo>
                    <a:pt x="5904" y="396"/>
                    <a:pt x="5928" y="225"/>
                    <a:pt x="5928" y="80"/>
                  </a:cubicBezTo>
                  <a:cubicBezTo>
                    <a:pt x="5928" y="40"/>
                    <a:pt x="5896" y="0"/>
                    <a:pt x="5857" y="0"/>
                  </a:cubicBezTo>
                  <a:close/>
                  <a:moveTo>
                    <a:pt x="5682" y="972"/>
                  </a:moveTo>
                  <a:cubicBezTo>
                    <a:pt x="5644" y="972"/>
                    <a:pt x="5612" y="1007"/>
                    <a:pt x="5612" y="1027"/>
                  </a:cubicBezTo>
                  <a:cubicBezTo>
                    <a:pt x="5564" y="1197"/>
                    <a:pt x="5515" y="1343"/>
                    <a:pt x="5442" y="1489"/>
                  </a:cubicBezTo>
                  <a:cubicBezTo>
                    <a:pt x="5418" y="1513"/>
                    <a:pt x="5442" y="1562"/>
                    <a:pt x="5491" y="1586"/>
                  </a:cubicBezTo>
                  <a:lnTo>
                    <a:pt x="5515" y="1586"/>
                  </a:lnTo>
                  <a:lnTo>
                    <a:pt x="5515" y="1562"/>
                  </a:lnTo>
                  <a:cubicBezTo>
                    <a:pt x="5523" y="1570"/>
                    <a:pt x="5531" y="1572"/>
                    <a:pt x="5539" y="1572"/>
                  </a:cubicBezTo>
                  <a:cubicBezTo>
                    <a:pt x="5555" y="1572"/>
                    <a:pt x="5572" y="1562"/>
                    <a:pt x="5588" y="1562"/>
                  </a:cubicBezTo>
                  <a:cubicBezTo>
                    <a:pt x="5661" y="1392"/>
                    <a:pt x="5734" y="1246"/>
                    <a:pt x="5782" y="1076"/>
                  </a:cubicBezTo>
                  <a:cubicBezTo>
                    <a:pt x="5782" y="1027"/>
                    <a:pt x="5758" y="1003"/>
                    <a:pt x="5709" y="979"/>
                  </a:cubicBezTo>
                  <a:cubicBezTo>
                    <a:pt x="5700" y="974"/>
                    <a:pt x="5691" y="972"/>
                    <a:pt x="5682" y="972"/>
                  </a:cubicBezTo>
                  <a:close/>
                  <a:moveTo>
                    <a:pt x="4303" y="1753"/>
                  </a:moveTo>
                  <a:cubicBezTo>
                    <a:pt x="4217" y="1753"/>
                    <a:pt x="4164" y="1879"/>
                    <a:pt x="4276" y="1902"/>
                  </a:cubicBezTo>
                  <a:cubicBezTo>
                    <a:pt x="4398" y="1975"/>
                    <a:pt x="4543" y="2047"/>
                    <a:pt x="4640" y="2169"/>
                  </a:cubicBezTo>
                  <a:cubicBezTo>
                    <a:pt x="4640" y="2193"/>
                    <a:pt x="4665" y="2193"/>
                    <a:pt x="4689" y="2193"/>
                  </a:cubicBezTo>
                  <a:cubicBezTo>
                    <a:pt x="4713" y="2193"/>
                    <a:pt x="4738" y="2193"/>
                    <a:pt x="4762" y="2169"/>
                  </a:cubicBezTo>
                  <a:cubicBezTo>
                    <a:pt x="4786" y="2145"/>
                    <a:pt x="4786" y="2096"/>
                    <a:pt x="4762" y="2072"/>
                  </a:cubicBezTo>
                  <a:cubicBezTo>
                    <a:pt x="4640" y="1926"/>
                    <a:pt x="4495" y="1829"/>
                    <a:pt x="4325" y="1756"/>
                  </a:cubicBezTo>
                  <a:cubicBezTo>
                    <a:pt x="4317" y="1754"/>
                    <a:pt x="4310" y="1753"/>
                    <a:pt x="4303" y="1753"/>
                  </a:cubicBezTo>
                  <a:close/>
                  <a:moveTo>
                    <a:pt x="3790" y="1732"/>
                  </a:moveTo>
                  <a:cubicBezTo>
                    <a:pt x="3596" y="1780"/>
                    <a:pt x="3474" y="1926"/>
                    <a:pt x="3474" y="2120"/>
                  </a:cubicBezTo>
                  <a:cubicBezTo>
                    <a:pt x="3450" y="2145"/>
                    <a:pt x="3450" y="2169"/>
                    <a:pt x="3474" y="2193"/>
                  </a:cubicBezTo>
                  <a:cubicBezTo>
                    <a:pt x="3474" y="2242"/>
                    <a:pt x="3499" y="2266"/>
                    <a:pt x="3547" y="2266"/>
                  </a:cubicBezTo>
                  <a:lnTo>
                    <a:pt x="3572" y="2266"/>
                  </a:lnTo>
                  <a:cubicBezTo>
                    <a:pt x="3620" y="2242"/>
                    <a:pt x="3644" y="2193"/>
                    <a:pt x="3620" y="2169"/>
                  </a:cubicBezTo>
                  <a:lnTo>
                    <a:pt x="3620" y="2120"/>
                  </a:lnTo>
                  <a:cubicBezTo>
                    <a:pt x="3644" y="1999"/>
                    <a:pt x="3717" y="1926"/>
                    <a:pt x="3839" y="1902"/>
                  </a:cubicBezTo>
                  <a:cubicBezTo>
                    <a:pt x="3887" y="1877"/>
                    <a:pt x="3912" y="1829"/>
                    <a:pt x="3887" y="1780"/>
                  </a:cubicBezTo>
                  <a:cubicBezTo>
                    <a:pt x="3887" y="1756"/>
                    <a:pt x="3839" y="1732"/>
                    <a:pt x="3790" y="1732"/>
                  </a:cubicBezTo>
                  <a:close/>
                  <a:moveTo>
                    <a:pt x="5248" y="1835"/>
                  </a:moveTo>
                  <a:cubicBezTo>
                    <a:pt x="5230" y="1835"/>
                    <a:pt x="5211" y="1841"/>
                    <a:pt x="5199" y="1853"/>
                  </a:cubicBezTo>
                  <a:cubicBezTo>
                    <a:pt x="5078" y="1975"/>
                    <a:pt x="4981" y="2072"/>
                    <a:pt x="4835" y="2169"/>
                  </a:cubicBezTo>
                  <a:cubicBezTo>
                    <a:pt x="4786" y="2169"/>
                    <a:pt x="4786" y="2217"/>
                    <a:pt x="4811" y="2266"/>
                  </a:cubicBezTo>
                  <a:cubicBezTo>
                    <a:pt x="4811" y="2290"/>
                    <a:pt x="4859" y="2315"/>
                    <a:pt x="4883" y="2315"/>
                  </a:cubicBezTo>
                  <a:lnTo>
                    <a:pt x="4883" y="2290"/>
                  </a:lnTo>
                  <a:cubicBezTo>
                    <a:pt x="4883" y="2290"/>
                    <a:pt x="4908" y="2290"/>
                    <a:pt x="4908" y="2315"/>
                  </a:cubicBezTo>
                  <a:cubicBezTo>
                    <a:pt x="5053" y="2217"/>
                    <a:pt x="5199" y="2096"/>
                    <a:pt x="5296" y="1975"/>
                  </a:cubicBezTo>
                  <a:cubicBezTo>
                    <a:pt x="5345" y="1926"/>
                    <a:pt x="5345" y="1877"/>
                    <a:pt x="5296" y="1853"/>
                  </a:cubicBezTo>
                  <a:cubicBezTo>
                    <a:pt x="5284" y="1841"/>
                    <a:pt x="5266" y="1835"/>
                    <a:pt x="5248" y="1835"/>
                  </a:cubicBezTo>
                  <a:close/>
                  <a:moveTo>
                    <a:pt x="4416" y="2312"/>
                  </a:moveTo>
                  <a:cubicBezTo>
                    <a:pt x="4410" y="2312"/>
                    <a:pt x="4404" y="2313"/>
                    <a:pt x="4398" y="2315"/>
                  </a:cubicBezTo>
                  <a:cubicBezTo>
                    <a:pt x="4276" y="2339"/>
                    <a:pt x="4179" y="2363"/>
                    <a:pt x="4057" y="2363"/>
                  </a:cubicBezTo>
                  <a:lnTo>
                    <a:pt x="3936" y="2363"/>
                  </a:lnTo>
                  <a:cubicBezTo>
                    <a:pt x="3930" y="2362"/>
                    <a:pt x="3925" y="2361"/>
                    <a:pt x="3920" y="2361"/>
                  </a:cubicBezTo>
                  <a:cubicBezTo>
                    <a:pt x="3836" y="2361"/>
                    <a:pt x="3820" y="2533"/>
                    <a:pt x="3912" y="2533"/>
                  </a:cubicBezTo>
                  <a:lnTo>
                    <a:pt x="4057" y="2533"/>
                  </a:lnTo>
                  <a:lnTo>
                    <a:pt x="4057" y="2509"/>
                  </a:lnTo>
                  <a:cubicBezTo>
                    <a:pt x="4179" y="2509"/>
                    <a:pt x="4300" y="2509"/>
                    <a:pt x="4422" y="2485"/>
                  </a:cubicBezTo>
                  <a:cubicBezTo>
                    <a:pt x="4535" y="2462"/>
                    <a:pt x="4500" y="2312"/>
                    <a:pt x="4416" y="2312"/>
                  </a:cubicBezTo>
                  <a:close/>
                  <a:moveTo>
                    <a:pt x="4946" y="2451"/>
                  </a:moveTo>
                  <a:cubicBezTo>
                    <a:pt x="4934" y="2451"/>
                    <a:pt x="4921" y="2454"/>
                    <a:pt x="4908" y="2460"/>
                  </a:cubicBezTo>
                  <a:cubicBezTo>
                    <a:pt x="4859" y="2485"/>
                    <a:pt x="4859" y="2533"/>
                    <a:pt x="4859" y="2582"/>
                  </a:cubicBezTo>
                  <a:cubicBezTo>
                    <a:pt x="4932" y="2728"/>
                    <a:pt x="4956" y="2873"/>
                    <a:pt x="4981" y="3019"/>
                  </a:cubicBezTo>
                  <a:cubicBezTo>
                    <a:pt x="4981" y="3068"/>
                    <a:pt x="5029" y="3092"/>
                    <a:pt x="5078" y="3092"/>
                  </a:cubicBezTo>
                  <a:cubicBezTo>
                    <a:pt x="5126" y="3092"/>
                    <a:pt x="5151" y="3043"/>
                    <a:pt x="5151" y="3019"/>
                  </a:cubicBezTo>
                  <a:cubicBezTo>
                    <a:pt x="5126" y="2825"/>
                    <a:pt x="5078" y="2679"/>
                    <a:pt x="5029" y="2509"/>
                  </a:cubicBezTo>
                  <a:cubicBezTo>
                    <a:pt x="5011" y="2473"/>
                    <a:pt x="4981" y="2451"/>
                    <a:pt x="4946" y="2451"/>
                  </a:cubicBezTo>
                  <a:close/>
                  <a:moveTo>
                    <a:pt x="5078" y="3432"/>
                  </a:moveTo>
                  <a:cubicBezTo>
                    <a:pt x="5029" y="3432"/>
                    <a:pt x="5005" y="3456"/>
                    <a:pt x="4981" y="3505"/>
                  </a:cubicBezTo>
                  <a:cubicBezTo>
                    <a:pt x="4956" y="3651"/>
                    <a:pt x="4932" y="3821"/>
                    <a:pt x="4883" y="3966"/>
                  </a:cubicBezTo>
                  <a:cubicBezTo>
                    <a:pt x="4859" y="3991"/>
                    <a:pt x="4883" y="4039"/>
                    <a:pt x="4908" y="4064"/>
                  </a:cubicBezTo>
                  <a:lnTo>
                    <a:pt x="4956" y="4064"/>
                  </a:lnTo>
                  <a:cubicBezTo>
                    <a:pt x="4981" y="4064"/>
                    <a:pt x="5005" y="4039"/>
                    <a:pt x="5029" y="4015"/>
                  </a:cubicBezTo>
                  <a:cubicBezTo>
                    <a:pt x="5078" y="3869"/>
                    <a:pt x="5126" y="3699"/>
                    <a:pt x="5151" y="3529"/>
                  </a:cubicBezTo>
                  <a:cubicBezTo>
                    <a:pt x="5151" y="3481"/>
                    <a:pt x="5126" y="3432"/>
                    <a:pt x="5078" y="3432"/>
                  </a:cubicBezTo>
                  <a:close/>
                  <a:moveTo>
                    <a:pt x="4703" y="4339"/>
                  </a:moveTo>
                  <a:cubicBezTo>
                    <a:pt x="4677" y="4339"/>
                    <a:pt x="4655" y="4351"/>
                    <a:pt x="4640" y="4379"/>
                  </a:cubicBezTo>
                  <a:cubicBezTo>
                    <a:pt x="4543" y="4501"/>
                    <a:pt x="4422" y="4622"/>
                    <a:pt x="4325" y="4720"/>
                  </a:cubicBezTo>
                  <a:cubicBezTo>
                    <a:pt x="4276" y="4744"/>
                    <a:pt x="4276" y="4792"/>
                    <a:pt x="4325" y="4841"/>
                  </a:cubicBezTo>
                  <a:cubicBezTo>
                    <a:pt x="4325" y="4841"/>
                    <a:pt x="4349" y="4865"/>
                    <a:pt x="4373" y="4865"/>
                  </a:cubicBezTo>
                  <a:lnTo>
                    <a:pt x="4373" y="4841"/>
                  </a:lnTo>
                  <a:lnTo>
                    <a:pt x="4422" y="4841"/>
                  </a:lnTo>
                  <a:cubicBezTo>
                    <a:pt x="4543" y="4720"/>
                    <a:pt x="4665" y="4598"/>
                    <a:pt x="4762" y="4477"/>
                  </a:cubicBezTo>
                  <a:cubicBezTo>
                    <a:pt x="4786" y="4428"/>
                    <a:pt x="4786" y="4379"/>
                    <a:pt x="4762" y="4355"/>
                  </a:cubicBezTo>
                  <a:cubicBezTo>
                    <a:pt x="4742" y="4345"/>
                    <a:pt x="4722" y="4339"/>
                    <a:pt x="4703" y="4339"/>
                  </a:cubicBezTo>
                  <a:close/>
                  <a:moveTo>
                    <a:pt x="3975" y="4971"/>
                  </a:moveTo>
                  <a:cubicBezTo>
                    <a:pt x="3960" y="4971"/>
                    <a:pt x="3946" y="4977"/>
                    <a:pt x="3936" y="4987"/>
                  </a:cubicBezTo>
                  <a:cubicBezTo>
                    <a:pt x="3790" y="5060"/>
                    <a:pt x="3644" y="5108"/>
                    <a:pt x="3474" y="5133"/>
                  </a:cubicBezTo>
                  <a:cubicBezTo>
                    <a:pt x="3450" y="5157"/>
                    <a:pt x="3402" y="5205"/>
                    <a:pt x="3426" y="5254"/>
                  </a:cubicBezTo>
                  <a:cubicBezTo>
                    <a:pt x="3426" y="5278"/>
                    <a:pt x="3474" y="5303"/>
                    <a:pt x="3499" y="5303"/>
                  </a:cubicBezTo>
                  <a:lnTo>
                    <a:pt x="3523" y="5303"/>
                  </a:lnTo>
                  <a:cubicBezTo>
                    <a:pt x="3693" y="5254"/>
                    <a:pt x="3839" y="5205"/>
                    <a:pt x="4009" y="5133"/>
                  </a:cubicBezTo>
                  <a:cubicBezTo>
                    <a:pt x="4033" y="5108"/>
                    <a:pt x="4057" y="5060"/>
                    <a:pt x="4033" y="5011"/>
                  </a:cubicBezTo>
                  <a:cubicBezTo>
                    <a:pt x="4019" y="4983"/>
                    <a:pt x="3996" y="4971"/>
                    <a:pt x="3975" y="4971"/>
                  </a:cubicBezTo>
                  <a:close/>
                  <a:moveTo>
                    <a:pt x="1531" y="5205"/>
                  </a:moveTo>
                  <a:cubicBezTo>
                    <a:pt x="1434" y="5205"/>
                    <a:pt x="1434" y="5375"/>
                    <a:pt x="1531" y="5375"/>
                  </a:cubicBezTo>
                  <a:lnTo>
                    <a:pt x="2041" y="5375"/>
                  </a:lnTo>
                  <a:cubicBezTo>
                    <a:pt x="2065" y="5375"/>
                    <a:pt x="2114" y="5327"/>
                    <a:pt x="2114" y="5303"/>
                  </a:cubicBezTo>
                  <a:cubicBezTo>
                    <a:pt x="2114" y="5254"/>
                    <a:pt x="2090" y="5205"/>
                    <a:pt x="2041" y="5205"/>
                  </a:cubicBezTo>
                  <a:close/>
                  <a:moveTo>
                    <a:pt x="2527" y="5205"/>
                  </a:moveTo>
                  <a:cubicBezTo>
                    <a:pt x="2478" y="5205"/>
                    <a:pt x="2454" y="5254"/>
                    <a:pt x="2454" y="5278"/>
                  </a:cubicBezTo>
                  <a:cubicBezTo>
                    <a:pt x="2430" y="5327"/>
                    <a:pt x="2478" y="5375"/>
                    <a:pt x="2527" y="5375"/>
                  </a:cubicBezTo>
                  <a:lnTo>
                    <a:pt x="3013" y="5375"/>
                  </a:lnTo>
                  <a:cubicBezTo>
                    <a:pt x="3061" y="5375"/>
                    <a:pt x="3110" y="5327"/>
                    <a:pt x="3110" y="5278"/>
                  </a:cubicBezTo>
                  <a:cubicBezTo>
                    <a:pt x="3086" y="5230"/>
                    <a:pt x="3061" y="5205"/>
                    <a:pt x="3013" y="5205"/>
                  </a:cubicBezTo>
                  <a:close/>
                  <a:moveTo>
                    <a:pt x="1044" y="5270"/>
                  </a:moveTo>
                  <a:cubicBezTo>
                    <a:pt x="1037" y="5270"/>
                    <a:pt x="1029" y="5273"/>
                    <a:pt x="1021" y="5278"/>
                  </a:cubicBezTo>
                  <a:cubicBezTo>
                    <a:pt x="851" y="5327"/>
                    <a:pt x="681" y="5400"/>
                    <a:pt x="559" y="5497"/>
                  </a:cubicBezTo>
                  <a:cubicBezTo>
                    <a:pt x="511" y="5545"/>
                    <a:pt x="511" y="5594"/>
                    <a:pt x="559" y="5618"/>
                  </a:cubicBezTo>
                  <a:cubicBezTo>
                    <a:pt x="559" y="5643"/>
                    <a:pt x="584" y="5643"/>
                    <a:pt x="608" y="5667"/>
                  </a:cubicBezTo>
                  <a:cubicBezTo>
                    <a:pt x="632" y="5643"/>
                    <a:pt x="632" y="5643"/>
                    <a:pt x="657" y="5643"/>
                  </a:cubicBezTo>
                  <a:cubicBezTo>
                    <a:pt x="778" y="5545"/>
                    <a:pt x="899" y="5473"/>
                    <a:pt x="1069" y="5424"/>
                  </a:cubicBezTo>
                  <a:cubicBezTo>
                    <a:pt x="1134" y="5424"/>
                    <a:pt x="1103" y="5270"/>
                    <a:pt x="1044" y="5270"/>
                  </a:cubicBezTo>
                  <a:close/>
                  <a:moveTo>
                    <a:pt x="295" y="5864"/>
                  </a:moveTo>
                  <a:cubicBezTo>
                    <a:pt x="265" y="5864"/>
                    <a:pt x="235" y="5877"/>
                    <a:pt x="219" y="5910"/>
                  </a:cubicBezTo>
                  <a:cubicBezTo>
                    <a:pt x="122" y="6056"/>
                    <a:pt x="74" y="6201"/>
                    <a:pt x="25" y="6371"/>
                  </a:cubicBezTo>
                  <a:cubicBezTo>
                    <a:pt x="1" y="6420"/>
                    <a:pt x="25" y="6469"/>
                    <a:pt x="74" y="6469"/>
                  </a:cubicBezTo>
                  <a:lnTo>
                    <a:pt x="98" y="6469"/>
                  </a:lnTo>
                  <a:cubicBezTo>
                    <a:pt x="122" y="6469"/>
                    <a:pt x="146" y="6444"/>
                    <a:pt x="171" y="6420"/>
                  </a:cubicBezTo>
                  <a:cubicBezTo>
                    <a:pt x="219" y="6274"/>
                    <a:pt x="292" y="6129"/>
                    <a:pt x="365" y="5983"/>
                  </a:cubicBezTo>
                  <a:cubicBezTo>
                    <a:pt x="414" y="5918"/>
                    <a:pt x="354" y="5864"/>
                    <a:pt x="295" y="5864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21_1_1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99" name="Google Shape;1499;p33"/>
          <p:cNvGrpSpPr/>
          <p:nvPr/>
        </p:nvGrpSpPr>
        <p:grpSpPr>
          <a:xfrm flipH="1">
            <a:off x="7532356" y="3641559"/>
            <a:ext cx="884679" cy="1501939"/>
            <a:chOff x="-1056319" y="1385262"/>
            <a:chExt cx="212940" cy="361495"/>
          </a:xfrm>
        </p:grpSpPr>
        <p:sp>
          <p:nvSpPr>
            <p:cNvPr id="1500" name="Google Shape;1500;p33"/>
            <p:cNvSpPr/>
            <p:nvPr/>
          </p:nvSpPr>
          <p:spPr>
            <a:xfrm>
              <a:off x="-933315" y="1467563"/>
              <a:ext cx="27460" cy="279194"/>
            </a:xfrm>
            <a:custGeom>
              <a:avLst/>
              <a:gdLst/>
              <a:ahLst/>
              <a:cxnLst/>
              <a:rect l="l" t="t" r="r" b="b"/>
              <a:pathLst>
                <a:path w="705" h="7168" extrusionOk="0">
                  <a:moveTo>
                    <a:pt x="680" y="1"/>
                  </a:moveTo>
                  <a:cubicBezTo>
                    <a:pt x="656" y="1"/>
                    <a:pt x="632" y="25"/>
                    <a:pt x="632" y="50"/>
                  </a:cubicBezTo>
                  <a:cubicBezTo>
                    <a:pt x="608" y="292"/>
                    <a:pt x="0" y="6123"/>
                    <a:pt x="170" y="7119"/>
                  </a:cubicBezTo>
                  <a:cubicBezTo>
                    <a:pt x="170" y="7143"/>
                    <a:pt x="170" y="7167"/>
                    <a:pt x="195" y="7167"/>
                  </a:cubicBezTo>
                  <a:lnTo>
                    <a:pt x="219" y="7167"/>
                  </a:lnTo>
                  <a:cubicBezTo>
                    <a:pt x="243" y="7143"/>
                    <a:pt x="243" y="7119"/>
                    <a:pt x="243" y="7094"/>
                  </a:cubicBezTo>
                  <a:cubicBezTo>
                    <a:pt x="97" y="6123"/>
                    <a:pt x="705" y="122"/>
                    <a:pt x="705" y="74"/>
                  </a:cubicBezTo>
                  <a:cubicBezTo>
                    <a:pt x="705" y="25"/>
                    <a:pt x="705" y="25"/>
                    <a:pt x="6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1" name="Google Shape;1501;p33"/>
            <p:cNvSpPr/>
            <p:nvPr/>
          </p:nvSpPr>
          <p:spPr>
            <a:xfrm>
              <a:off x="-968331" y="1385262"/>
              <a:ext cx="124952" cy="123978"/>
            </a:xfrm>
            <a:custGeom>
              <a:avLst/>
              <a:gdLst/>
              <a:ahLst/>
              <a:cxnLst/>
              <a:rect l="l" t="t" r="r" b="b"/>
              <a:pathLst>
                <a:path w="3208" h="3183" extrusionOk="0">
                  <a:moveTo>
                    <a:pt x="1555" y="98"/>
                  </a:moveTo>
                  <a:cubicBezTo>
                    <a:pt x="1871" y="171"/>
                    <a:pt x="1871" y="705"/>
                    <a:pt x="1871" y="705"/>
                  </a:cubicBezTo>
                  <a:cubicBezTo>
                    <a:pt x="1871" y="729"/>
                    <a:pt x="1895" y="754"/>
                    <a:pt x="1920" y="754"/>
                  </a:cubicBezTo>
                  <a:cubicBezTo>
                    <a:pt x="1944" y="754"/>
                    <a:pt x="1968" y="754"/>
                    <a:pt x="1968" y="729"/>
                  </a:cubicBezTo>
                  <a:cubicBezTo>
                    <a:pt x="2065" y="535"/>
                    <a:pt x="2260" y="243"/>
                    <a:pt x="2381" y="243"/>
                  </a:cubicBezTo>
                  <a:cubicBezTo>
                    <a:pt x="2405" y="243"/>
                    <a:pt x="2430" y="243"/>
                    <a:pt x="2430" y="268"/>
                  </a:cubicBezTo>
                  <a:cubicBezTo>
                    <a:pt x="2600" y="389"/>
                    <a:pt x="2478" y="802"/>
                    <a:pt x="2405" y="948"/>
                  </a:cubicBezTo>
                  <a:cubicBezTo>
                    <a:pt x="2386" y="988"/>
                    <a:pt x="2414" y="1027"/>
                    <a:pt x="2452" y="1027"/>
                  </a:cubicBezTo>
                  <a:cubicBezTo>
                    <a:pt x="2460" y="1027"/>
                    <a:pt x="2469" y="1025"/>
                    <a:pt x="2478" y="1021"/>
                  </a:cubicBezTo>
                  <a:cubicBezTo>
                    <a:pt x="2600" y="972"/>
                    <a:pt x="2745" y="924"/>
                    <a:pt x="2891" y="924"/>
                  </a:cubicBezTo>
                  <a:cubicBezTo>
                    <a:pt x="2940" y="924"/>
                    <a:pt x="3013" y="924"/>
                    <a:pt x="3061" y="972"/>
                  </a:cubicBezTo>
                  <a:cubicBezTo>
                    <a:pt x="3061" y="972"/>
                    <a:pt x="3061" y="996"/>
                    <a:pt x="3061" y="996"/>
                  </a:cubicBezTo>
                  <a:cubicBezTo>
                    <a:pt x="3037" y="1142"/>
                    <a:pt x="2745" y="1409"/>
                    <a:pt x="2551" y="1580"/>
                  </a:cubicBezTo>
                  <a:cubicBezTo>
                    <a:pt x="2527" y="1580"/>
                    <a:pt x="2527" y="1604"/>
                    <a:pt x="2527" y="1628"/>
                  </a:cubicBezTo>
                  <a:cubicBezTo>
                    <a:pt x="2551" y="1628"/>
                    <a:pt x="2551" y="1652"/>
                    <a:pt x="2575" y="1652"/>
                  </a:cubicBezTo>
                  <a:cubicBezTo>
                    <a:pt x="2721" y="1652"/>
                    <a:pt x="3134" y="1725"/>
                    <a:pt x="3134" y="1920"/>
                  </a:cubicBezTo>
                  <a:cubicBezTo>
                    <a:pt x="3134" y="2114"/>
                    <a:pt x="2624" y="2163"/>
                    <a:pt x="2430" y="2163"/>
                  </a:cubicBezTo>
                  <a:cubicBezTo>
                    <a:pt x="2430" y="2163"/>
                    <a:pt x="2405" y="2163"/>
                    <a:pt x="2405" y="2187"/>
                  </a:cubicBezTo>
                  <a:cubicBezTo>
                    <a:pt x="2381" y="2211"/>
                    <a:pt x="2381" y="2211"/>
                    <a:pt x="2405" y="2235"/>
                  </a:cubicBezTo>
                  <a:cubicBezTo>
                    <a:pt x="2405" y="2235"/>
                    <a:pt x="2697" y="2551"/>
                    <a:pt x="2527" y="2794"/>
                  </a:cubicBezTo>
                  <a:cubicBezTo>
                    <a:pt x="2503" y="2818"/>
                    <a:pt x="2454" y="2843"/>
                    <a:pt x="2430" y="2843"/>
                  </a:cubicBezTo>
                  <a:cubicBezTo>
                    <a:pt x="2260" y="2843"/>
                    <a:pt x="1992" y="2503"/>
                    <a:pt x="1895" y="2381"/>
                  </a:cubicBezTo>
                  <a:cubicBezTo>
                    <a:pt x="1883" y="2369"/>
                    <a:pt x="1871" y="2363"/>
                    <a:pt x="1862" y="2363"/>
                  </a:cubicBezTo>
                  <a:cubicBezTo>
                    <a:pt x="1853" y="2363"/>
                    <a:pt x="1847" y="2369"/>
                    <a:pt x="1847" y="2381"/>
                  </a:cubicBezTo>
                  <a:cubicBezTo>
                    <a:pt x="1822" y="2381"/>
                    <a:pt x="1798" y="2405"/>
                    <a:pt x="1798" y="2430"/>
                  </a:cubicBezTo>
                  <a:cubicBezTo>
                    <a:pt x="1798" y="2430"/>
                    <a:pt x="1871" y="2964"/>
                    <a:pt x="1579" y="3086"/>
                  </a:cubicBezTo>
                  <a:lnTo>
                    <a:pt x="1507" y="3086"/>
                  </a:lnTo>
                  <a:cubicBezTo>
                    <a:pt x="1312" y="3086"/>
                    <a:pt x="1215" y="2624"/>
                    <a:pt x="1215" y="2454"/>
                  </a:cubicBezTo>
                  <a:cubicBezTo>
                    <a:pt x="1215" y="2430"/>
                    <a:pt x="1191" y="2430"/>
                    <a:pt x="1166" y="2430"/>
                  </a:cubicBezTo>
                  <a:cubicBezTo>
                    <a:pt x="1166" y="2430"/>
                    <a:pt x="1166" y="2454"/>
                    <a:pt x="1166" y="2454"/>
                  </a:cubicBezTo>
                  <a:cubicBezTo>
                    <a:pt x="1045" y="2551"/>
                    <a:pt x="899" y="2624"/>
                    <a:pt x="754" y="2624"/>
                  </a:cubicBezTo>
                  <a:cubicBezTo>
                    <a:pt x="656" y="2624"/>
                    <a:pt x="583" y="2600"/>
                    <a:pt x="511" y="2575"/>
                  </a:cubicBezTo>
                  <a:cubicBezTo>
                    <a:pt x="462" y="2551"/>
                    <a:pt x="413" y="2503"/>
                    <a:pt x="413" y="2454"/>
                  </a:cubicBezTo>
                  <a:cubicBezTo>
                    <a:pt x="389" y="2235"/>
                    <a:pt x="729" y="1871"/>
                    <a:pt x="875" y="1725"/>
                  </a:cubicBezTo>
                  <a:cubicBezTo>
                    <a:pt x="875" y="1701"/>
                    <a:pt x="875" y="1701"/>
                    <a:pt x="875" y="1677"/>
                  </a:cubicBezTo>
                  <a:cubicBezTo>
                    <a:pt x="851" y="1652"/>
                    <a:pt x="826" y="1652"/>
                    <a:pt x="826" y="1652"/>
                  </a:cubicBezTo>
                  <a:lnTo>
                    <a:pt x="705" y="1652"/>
                  </a:lnTo>
                  <a:cubicBezTo>
                    <a:pt x="535" y="1652"/>
                    <a:pt x="195" y="1628"/>
                    <a:pt x="146" y="1409"/>
                  </a:cubicBezTo>
                  <a:cubicBezTo>
                    <a:pt x="122" y="1385"/>
                    <a:pt x="122" y="1361"/>
                    <a:pt x="146" y="1337"/>
                  </a:cubicBezTo>
                  <a:cubicBezTo>
                    <a:pt x="219" y="1215"/>
                    <a:pt x="559" y="1191"/>
                    <a:pt x="826" y="1191"/>
                  </a:cubicBezTo>
                  <a:lnTo>
                    <a:pt x="851" y="1191"/>
                  </a:lnTo>
                  <a:cubicBezTo>
                    <a:pt x="899" y="1167"/>
                    <a:pt x="924" y="1118"/>
                    <a:pt x="875" y="1094"/>
                  </a:cubicBezTo>
                  <a:cubicBezTo>
                    <a:pt x="778" y="1021"/>
                    <a:pt x="511" y="778"/>
                    <a:pt x="511" y="608"/>
                  </a:cubicBezTo>
                  <a:cubicBezTo>
                    <a:pt x="511" y="559"/>
                    <a:pt x="511" y="535"/>
                    <a:pt x="535" y="511"/>
                  </a:cubicBezTo>
                  <a:cubicBezTo>
                    <a:pt x="583" y="486"/>
                    <a:pt x="608" y="462"/>
                    <a:pt x="656" y="462"/>
                  </a:cubicBezTo>
                  <a:cubicBezTo>
                    <a:pt x="899" y="511"/>
                    <a:pt x="1118" y="632"/>
                    <a:pt x="1312" y="778"/>
                  </a:cubicBezTo>
                  <a:lnTo>
                    <a:pt x="1361" y="778"/>
                  </a:lnTo>
                  <a:cubicBezTo>
                    <a:pt x="1385" y="754"/>
                    <a:pt x="1385" y="754"/>
                    <a:pt x="1385" y="729"/>
                  </a:cubicBezTo>
                  <a:cubicBezTo>
                    <a:pt x="1361" y="608"/>
                    <a:pt x="1337" y="268"/>
                    <a:pt x="1434" y="146"/>
                  </a:cubicBezTo>
                  <a:cubicBezTo>
                    <a:pt x="1458" y="98"/>
                    <a:pt x="1507" y="98"/>
                    <a:pt x="1555" y="98"/>
                  </a:cubicBezTo>
                  <a:close/>
                  <a:moveTo>
                    <a:pt x="1531" y="1"/>
                  </a:moveTo>
                  <a:cubicBezTo>
                    <a:pt x="1458" y="1"/>
                    <a:pt x="1385" y="25"/>
                    <a:pt x="1337" y="73"/>
                  </a:cubicBezTo>
                  <a:cubicBezTo>
                    <a:pt x="1239" y="243"/>
                    <a:pt x="1215" y="438"/>
                    <a:pt x="1239" y="632"/>
                  </a:cubicBezTo>
                  <a:cubicBezTo>
                    <a:pt x="1069" y="486"/>
                    <a:pt x="875" y="389"/>
                    <a:pt x="632" y="365"/>
                  </a:cubicBezTo>
                  <a:cubicBezTo>
                    <a:pt x="583" y="365"/>
                    <a:pt x="511" y="389"/>
                    <a:pt x="462" y="413"/>
                  </a:cubicBezTo>
                  <a:cubicBezTo>
                    <a:pt x="413" y="462"/>
                    <a:pt x="389" y="535"/>
                    <a:pt x="389" y="584"/>
                  </a:cubicBezTo>
                  <a:cubicBezTo>
                    <a:pt x="438" y="778"/>
                    <a:pt x="559" y="948"/>
                    <a:pt x="705" y="1069"/>
                  </a:cubicBezTo>
                  <a:cubicBezTo>
                    <a:pt x="511" y="1069"/>
                    <a:pt x="171" y="1118"/>
                    <a:pt x="49" y="1264"/>
                  </a:cubicBezTo>
                  <a:cubicBezTo>
                    <a:pt x="0" y="1312"/>
                    <a:pt x="0" y="1361"/>
                    <a:pt x="0" y="1434"/>
                  </a:cubicBezTo>
                  <a:cubicBezTo>
                    <a:pt x="73" y="1701"/>
                    <a:pt x="462" y="1725"/>
                    <a:pt x="681" y="1725"/>
                  </a:cubicBezTo>
                  <a:cubicBezTo>
                    <a:pt x="511" y="1895"/>
                    <a:pt x="243" y="2211"/>
                    <a:pt x="268" y="2454"/>
                  </a:cubicBezTo>
                  <a:cubicBezTo>
                    <a:pt x="292" y="2527"/>
                    <a:pt x="341" y="2600"/>
                    <a:pt x="413" y="2624"/>
                  </a:cubicBezTo>
                  <a:cubicBezTo>
                    <a:pt x="511" y="2673"/>
                    <a:pt x="608" y="2697"/>
                    <a:pt x="705" y="2697"/>
                  </a:cubicBezTo>
                  <a:cubicBezTo>
                    <a:pt x="851" y="2697"/>
                    <a:pt x="996" y="2648"/>
                    <a:pt x="1118" y="2551"/>
                  </a:cubicBezTo>
                  <a:cubicBezTo>
                    <a:pt x="1166" y="2746"/>
                    <a:pt x="1264" y="3183"/>
                    <a:pt x="1507" y="3183"/>
                  </a:cubicBezTo>
                  <a:cubicBezTo>
                    <a:pt x="1531" y="3183"/>
                    <a:pt x="1579" y="3183"/>
                    <a:pt x="1604" y="3159"/>
                  </a:cubicBezTo>
                  <a:cubicBezTo>
                    <a:pt x="1822" y="3037"/>
                    <a:pt x="1944" y="2794"/>
                    <a:pt x="1895" y="2551"/>
                  </a:cubicBezTo>
                  <a:lnTo>
                    <a:pt x="1895" y="2551"/>
                  </a:lnTo>
                  <a:cubicBezTo>
                    <a:pt x="2041" y="2721"/>
                    <a:pt x="2260" y="2940"/>
                    <a:pt x="2430" y="2940"/>
                  </a:cubicBezTo>
                  <a:cubicBezTo>
                    <a:pt x="2503" y="2940"/>
                    <a:pt x="2551" y="2916"/>
                    <a:pt x="2600" y="2867"/>
                  </a:cubicBezTo>
                  <a:cubicBezTo>
                    <a:pt x="2697" y="2648"/>
                    <a:pt x="2673" y="2405"/>
                    <a:pt x="2527" y="2260"/>
                  </a:cubicBezTo>
                  <a:cubicBezTo>
                    <a:pt x="2745" y="2235"/>
                    <a:pt x="3207" y="2163"/>
                    <a:pt x="3207" y="1920"/>
                  </a:cubicBezTo>
                  <a:cubicBezTo>
                    <a:pt x="3207" y="1677"/>
                    <a:pt x="2867" y="1604"/>
                    <a:pt x="2673" y="1580"/>
                  </a:cubicBezTo>
                  <a:cubicBezTo>
                    <a:pt x="2818" y="1434"/>
                    <a:pt x="3134" y="1191"/>
                    <a:pt x="3134" y="1021"/>
                  </a:cubicBezTo>
                  <a:cubicBezTo>
                    <a:pt x="3134" y="972"/>
                    <a:pt x="3110" y="948"/>
                    <a:pt x="3086" y="899"/>
                  </a:cubicBezTo>
                  <a:cubicBezTo>
                    <a:pt x="3037" y="851"/>
                    <a:pt x="2940" y="826"/>
                    <a:pt x="2867" y="826"/>
                  </a:cubicBezTo>
                  <a:cubicBezTo>
                    <a:pt x="2745" y="826"/>
                    <a:pt x="2624" y="851"/>
                    <a:pt x="2503" y="899"/>
                  </a:cubicBezTo>
                  <a:cubicBezTo>
                    <a:pt x="2551" y="729"/>
                    <a:pt x="2648" y="341"/>
                    <a:pt x="2478" y="195"/>
                  </a:cubicBezTo>
                  <a:cubicBezTo>
                    <a:pt x="2430" y="171"/>
                    <a:pt x="2405" y="146"/>
                    <a:pt x="2357" y="146"/>
                  </a:cubicBezTo>
                  <a:cubicBezTo>
                    <a:pt x="2187" y="146"/>
                    <a:pt x="2017" y="389"/>
                    <a:pt x="1920" y="559"/>
                  </a:cubicBezTo>
                  <a:cubicBezTo>
                    <a:pt x="1895" y="365"/>
                    <a:pt x="1798" y="73"/>
                    <a:pt x="15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2" name="Google Shape;1502;p33"/>
            <p:cNvSpPr/>
            <p:nvPr/>
          </p:nvSpPr>
          <p:spPr>
            <a:xfrm>
              <a:off x="-990104" y="1535297"/>
              <a:ext cx="60606" cy="203864"/>
            </a:xfrm>
            <a:custGeom>
              <a:avLst/>
              <a:gdLst/>
              <a:ahLst/>
              <a:cxnLst/>
              <a:rect l="l" t="t" r="r" b="b"/>
              <a:pathLst>
                <a:path w="1556" h="5234" extrusionOk="0">
                  <a:moveTo>
                    <a:pt x="70" y="1"/>
                  </a:moveTo>
                  <a:cubicBezTo>
                    <a:pt x="64" y="1"/>
                    <a:pt x="56" y="4"/>
                    <a:pt x="49" y="11"/>
                  </a:cubicBezTo>
                  <a:cubicBezTo>
                    <a:pt x="25" y="11"/>
                    <a:pt x="1" y="35"/>
                    <a:pt x="25" y="60"/>
                  </a:cubicBezTo>
                  <a:cubicBezTo>
                    <a:pt x="49" y="108"/>
                    <a:pt x="1458" y="3290"/>
                    <a:pt x="948" y="5185"/>
                  </a:cubicBezTo>
                  <a:cubicBezTo>
                    <a:pt x="948" y="5210"/>
                    <a:pt x="948" y="5234"/>
                    <a:pt x="972" y="5234"/>
                  </a:cubicBezTo>
                  <a:cubicBezTo>
                    <a:pt x="1021" y="5234"/>
                    <a:pt x="1045" y="5234"/>
                    <a:pt x="1045" y="5185"/>
                  </a:cubicBezTo>
                  <a:cubicBezTo>
                    <a:pt x="1555" y="3290"/>
                    <a:pt x="122" y="60"/>
                    <a:pt x="98" y="35"/>
                  </a:cubicBezTo>
                  <a:cubicBezTo>
                    <a:pt x="98" y="18"/>
                    <a:pt x="86" y="1"/>
                    <a:pt x="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3" name="Google Shape;1503;p33"/>
            <p:cNvSpPr/>
            <p:nvPr/>
          </p:nvSpPr>
          <p:spPr>
            <a:xfrm>
              <a:off x="-1056319" y="1471965"/>
              <a:ext cx="125886" cy="123394"/>
            </a:xfrm>
            <a:custGeom>
              <a:avLst/>
              <a:gdLst/>
              <a:ahLst/>
              <a:cxnLst/>
              <a:rect l="l" t="t" r="r" b="b"/>
              <a:pathLst>
                <a:path w="3232" h="3168" extrusionOk="0">
                  <a:moveTo>
                    <a:pt x="1513" y="97"/>
                  </a:moveTo>
                  <a:cubicBezTo>
                    <a:pt x="1527" y="97"/>
                    <a:pt x="1541" y="99"/>
                    <a:pt x="1555" y="107"/>
                  </a:cubicBezTo>
                  <a:cubicBezTo>
                    <a:pt x="1871" y="155"/>
                    <a:pt x="1895" y="714"/>
                    <a:pt x="1895" y="714"/>
                  </a:cubicBezTo>
                  <a:cubicBezTo>
                    <a:pt x="1895" y="738"/>
                    <a:pt x="1895" y="738"/>
                    <a:pt x="1919" y="738"/>
                  </a:cubicBezTo>
                  <a:cubicBezTo>
                    <a:pt x="1926" y="745"/>
                    <a:pt x="1934" y="748"/>
                    <a:pt x="1940" y="748"/>
                  </a:cubicBezTo>
                  <a:cubicBezTo>
                    <a:pt x="1956" y="748"/>
                    <a:pt x="1968" y="731"/>
                    <a:pt x="1968" y="714"/>
                  </a:cubicBezTo>
                  <a:cubicBezTo>
                    <a:pt x="2065" y="544"/>
                    <a:pt x="2259" y="228"/>
                    <a:pt x="2381" y="228"/>
                  </a:cubicBezTo>
                  <a:cubicBezTo>
                    <a:pt x="2405" y="228"/>
                    <a:pt x="2430" y="252"/>
                    <a:pt x="2454" y="252"/>
                  </a:cubicBezTo>
                  <a:cubicBezTo>
                    <a:pt x="2600" y="398"/>
                    <a:pt x="2478" y="811"/>
                    <a:pt x="2430" y="957"/>
                  </a:cubicBezTo>
                  <a:cubicBezTo>
                    <a:pt x="2405" y="957"/>
                    <a:pt x="2405" y="981"/>
                    <a:pt x="2430" y="1005"/>
                  </a:cubicBezTo>
                  <a:lnTo>
                    <a:pt x="2478" y="1005"/>
                  </a:lnTo>
                  <a:cubicBezTo>
                    <a:pt x="2600" y="933"/>
                    <a:pt x="2745" y="908"/>
                    <a:pt x="2891" y="908"/>
                  </a:cubicBezTo>
                  <a:cubicBezTo>
                    <a:pt x="2940" y="908"/>
                    <a:pt x="3013" y="908"/>
                    <a:pt x="3061" y="957"/>
                  </a:cubicBezTo>
                  <a:cubicBezTo>
                    <a:pt x="3061" y="957"/>
                    <a:pt x="3061" y="981"/>
                    <a:pt x="3061" y="981"/>
                  </a:cubicBezTo>
                  <a:cubicBezTo>
                    <a:pt x="3037" y="1127"/>
                    <a:pt x="2745" y="1394"/>
                    <a:pt x="2551" y="1540"/>
                  </a:cubicBezTo>
                  <a:cubicBezTo>
                    <a:pt x="2551" y="1564"/>
                    <a:pt x="2527" y="1588"/>
                    <a:pt x="2527" y="1588"/>
                  </a:cubicBezTo>
                  <a:cubicBezTo>
                    <a:pt x="2551" y="1613"/>
                    <a:pt x="2551" y="1637"/>
                    <a:pt x="2575" y="1637"/>
                  </a:cubicBezTo>
                  <a:cubicBezTo>
                    <a:pt x="2575" y="1637"/>
                    <a:pt x="3134" y="1710"/>
                    <a:pt x="3134" y="1904"/>
                  </a:cubicBezTo>
                  <a:cubicBezTo>
                    <a:pt x="3134" y="2099"/>
                    <a:pt x="2624" y="2147"/>
                    <a:pt x="2454" y="2147"/>
                  </a:cubicBezTo>
                  <a:cubicBezTo>
                    <a:pt x="2430" y="2147"/>
                    <a:pt x="2405" y="2147"/>
                    <a:pt x="2405" y="2171"/>
                  </a:cubicBezTo>
                  <a:cubicBezTo>
                    <a:pt x="2381" y="2171"/>
                    <a:pt x="2381" y="2196"/>
                    <a:pt x="2405" y="2220"/>
                  </a:cubicBezTo>
                  <a:cubicBezTo>
                    <a:pt x="2405" y="2220"/>
                    <a:pt x="2697" y="2536"/>
                    <a:pt x="2527" y="2779"/>
                  </a:cubicBezTo>
                  <a:cubicBezTo>
                    <a:pt x="2502" y="2803"/>
                    <a:pt x="2478" y="2827"/>
                    <a:pt x="2430" y="2827"/>
                  </a:cubicBezTo>
                  <a:cubicBezTo>
                    <a:pt x="2259" y="2827"/>
                    <a:pt x="1992" y="2487"/>
                    <a:pt x="1895" y="2341"/>
                  </a:cubicBezTo>
                  <a:cubicBezTo>
                    <a:pt x="1895" y="2341"/>
                    <a:pt x="1884" y="2331"/>
                    <a:pt x="1870" y="2331"/>
                  </a:cubicBezTo>
                  <a:cubicBezTo>
                    <a:pt x="1863" y="2331"/>
                    <a:pt x="1855" y="2333"/>
                    <a:pt x="1846" y="2341"/>
                  </a:cubicBezTo>
                  <a:cubicBezTo>
                    <a:pt x="1822" y="2341"/>
                    <a:pt x="1822" y="2366"/>
                    <a:pt x="1822" y="2390"/>
                  </a:cubicBezTo>
                  <a:cubicBezTo>
                    <a:pt x="1822" y="2390"/>
                    <a:pt x="1895" y="2924"/>
                    <a:pt x="1579" y="3046"/>
                  </a:cubicBezTo>
                  <a:lnTo>
                    <a:pt x="1531" y="3046"/>
                  </a:lnTo>
                  <a:cubicBezTo>
                    <a:pt x="1336" y="3046"/>
                    <a:pt x="1239" y="2609"/>
                    <a:pt x="1215" y="2439"/>
                  </a:cubicBezTo>
                  <a:cubicBezTo>
                    <a:pt x="1215" y="2414"/>
                    <a:pt x="1191" y="2414"/>
                    <a:pt x="1191" y="2414"/>
                  </a:cubicBezTo>
                  <a:lnTo>
                    <a:pt x="1142" y="2414"/>
                  </a:lnTo>
                  <a:cubicBezTo>
                    <a:pt x="1021" y="2512"/>
                    <a:pt x="875" y="2584"/>
                    <a:pt x="705" y="2584"/>
                  </a:cubicBezTo>
                  <a:cubicBezTo>
                    <a:pt x="632" y="2584"/>
                    <a:pt x="535" y="2560"/>
                    <a:pt x="462" y="2536"/>
                  </a:cubicBezTo>
                  <a:cubicBezTo>
                    <a:pt x="413" y="2512"/>
                    <a:pt x="389" y="2463"/>
                    <a:pt x="365" y="2414"/>
                  </a:cubicBezTo>
                  <a:cubicBezTo>
                    <a:pt x="340" y="2220"/>
                    <a:pt x="705" y="1831"/>
                    <a:pt x="826" y="1686"/>
                  </a:cubicBezTo>
                  <a:cubicBezTo>
                    <a:pt x="851" y="1661"/>
                    <a:pt x="826" y="1613"/>
                    <a:pt x="802" y="1613"/>
                  </a:cubicBezTo>
                  <a:lnTo>
                    <a:pt x="656" y="1613"/>
                  </a:lnTo>
                  <a:cubicBezTo>
                    <a:pt x="510" y="1613"/>
                    <a:pt x="170" y="1588"/>
                    <a:pt x="122" y="1394"/>
                  </a:cubicBezTo>
                  <a:cubicBezTo>
                    <a:pt x="122" y="1370"/>
                    <a:pt x="122" y="1345"/>
                    <a:pt x="146" y="1321"/>
                  </a:cubicBezTo>
                  <a:cubicBezTo>
                    <a:pt x="219" y="1200"/>
                    <a:pt x="559" y="1175"/>
                    <a:pt x="826" y="1175"/>
                  </a:cubicBezTo>
                  <a:lnTo>
                    <a:pt x="875" y="1175"/>
                  </a:lnTo>
                  <a:cubicBezTo>
                    <a:pt x="875" y="1175"/>
                    <a:pt x="899" y="1151"/>
                    <a:pt x="923" y="1151"/>
                  </a:cubicBezTo>
                  <a:cubicBezTo>
                    <a:pt x="923" y="1127"/>
                    <a:pt x="899" y="1103"/>
                    <a:pt x="899" y="1078"/>
                  </a:cubicBezTo>
                  <a:cubicBezTo>
                    <a:pt x="802" y="1005"/>
                    <a:pt x="510" y="762"/>
                    <a:pt x="510" y="592"/>
                  </a:cubicBezTo>
                  <a:cubicBezTo>
                    <a:pt x="510" y="568"/>
                    <a:pt x="535" y="520"/>
                    <a:pt x="559" y="495"/>
                  </a:cubicBezTo>
                  <a:cubicBezTo>
                    <a:pt x="583" y="471"/>
                    <a:pt x="632" y="471"/>
                    <a:pt x="680" y="471"/>
                  </a:cubicBezTo>
                  <a:cubicBezTo>
                    <a:pt x="899" y="520"/>
                    <a:pt x="1142" y="617"/>
                    <a:pt x="1312" y="762"/>
                  </a:cubicBezTo>
                  <a:cubicBezTo>
                    <a:pt x="1324" y="775"/>
                    <a:pt x="1336" y="781"/>
                    <a:pt x="1345" y="781"/>
                  </a:cubicBezTo>
                  <a:cubicBezTo>
                    <a:pt x="1355" y="781"/>
                    <a:pt x="1361" y="775"/>
                    <a:pt x="1361" y="762"/>
                  </a:cubicBezTo>
                  <a:cubicBezTo>
                    <a:pt x="1385" y="762"/>
                    <a:pt x="1409" y="738"/>
                    <a:pt x="1385" y="714"/>
                  </a:cubicBezTo>
                  <a:cubicBezTo>
                    <a:pt x="1361" y="592"/>
                    <a:pt x="1336" y="252"/>
                    <a:pt x="1434" y="131"/>
                  </a:cubicBezTo>
                  <a:cubicBezTo>
                    <a:pt x="1451" y="114"/>
                    <a:pt x="1480" y="97"/>
                    <a:pt x="1513" y="97"/>
                  </a:cubicBezTo>
                  <a:close/>
                  <a:moveTo>
                    <a:pt x="1497" y="0"/>
                  </a:moveTo>
                  <a:cubicBezTo>
                    <a:pt x="1437" y="0"/>
                    <a:pt x="1373" y="28"/>
                    <a:pt x="1336" y="82"/>
                  </a:cubicBezTo>
                  <a:cubicBezTo>
                    <a:pt x="1263" y="252"/>
                    <a:pt x="1215" y="447"/>
                    <a:pt x="1263" y="617"/>
                  </a:cubicBezTo>
                  <a:cubicBezTo>
                    <a:pt x="1093" y="471"/>
                    <a:pt x="875" y="398"/>
                    <a:pt x="656" y="349"/>
                  </a:cubicBezTo>
                  <a:cubicBezTo>
                    <a:pt x="583" y="349"/>
                    <a:pt x="535" y="374"/>
                    <a:pt x="462" y="422"/>
                  </a:cubicBezTo>
                  <a:cubicBezTo>
                    <a:pt x="413" y="447"/>
                    <a:pt x="389" y="520"/>
                    <a:pt x="389" y="568"/>
                  </a:cubicBezTo>
                  <a:cubicBezTo>
                    <a:pt x="413" y="762"/>
                    <a:pt x="608" y="957"/>
                    <a:pt x="729" y="1054"/>
                  </a:cubicBezTo>
                  <a:cubicBezTo>
                    <a:pt x="510" y="1078"/>
                    <a:pt x="170" y="1103"/>
                    <a:pt x="49" y="1248"/>
                  </a:cubicBezTo>
                  <a:cubicBezTo>
                    <a:pt x="25" y="1297"/>
                    <a:pt x="0" y="1370"/>
                    <a:pt x="25" y="1418"/>
                  </a:cubicBezTo>
                  <a:cubicBezTo>
                    <a:pt x="73" y="1686"/>
                    <a:pt x="462" y="1710"/>
                    <a:pt x="680" y="1710"/>
                  </a:cubicBezTo>
                  <a:cubicBezTo>
                    <a:pt x="535" y="1880"/>
                    <a:pt x="243" y="2220"/>
                    <a:pt x="292" y="2439"/>
                  </a:cubicBezTo>
                  <a:cubicBezTo>
                    <a:pt x="292" y="2536"/>
                    <a:pt x="340" y="2584"/>
                    <a:pt x="438" y="2633"/>
                  </a:cubicBezTo>
                  <a:cubicBezTo>
                    <a:pt x="510" y="2682"/>
                    <a:pt x="608" y="2706"/>
                    <a:pt x="705" y="2706"/>
                  </a:cubicBezTo>
                  <a:cubicBezTo>
                    <a:pt x="875" y="2682"/>
                    <a:pt x="1021" y="2633"/>
                    <a:pt x="1142" y="2560"/>
                  </a:cubicBezTo>
                  <a:cubicBezTo>
                    <a:pt x="1166" y="2730"/>
                    <a:pt x="1263" y="3167"/>
                    <a:pt x="1531" y="3167"/>
                  </a:cubicBezTo>
                  <a:lnTo>
                    <a:pt x="1628" y="3167"/>
                  </a:lnTo>
                  <a:cubicBezTo>
                    <a:pt x="1822" y="3046"/>
                    <a:pt x="1944" y="2803"/>
                    <a:pt x="1919" y="2560"/>
                  </a:cubicBezTo>
                  <a:lnTo>
                    <a:pt x="1919" y="2560"/>
                  </a:lnTo>
                  <a:cubicBezTo>
                    <a:pt x="2041" y="2706"/>
                    <a:pt x="2259" y="2949"/>
                    <a:pt x="2454" y="2949"/>
                  </a:cubicBezTo>
                  <a:cubicBezTo>
                    <a:pt x="2502" y="2949"/>
                    <a:pt x="2575" y="2900"/>
                    <a:pt x="2600" y="2852"/>
                  </a:cubicBezTo>
                  <a:cubicBezTo>
                    <a:pt x="2721" y="2657"/>
                    <a:pt x="2697" y="2414"/>
                    <a:pt x="2551" y="2244"/>
                  </a:cubicBezTo>
                  <a:cubicBezTo>
                    <a:pt x="2745" y="2220"/>
                    <a:pt x="3231" y="2147"/>
                    <a:pt x="3231" y="1904"/>
                  </a:cubicBezTo>
                  <a:cubicBezTo>
                    <a:pt x="3231" y="1661"/>
                    <a:pt x="2891" y="1588"/>
                    <a:pt x="2697" y="1564"/>
                  </a:cubicBezTo>
                  <a:cubicBezTo>
                    <a:pt x="2842" y="1443"/>
                    <a:pt x="3134" y="1175"/>
                    <a:pt x="3134" y="1005"/>
                  </a:cubicBezTo>
                  <a:cubicBezTo>
                    <a:pt x="3134" y="981"/>
                    <a:pt x="3134" y="933"/>
                    <a:pt x="3110" y="908"/>
                  </a:cubicBezTo>
                  <a:cubicBezTo>
                    <a:pt x="3055" y="854"/>
                    <a:pt x="3000" y="826"/>
                    <a:pt x="2935" y="826"/>
                  </a:cubicBezTo>
                  <a:cubicBezTo>
                    <a:pt x="2914" y="826"/>
                    <a:pt x="2891" y="829"/>
                    <a:pt x="2867" y="835"/>
                  </a:cubicBezTo>
                  <a:cubicBezTo>
                    <a:pt x="2745" y="835"/>
                    <a:pt x="2624" y="860"/>
                    <a:pt x="2527" y="884"/>
                  </a:cubicBezTo>
                  <a:cubicBezTo>
                    <a:pt x="2575" y="714"/>
                    <a:pt x="2672" y="349"/>
                    <a:pt x="2478" y="179"/>
                  </a:cubicBezTo>
                  <a:cubicBezTo>
                    <a:pt x="2454" y="155"/>
                    <a:pt x="2405" y="155"/>
                    <a:pt x="2381" y="131"/>
                  </a:cubicBezTo>
                  <a:cubicBezTo>
                    <a:pt x="2211" y="131"/>
                    <a:pt x="2041" y="374"/>
                    <a:pt x="1944" y="544"/>
                  </a:cubicBezTo>
                  <a:cubicBezTo>
                    <a:pt x="1919" y="349"/>
                    <a:pt x="1822" y="58"/>
                    <a:pt x="1555" y="9"/>
                  </a:cubicBezTo>
                  <a:cubicBezTo>
                    <a:pt x="1537" y="3"/>
                    <a:pt x="1517" y="0"/>
                    <a:pt x="14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4" name="Google Shape;1504;p33"/>
            <p:cNvSpPr/>
            <p:nvPr/>
          </p:nvSpPr>
          <p:spPr>
            <a:xfrm>
              <a:off x="-933315" y="1418369"/>
              <a:ext cx="55854" cy="54919"/>
            </a:xfrm>
            <a:custGeom>
              <a:avLst/>
              <a:gdLst/>
              <a:ahLst/>
              <a:cxnLst/>
              <a:rect l="l" t="t" r="r" b="b"/>
              <a:pathLst>
                <a:path w="1434" h="1410" extrusionOk="0">
                  <a:moveTo>
                    <a:pt x="729" y="1"/>
                  </a:moveTo>
                  <a:cubicBezTo>
                    <a:pt x="340" y="1"/>
                    <a:pt x="0" y="317"/>
                    <a:pt x="0" y="705"/>
                  </a:cubicBezTo>
                  <a:cubicBezTo>
                    <a:pt x="0" y="1094"/>
                    <a:pt x="340" y="1410"/>
                    <a:pt x="729" y="1410"/>
                  </a:cubicBezTo>
                  <a:cubicBezTo>
                    <a:pt x="1118" y="1410"/>
                    <a:pt x="1434" y="1094"/>
                    <a:pt x="1434" y="705"/>
                  </a:cubicBezTo>
                  <a:cubicBezTo>
                    <a:pt x="1434" y="317"/>
                    <a:pt x="1118" y="1"/>
                    <a:pt x="72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5" name="Google Shape;1505;p33"/>
            <p:cNvSpPr/>
            <p:nvPr/>
          </p:nvSpPr>
          <p:spPr>
            <a:xfrm>
              <a:off x="-1021303" y="1507331"/>
              <a:ext cx="55854" cy="54919"/>
            </a:xfrm>
            <a:custGeom>
              <a:avLst/>
              <a:gdLst/>
              <a:ahLst/>
              <a:cxnLst/>
              <a:rect l="l" t="t" r="r" b="b"/>
              <a:pathLst>
                <a:path w="1434" h="1410" extrusionOk="0">
                  <a:moveTo>
                    <a:pt x="705" y="0"/>
                  </a:moveTo>
                  <a:cubicBezTo>
                    <a:pt x="316" y="0"/>
                    <a:pt x="0" y="316"/>
                    <a:pt x="0" y="705"/>
                  </a:cubicBezTo>
                  <a:cubicBezTo>
                    <a:pt x="0" y="1093"/>
                    <a:pt x="316" y="1409"/>
                    <a:pt x="705" y="1409"/>
                  </a:cubicBezTo>
                  <a:cubicBezTo>
                    <a:pt x="1118" y="1409"/>
                    <a:pt x="1433" y="1093"/>
                    <a:pt x="1433" y="705"/>
                  </a:cubicBezTo>
                  <a:cubicBezTo>
                    <a:pt x="1433" y="316"/>
                    <a:pt x="1118" y="0"/>
                    <a:pt x="70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06" name="Google Shape;1506;p33"/>
          <p:cNvGrpSpPr/>
          <p:nvPr/>
        </p:nvGrpSpPr>
        <p:grpSpPr>
          <a:xfrm flipH="1">
            <a:off x="7725441" y="1082982"/>
            <a:ext cx="2037701" cy="1610804"/>
            <a:chOff x="855987" y="2204128"/>
            <a:chExt cx="1217483" cy="962421"/>
          </a:xfrm>
        </p:grpSpPr>
        <p:grpSp>
          <p:nvGrpSpPr>
            <p:cNvPr id="1507" name="Google Shape;1507;p33"/>
            <p:cNvGrpSpPr/>
            <p:nvPr/>
          </p:nvGrpSpPr>
          <p:grpSpPr>
            <a:xfrm>
              <a:off x="855987" y="2204128"/>
              <a:ext cx="1146639" cy="962421"/>
              <a:chOff x="958238" y="2157575"/>
              <a:chExt cx="1115191" cy="936025"/>
            </a:xfrm>
          </p:grpSpPr>
          <p:sp>
            <p:nvSpPr>
              <p:cNvPr id="1508" name="Google Shape;1508;p33"/>
              <p:cNvSpPr/>
              <p:nvPr/>
            </p:nvSpPr>
            <p:spPr>
              <a:xfrm>
                <a:off x="1253863" y="2157575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9" name="Google Shape;1509;p33"/>
              <p:cNvSpPr/>
              <p:nvPr/>
            </p:nvSpPr>
            <p:spPr>
              <a:xfrm>
                <a:off x="1441088" y="232510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0" name="Google Shape;1510;p33"/>
              <p:cNvSpPr/>
              <p:nvPr/>
            </p:nvSpPr>
            <p:spPr>
              <a:xfrm>
                <a:off x="997663" y="233495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1" name="Google Shape;1511;p33"/>
              <p:cNvSpPr/>
              <p:nvPr/>
            </p:nvSpPr>
            <p:spPr>
              <a:xfrm>
                <a:off x="958238" y="2551725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2" name="Google Shape;1512;p33"/>
              <p:cNvSpPr/>
              <p:nvPr/>
            </p:nvSpPr>
            <p:spPr>
              <a:xfrm>
                <a:off x="1165163" y="260100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3" name="Google Shape;1513;p33"/>
              <p:cNvSpPr/>
              <p:nvPr/>
            </p:nvSpPr>
            <p:spPr>
              <a:xfrm>
                <a:off x="1450928" y="2561600"/>
                <a:ext cx="6225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514" name="Google Shape;1514;p33"/>
            <p:cNvSpPr/>
            <p:nvPr/>
          </p:nvSpPr>
          <p:spPr>
            <a:xfrm>
              <a:off x="926851" y="2206843"/>
              <a:ext cx="1146619" cy="869887"/>
            </a:xfrm>
            <a:custGeom>
              <a:avLst/>
              <a:gdLst/>
              <a:ahLst/>
              <a:cxnLst/>
              <a:rect l="l" t="t" r="r" b="b"/>
              <a:pathLst>
                <a:path w="6074" h="4608" extrusionOk="0">
                  <a:moveTo>
                    <a:pt x="1749" y="936"/>
                  </a:moveTo>
                  <a:cubicBezTo>
                    <a:pt x="1968" y="985"/>
                    <a:pt x="2187" y="1131"/>
                    <a:pt x="2284" y="1325"/>
                  </a:cubicBezTo>
                  <a:cubicBezTo>
                    <a:pt x="2284" y="1398"/>
                    <a:pt x="2260" y="1446"/>
                    <a:pt x="2211" y="1471"/>
                  </a:cubicBezTo>
                  <a:cubicBezTo>
                    <a:pt x="2162" y="1519"/>
                    <a:pt x="2114" y="1519"/>
                    <a:pt x="2065" y="1544"/>
                  </a:cubicBezTo>
                  <a:cubicBezTo>
                    <a:pt x="1871" y="1544"/>
                    <a:pt x="1725" y="1276"/>
                    <a:pt x="1677" y="1155"/>
                  </a:cubicBezTo>
                  <a:lnTo>
                    <a:pt x="1677" y="1131"/>
                  </a:lnTo>
                  <a:cubicBezTo>
                    <a:pt x="1701" y="1058"/>
                    <a:pt x="1725" y="1009"/>
                    <a:pt x="1749" y="936"/>
                  </a:cubicBezTo>
                  <a:close/>
                  <a:moveTo>
                    <a:pt x="3936" y="1301"/>
                  </a:moveTo>
                  <a:lnTo>
                    <a:pt x="3936" y="1301"/>
                  </a:lnTo>
                  <a:cubicBezTo>
                    <a:pt x="3960" y="1446"/>
                    <a:pt x="3936" y="1616"/>
                    <a:pt x="3839" y="1762"/>
                  </a:cubicBezTo>
                  <a:cubicBezTo>
                    <a:pt x="3790" y="1714"/>
                    <a:pt x="3814" y="1495"/>
                    <a:pt x="3936" y="1301"/>
                  </a:cubicBezTo>
                  <a:close/>
                  <a:moveTo>
                    <a:pt x="750" y="2166"/>
                  </a:moveTo>
                  <a:cubicBezTo>
                    <a:pt x="776" y="2166"/>
                    <a:pt x="802" y="2169"/>
                    <a:pt x="826" y="2175"/>
                  </a:cubicBezTo>
                  <a:cubicBezTo>
                    <a:pt x="1142" y="2199"/>
                    <a:pt x="1264" y="2394"/>
                    <a:pt x="1264" y="2564"/>
                  </a:cubicBezTo>
                  <a:cubicBezTo>
                    <a:pt x="1264" y="2661"/>
                    <a:pt x="1166" y="2758"/>
                    <a:pt x="1045" y="2782"/>
                  </a:cubicBezTo>
                  <a:cubicBezTo>
                    <a:pt x="996" y="2758"/>
                    <a:pt x="924" y="2758"/>
                    <a:pt x="875" y="2734"/>
                  </a:cubicBezTo>
                  <a:cubicBezTo>
                    <a:pt x="705" y="2612"/>
                    <a:pt x="583" y="2442"/>
                    <a:pt x="535" y="2248"/>
                  </a:cubicBezTo>
                  <a:cubicBezTo>
                    <a:pt x="590" y="2193"/>
                    <a:pt x="672" y="2166"/>
                    <a:pt x="750" y="2166"/>
                  </a:cubicBezTo>
                  <a:close/>
                  <a:moveTo>
                    <a:pt x="5199" y="2588"/>
                  </a:moveTo>
                  <a:cubicBezTo>
                    <a:pt x="5078" y="2855"/>
                    <a:pt x="4883" y="3025"/>
                    <a:pt x="4762" y="3025"/>
                  </a:cubicBezTo>
                  <a:cubicBezTo>
                    <a:pt x="4713" y="3025"/>
                    <a:pt x="4665" y="3001"/>
                    <a:pt x="4640" y="2977"/>
                  </a:cubicBezTo>
                  <a:cubicBezTo>
                    <a:pt x="4567" y="2855"/>
                    <a:pt x="4592" y="2807"/>
                    <a:pt x="4592" y="2782"/>
                  </a:cubicBezTo>
                  <a:cubicBezTo>
                    <a:pt x="4640" y="2685"/>
                    <a:pt x="4883" y="2588"/>
                    <a:pt x="5150" y="2588"/>
                  </a:cubicBezTo>
                  <a:close/>
                  <a:moveTo>
                    <a:pt x="3596" y="3293"/>
                  </a:moveTo>
                  <a:cubicBezTo>
                    <a:pt x="3596" y="3293"/>
                    <a:pt x="3620" y="3317"/>
                    <a:pt x="3620" y="3317"/>
                  </a:cubicBezTo>
                  <a:cubicBezTo>
                    <a:pt x="3669" y="3390"/>
                    <a:pt x="3644" y="3608"/>
                    <a:pt x="3426" y="3851"/>
                  </a:cubicBezTo>
                  <a:cubicBezTo>
                    <a:pt x="3353" y="3754"/>
                    <a:pt x="3328" y="3633"/>
                    <a:pt x="3377" y="3511"/>
                  </a:cubicBezTo>
                  <a:cubicBezTo>
                    <a:pt x="3401" y="3414"/>
                    <a:pt x="3474" y="3341"/>
                    <a:pt x="3596" y="3317"/>
                  </a:cubicBezTo>
                  <a:lnTo>
                    <a:pt x="3596" y="3293"/>
                  </a:lnTo>
                  <a:close/>
                  <a:moveTo>
                    <a:pt x="1822" y="3366"/>
                  </a:moveTo>
                  <a:cubicBezTo>
                    <a:pt x="1847" y="3366"/>
                    <a:pt x="1944" y="3366"/>
                    <a:pt x="1968" y="3487"/>
                  </a:cubicBezTo>
                  <a:cubicBezTo>
                    <a:pt x="1944" y="3754"/>
                    <a:pt x="1798" y="3997"/>
                    <a:pt x="1555" y="4094"/>
                  </a:cubicBezTo>
                  <a:cubicBezTo>
                    <a:pt x="1482" y="3924"/>
                    <a:pt x="1507" y="3706"/>
                    <a:pt x="1604" y="3511"/>
                  </a:cubicBezTo>
                  <a:cubicBezTo>
                    <a:pt x="1652" y="3438"/>
                    <a:pt x="1725" y="3366"/>
                    <a:pt x="1822" y="3366"/>
                  </a:cubicBezTo>
                  <a:close/>
                  <a:moveTo>
                    <a:pt x="2745" y="159"/>
                  </a:moveTo>
                  <a:cubicBezTo>
                    <a:pt x="2867" y="159"/>
                    <a:pt x="3013" y="183"/>
                    <a:pt x="3158" y="256"/>
                  </a:cubicBezTo>
                  <a:cubicBezTo>
                    <a:pt x="3523" y="378"/>
                    <a:pt x="3814" y="693"/>
                    <a:pt x="3911" y="1058"/>
                  </a:cubicBezTo>
                  <a:cubicBezTo>
                    <a:pt x="3693" y="1325"/>
                    <a:pt x="3596" y="1714"/>
                    <a:pt x="3766" y="1859"/>
                  </a:cubicBezTo>
                  <a:cubicBezTo>
                    <a:pt x="3790" y="1908"/>
                    <a:pt x="3839" y="1932"/>
                    <a:pt x="3863" y="1932"/>
                  </a:cubicBezTo>
                  <a:cubicBezTo>
                    <a:pt x="3936" y="1932"/>
                    <a:pt x="3984" y="1884"/>
                    <a:pt x="4009" y="1835"/>
                  </a:cubicBezTo>
                  <a:cubicBezTo>
                    <a:pt x="4130" y="1616"/>
                    <a:pt x="4154" y="1349"/>
                    <a:pt x="4082" y="1106"/>
                  </a:cubicBezTo>
                  <a:cubicBezTo>
                    <a:pt x="4203" y="961"/>
                    <a:pt x="4397" y="863"/>
                    <a:pt x="4592" y="863"/>
                  </a:cubicBezTo>
                  <a:cubicBezTo>
                    <a:pt x="4762" y="863"/>
                    <a:pt x="4932" y="936"/>
                    <a:pt x="5053" y="1033"/>
                  </a:cubicBezTo>
                  <a:cubicBezTo>
                    <a:pt x="5466" y="1325"/>
                    <a:pt x="5466" y="1932"/>
                    <a:pt x="5272" y="2418"/>
                  </a:cubicBezTo>
                  <a:lnTo>
                    <a:pt x="5150" y="2418"/>
                  </a:lnTo>
                  <a:cubicBezTo>
                    <a:pt x="4907" y="2418"/>
                    <a:pt x="4567" y="2491"/>
                    <a:pt x="4470" y="2710"/>
                  </a:cubicBezTo>
                  <a:cubicBezTo>
                    <a:pt x="4397" y="2928"/>
                    <a:pt x="4543" y="3171"/>
                    <a:pt x="4762" y="3195"/>
                  </a:cubicBezTo>
                  <a:cubicBezTo>
                    <a:pt x="5029" y="3195"/>
                    <a:pt x="5248" y="2904"/>
                    <a:pt x="5369" y="2612"/>
                  </a:cubicBezTo>
                  <a:cubicBezTo>
                    <a:pt x="5612" y="2637"/>
                    <a:pt x="5806" y="2807"/>
                    <a:pt x="5879" y="3025"/>
                  </a:cubicBezTo>
                  <a:cubicBezTo>
                    <a:pt x="5903" y="3220"/>
                    <a:pt x="5831" y="3414"/>
                    <a:pt x="5685" y="3560"/>
                  </a:cubicBezTo>
                  <a:cubicBezTo>
                    <a:pt x="5320" y="3949"/>
                    <a:pt x="4810" y="4191"/>
                    <a:pt x="4252" y="4191"/>
                  </a:cubicBezTo>
                  <a:cubicBezTo>
                    <a:pt x="4082" y="4191"/>
                    <a:pt x="3887" y="4167"/>
                    <a:pt x="3741" y="4070"/>
                  </a:cubicBezTo>
                  <a:cubicBezTo>
                    <a:pt x="3669" y="4046"/>
                    <a:pt x="3620" y="4021"/>
                    <a:pt x="3571" y="3973"/>
                  </a:cubicBezTo>
                  <a:cubicBezTo>
                    <a:pt x="3814" y="3681"/>
                    <a:pt x="3887" y="3366"/>
                    <a:pt x="3766" y="3220"/>
                  </a:cubicBezTo>
                  <a:cubicBezTo>
                    <a:pt x="3717" y="3171"/>
                    <a:pt x="3669" y="3147"/>
                    <a:pt x="3596" y="3147"/>
                  </a:cubicBezTo>
                  <a:cubicBezTo>
                    <a:pt x="3426" y="3171"/>
                    <a:pt x="3280" y="3268"/>
                    <a:pt x="3231" y="3438"/>
                  </a:cubicBezTo>
                  <a:cubicBezTo>
                    <a:pt x="3158" y="3633"/>
                    <a:pt x="3207" y="3851"/>
                    <a:pt x="3328" y="3973"/>
                  </a:cubicBezTo>
                  <a:cubicBezTo>
                    <a:pt x="3037" y="4264"/>
                    <a:pt x="2648" y="4434"/>
                    <a:pt x="2260" y="4434"/>
                  </a:cubicBezTo>
                  <a:cubicBezTo>
                    <a:pt x="2215" y="4444"/>
                    <a:pt x="2169" y="4449"/>
                    <a:pt x="2124" y="4449"/>
                  </a:cubicBezTo>
                  <a:cubicBezTo>
                    <a:pt x="1946" y="4449"/>
                    <a:pt x="1768" y="4375"/>
                    <a:pt x="1652" y="4240"/>
                  </a:cubicBezTo>
                  <a:cubicBezTo>
                    <a:pt x="1944" y="4094"/>
                    <a:pt x="2138" y="3778"/>
                    <a:pt x="2138" y="3463"/>
                  </a:cubicBezTo>
                  <a:cubicBezTo>
                    <a:pt x="2116" y="3307"/>
                    <a:pt x="2013" y="3192"/>
                    <a:pt x="1865" y="3192"/>
                  </a:cubicBezTo>
                  <a:cubicBezTo>
                    <a:pt x="1851" y="3192"/>
                    <a:pt x="1837" y="3193"/>
                    <a:pt x="1822" y="3195"/>
                  </a:cubicBezTo>
                  <a:cubicBezTo>
                    <a:pt x="1677" y="3195"/>
                    <a:pt x="1531" y="3293"/>
                    <a:pt x="1458" y="3438"/>
                  </a:cubicBezTo>
                  <a:cubicBezTo>
                    <a:pt x="1337" y="3657"/>
                    <a:pt x="1312" y="3924"/>
                    <a:pt x="1409" y="4143"/>
                  </a:cubicBezTo>
                  <a:cubicBezTo>
                    <a:pt x="1361" y="4149"/>
                    <a:pt x="1314" y="4152"/>
                    <a:pt x="1268" y="4152"/>
                  </a:cubicBezTo>
                  <a:cubicBezTo>
                    <a:pt x="1130" y="4152"/>
                    <a:pt x="1002" y="4125"/>
                    <a:pt x="875" y="4070"/>
                  </a:cubicBezTo>
                  <a:cubicBezTo>
                    <a:pt x="535" y="3924"/>
                    <a:pt x="316" y="3633"/>
                    <a:pt x="268" y="3268"/>
                  </a:cubicBezTo>
                  <a:cubicBezTo>
                    <a:pt x="195" y="2977"/>
                    <a:pt x="243" y="2637"/>
                    <a:pt x="413" y="2370"/>
                  </a:cubicBezTo>
                  <a:cubicBezTo>
                    <a:pt x="486" y="2564"/>
                    <a:pt x="632" y="2734"/>
                    <a:pt x="802" y="2855"/>
                  </a:cubicBezTo>
                  <a:cubicBezTo>
                    <a:pt x="899" y="2880"/>
                    <a:pt x="972" y="2904"/>
                    <a:pt x="1069" y="2904"/>
                  </a:cubicBezTo>
                  <a:cubicBezTo>
                    <a:pt x="1264" y="2904"/>
                    <a:pt x="1434" y="2758"/>
                    <a:pt x="1434" y="2540"/>
                  </a:cubicBezTo>
                  <a:cubicBezTo>
                    <a:pt x="1434" y="2224"/>
                    <a:pt x="1166" y="1981"/>
                    <a:pt x="851" y="1981"/>
                  </a:cubicBezTo>
                  <a:cubicBezTo>
                    <a:pt x="828" y="1976"/>
                    <a:pt x="806" y="1974"/>
                    <a:pt x="784" y="1974"/>
                  </a:cubicBezTo>
                  <a:cubicBezTo>
                    <a:pt x="685" y="1974"/>
                    <a:pt x="590" y="2014"/>
                    <a:pt x="511" y="2054"/>
                  </a:cubicBezTo>
                  <a:cubicBezTo>
                    <a:pt x="438" y="1568"/>
                    <a:pt x="608" y="1058"/>
                    <a:pt x="1069" y="936"/>
                  </a:cubicBezTo>
                  <a:cubicBezTo>
                    <a:pt x="1194" y="901"/>
                    <a:pt x="1331" y="878"/>
                    <a:pt x="1463" y="878"/>
                  </a:cubicBezTo>
                  <a:cubicBezTo>
                    <a:pt x="1511" y="878"/>
                    <a:pt x="1558" y="881"/>
                    <a:pt x="1604" y="888"/>
                  </a:cubicBezTo>
                  <a:cubicBezTo>
                    <a:pt x="1555" y="1009"/>
                    <a:pt x="1507" y="1106"/>
                    <a:pt x="1507" y="1106"/>
                  </a:cubicBezTo>
                  <a:cubicBezTo>
                    <a:pt x="1507" y="1131"/>
                    <a:pt x="1507" y="1131"/>
                    <a:pt x="1507" y="1155"/>
                  </a:cubicBezTo>
                  <a:cubicBezTo>
                    <a:pt x="1531" y="1179"/>
                    <a:pt x="1725" y="1665"/>
                    <a:pt x="2065" y="1665"/>
                  </a:cubicBezTo>
                  <a:cubicBezTo>
                    <a:pt x="2162" y="1665"/>
                    <a:pt x="2235" y="1641"/>
                    <a:pt x="2308" y="1592"/>
                  </a:cubicBezTo>
                  <a:cubicBezTo>
                    <a:pt x="2405" y="1544"/>
                    <a:pt x="2478" y="1422"/>
                    <a:pt x="2454" y="1301"/>
                  </a:cubicBezTo>
                  <a:cubicBezTo>
                    <a:pt x="2357" y="1033"/>
                    <a:pt x="2114" y="839"/>
                    <a:pt x="1847" y="791"/>
                  </a:cubicBezTo>
                  <a:cubicBezTo>
                    <a:pt x="1992" y="426"/>
                    <a:pt x="2332" y="183"/>
                    <a:pt x="2745" y="159"/>
                  </a:cubicBezTo>
                  <a:close/>
                  <a:moveTo>
                    <a:pt x="2728" y="1"/>
                  </a:moveTo>
                  <a:cubicBezTo>
                    <a:pt x="2260" y="1"/>
                    <a:pt x="1815" y="296"/>
                    <a:pt x="1652" y="766"/>
                  </a:cubicBezTo>
                  <a:cubicBezTo>
                    <a:pt x="1569" y="748"/>
                    <a:pt x="1485" y="740"/>
                    <a:pt x="1403" y="740"/>
                  </a:cubicBezTo>
                  <a:cubicBezTo>
                    <a:pt x="1270" y="740"/>
                    <a:pt x="1141" y="760"/>
                    <a:pt x="1021" y="791"/>
                  </a:cubicBezTo>
                  <a:cubicBezTo>
                    <a:pt x="438" y="936"/>
                    <a:pt x="219" y="1616"/>
                    <a:pt x="341" y="2199"/>
                  </a:cubicBezTo>
                  <a:cubicBezTo>
                    <a:pt x="98" y="2515"/>
                    <a:pt x="0" y="2928"/>
                    <a:pt x="73" y="3317"/>
                  </a:cubicBezTo>
                  <a:cubicBezTo>
                    <a:pt x="146" y="3730"/>
                    <a:pt x="413" y="4070"/>
                    <a:pt x="802" y="4240"/>
                  </a:cubicBezTo>
                  <a:cubicBezTo>
                    <a:pt x="960" y="4293"/>
                    <a:pt x="1130" y="4332"/>
                    <a:pt x="1294" y="4332"/>
                  </a:cubicBezTo>
                  <a:cubicBezTo>
                    <a:pt x="1358" y="4332"/>
                    <a:pt x="1421" y="4326"/>
                    <a:pt x="1482" y="4313"/>
                  </a:cubicBezTo>
                  <a:cubicBezTo>
                    <a:pt x="1638" y="4491"/>
                    <a:pt x="1875" y="4607"/>
                    <a:pt x="2119" y="4607"/>
                  </a:cubicBezTo>
                  <a:cubicBezTo>
                    <a:pt x="2141" y="4607"/>
                    <a:pt x="2164" y="4606"/>
                    <a:pt x="2187" y="4604"/>
                  </a:cubicBezTo>
                  <a:lnTo>
                    <a:pt x="2260" y="4604"/>
                  </a:lnTo>
                  <a:cubicBezTo>
                    <a:pt x="2721" y="4580"/>
                    <a:pt x="3134" y="4410"/>
                    <a:pt x="3450" y="4094"/>
                  </a:cubicBezTo>
                  <a:cubicBezTo>
                    <a:pt x="3523" y="4143"/>
                    <a:pt x="3596" y="4191"/>
                    <a:pt x="3669" y="4240"/>
                  </a:cubicBezTo>
                  <a:cubicBezTo>
                    <a:pt x="3839" y="4313"/>
                    <a:pt x="4057" y="4361"/>
                    <a:pt x="4276" y="4361"/>
                  </a:cubicBezTo>
                  <a:cubicBezTo>
                    <a:pt x="4859" y="4361"/>
                    <a:pt x="5418" y="4094"/>
                    <a:pt x="5831" y="3681"/>
                  </a:cubicBezTo>
                  <a:cubicBezTo>
                    <a:pt x="6001" y="3487"/>
                    <a:pt x="6073" y="3244"/>
                    <a:pt x="6049" y="3001"/>
                  </a:cubicBezTo>
                  <a:cubicBezTo>
                    <a:pt x="5976" y="2710"/>
                    <a:pt x="5733" y="2491"/>
                    <a:pt x="5442" y="2467"/>
                  </a:cubicBezTo>
                  <a:cubicBezTo>
                    <a:pt x="5636" y="1908"/>
                    <a:pt x="5612" y="1252"/>
                    <a:pt x="5126" y="912"/>
                  </a:cubicBezTo>
                  <a:cubicBezTo>
                    <a:pt x="4972" y="781"/>
                    <a:pt x="4776" y="715"/>
                    <a:pt x="4580" y="715"/>
                  </a:cubicBezTo>
                  <a:cubicBezTo>
                    <a:pt x="4376" y="715"/>
                    <a:pt x="4170" y="787"/>
                    <a:pt x="4009" y="936"/>
                  </a:cubicBezTo>
                  <a:cubicBezTo>
                    <a:pt x="3887" y="548"/>
                    <a:pt x="3571" y="256"/>
                    <a:pt x="3207" y="110"/>
                  </a:cubicBezTo>
                  <a:cubicBezTo>
                    <a:pt x="3052" y="36"/>
                    <a:pt x="2889" y="1"/>
                    <a:pt x="27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15" name="Google Shape;1515;p33"/>
          <p:cNvGrpSpPr/>
          <p:nvPr/>
        </p:nvGrpSpPr>
        <p:grpSpPr>
          <a:xfrm flipH="1">
            <a:off x="2898506" y="-686743"/>
            <a:ext cx="2525833" cy="1610805"/>
            <a:chOff x="7239867" y="1514545"/>
            <a:chExt cx="2525833" cy="1610805"/>
          </a:xfrm>
        </p:grpSpPr>
        <p:grpSp>
          <p:nvGrpSpPr>
            <p:cNvPr id="1516" name="Google Shape;1516;p33"/>
            <p:cNvGrpSpPr/>
            <p:nvPr/>
          </p:nvGrpSpPr>
          <p:grpSpPr>
            <a:xfrm>
              <a:off x="7346663" y="1514545"/>
              <a:ext cx="2419037" cy="1551678"/>
              <a:chOff x="7410211" y="1555302"/>
              <a:chExt cx="2355440" cy="1510884"/>
            </a:xfrm>
          </p:grpSpPr>
          <p:grpSp>
            <p:nvGrpSpPr>
              <p:cNvPr id="1517" name="Google Shape;1517;p33"/>
              <p:cNvGrpSpPr/>
              <p:nvPr/>
            </p:nvGrpSpPr>
            <p:grpSpPr>
              <a:xfrm>
                <a:off x="7410211" y="1555302"/>
                <a:ext cx="2355440" cy="1510884"/>
                <a:chOff x="761258" y="2062480"/>
                <a:chExt cx="1646470" cy="1056119"/>
              </a:xfrm>
            </p:grpSpPr>
            <p:sp>
              <p:nvSpPr>
                <p:cNvPr id="1518" name="Google Shape;1518;p33"/>
                <p:cNvSpPr/>
                <p:nvPr/>
              </p:nvSpPr>
              <p:spPr>
                <a:xfrm rot="-1481318">
                  <a:off x="1087094" y="2126891"/>
                  <a:ext cx="430227" cy="556678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19" name="Google Shape;1519;p33"/>
                <p:cNvSpPr/>
                <p:nvPr/>
              </p:nvSpPr>
              <p:spPr>
                <a:xfrm>
                  <a:off x="1415418" y="2201127"/>
                  <a:ext cx="5577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20" name="Google Shape;1520;p33"/>
                <p:cNvSpPr/>
                <p:nvPr/>
              </p:nvSpPr>
              <p:spPr>
                <a:xfrm>
                  <a:off x="761258" y="2379293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21" name="Google Shape;1521;p33"/>
                <p:cNvSpPr/>
                <p:nvPr/>
              </p:nvSpPr>
              <p:spPr>
                <a:xfrm>
                  <a:off x="899445" y="2606080"/>
                  <a:ext cx="469500" cy="4695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22" name="Google Shape;1522;p33"/>
                <p:cNvSpPr/>
                <p:nvPr/>
              </p:nvSpPr>
              <p:spPr>
                <a:xfrm>
                  <a:off x="1250808" y="2594534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23" name="Google Shape;1523;p33"/>
                <p:cNvSpPr/>
                <p:nvPr/>
              </p:nvSpPr>
              <p:spPr>
                <a:xfrm rot="-2967336">
                  <a:off x="1706888" y="2475460"/>
                  <a:ext cx="622580" cy="492779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524" name="Google Shape;1524;p33"/>
              <p:cNvSpPr/>
              <p:nvPr/>
            </p:nvSpPr>
            <p:spPr>
              <a:xfrm>
                <a:off x="7933212" y="2119383"/>
                <a:ext cx="704700" cy="7047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5" name="Google Shape;1525;p33"/>
              <p:cNvSpPr/>
              <p:nvPr/>
            </p:nvSpPr>
            <p:spPr>
              <a:xfrm>
                <a:off x="8386462" y="2119383"/>
                <a:ext cx="704700" cy="7047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526" name="Google Shape;1526;p33"/>
            <p:cNvSpPr/>
            <p:nvPr/>
          </p:nvSpPr>
          <p:spPr>
            <a:xfrm>
              <a:off x="7239867" y="1792171"/>
              <a:ext cx="2256600" cy="1333178"/>
            </a:xfrm>
            <a:custGeom>
              <a:avLst/>
              <a:gdLst/>
              <a:ahLst/>
              <a:cxnLst/>
              <a:rect l="l" t="t" r="r" b="b"/>
              <a:pathLst>
                <a:path w="4957" h="2929" extrusionOk="0">
                  <a:moveTo>
                    <a:pt x="1215" y="718"/>
                  </a:moveTo>
                  <a:cubicBezTo>
                    <a:pt x="1312" y="743"/>
                    <a:pt x="1337" y="767"/>
                    <a:pt x="1361" y="815"/>
                  </a:cubicBezTo>
                  <a:cubicBezTo>
                    <a:pt x="1361" y="840"/>
                    <a:pt x="1312" y="888"/>
                    <a:pt x="1288" y="913"/>
                  </a:cubicBezTo>
                  <a:cubicBezTo>
                    <a:pt x="1264" y="913"/>
                    <a:pt x="1264" y="937"/>
                    <a:pt x="1215" y="937"/>
                  </a:cubicBezTo>
                  <a:cubicBezTo>
                    <a:pt x="1215" y="864"/>
                    <a:pt x="1215" y="815"/>
                    <a:pt x="1215" y="743"/>
                  </a:cubicBezTo>
                  <a:lnTo>
                    <a:pt x="1215" y="718"/>
                  </a:lnTo>
                  <a:close/>
                  <a:moveTo>
                    <a:pt x="2527" y="475"/>
                  </a:moveTo>
                  <a:cubicBezTo>
                    <a:pt x="2624" y="597"/>
                    <a:pt x="2673" y="767"/>
                    <a:pt x="2624" y="937"/>
                  </a:cubicBezTo>
                  <a:cubicBezTo>
                    <a:pt x="2601" y="983"/>
                    <a:pt x="2567" y="1007"/>
                    <a:pt x="2530" y="1007"/>
                  </a:cubicBezTo>
                  <a:cubicBezTo>
                    <a:pt x="2489" y="1007"/>
                    <a:pt x="2444" y="977"/>
                    <a:pt x="2405" y="913"/>
                  </a:cubicBezTo>
                  <a:cubicBezTo>
                    <a:pt x="2333" y="767"/>
                    <a:pt x="2381" y="573"/>
                    <a:pt x="2527" y="475"/>
                  </a:cubicBezTo>
                  <a:close/>
                  <a:moveTo>
                    <a:pt x="3984" y="1010"/>
                  </a:moveTo>
                  <a:lnTo>
                    <a:pt x="3984" y="1010"/>
                  </a:lnTo>
                  <a:cubicBezTo>
                    <a:pt x="4009" y="1107"/>
                    <a:pt x="3984" y="1228"/>
                    <a:pt x="3936" y="1326"/>
                  </a:cubicBezTo>
                  <a:cubicBezTo>
                    <a:pt x="3912" y="1350"/>
                    <a:pt x="3912" y="1350"/>
                    <a:pt x="3887" y="1350"/>
                  </a:cubicBezTo>
                  <a:cubicBezTo>
                    <a:pt x="3863" y="1350"/>
                    <a:pt x="3839" y="1326"/>
                    <a:pt x="3814" y="1326"/>
                  </a:cubicBezTo>
                  <a:cubicBezTo>
                    <a:pt x="3766" y="1277"/>
                    <a:pt x="3766" y="1277"/>
                    <a:pt x="3766" y="1204"/>
                  </a:cubicBezTo>
                  <a:cubicBezTo>
                    <a:pt x="3790" y="1131"/>
                    <a:pt x="3863" y="1058"/>
                    <a:pt x="3984" y="1010"/>
                  </a:cubicBezTo>
                  <a:close/>
                  <a:moveTo>
                    <a:pt x="1045" y="1860"/>
                  </a:moveTo>
                  <a:cubicBezTo>
                    <a:pt x="948" y="1957"/>
                    <a:pt x="851" y="2030"/>
                    <a:pt x="754" y="2079"/>
                  </a:cubicBezTo>
                  <a:cubicBezTo>
                    <a:pt x="778" y="1982"/>
                    <a:pt x="875" y="1909"/>
                    <a:pt x="972" y="1860"/>
                  </a:cubicBezTo>
                  <a:close/>
                  <a:moveTo>
                    <a:pt x="3159" y="1957"/>
                  </a:moveTo>
                  <a:cubicBezTo>
                    <a:pt x="3159" y="1957"/>
                    <a:pt x="3183" y="1957"/>
                    <a:pt x="3231" y="2006"/>
                  </a:cubicBezTo>
                  <a:cubicBezTo>
                    <a:pt x="3280" y="2054"/>
                    <a:pt x="3304" y="2152"/>
                    <a:pt x="3280" y="2224"/>
                  </a:cubicBezTo>
                  <a:cubicBezTo>
                    <a:pt x="3159" y="2127"/>
                    <a:pt x="3159" y="2006"/>
                    <a:pt x="3159" y="1957"/>
                  </a:cubicBezTo>
                  <a:close/>
                  <a:moveTo>
                    <a:pt x="1701" y="2030"/>
                  </a:moveTo>
                  <a:cubicBezTo>
                    <a:pt x="1750" y="2054"/>
                    <a:pt x="1798" y="2079"/>
                    <a:pt x="1822" y="2127"/>
                  </a:cubicBezTo>
                  <a:cubicBezTo>
                    <a:pt x="1847" y="2249"/>
                    <a:pt x="1822" y="2346"/>
                    <a:pt x="1774" y="2443"/>
                  </a:cubicBezTo>
                  <a:cubicBezTo>
                    <a:pt x="1677" y="2346"/>
                    <a:pt x="1628" y="2200"/>
                    <a:pt x="1652" y="2054"/>
                  </a:cubicBezTo>
                  <a:cubicBezTo>
                    <a:pt x="1652" y="2030"/>
                    <a:pt x="1677" y="2030"/>
                    <a:pt x="1677" y="2030"/>
                  </a:cubicBezTo>
                  <a:close/>
                  <a:moveTo>
                    <a:pt x="1688" y="116"/>
                  </a:moveTo>
                  <a:cubicBezTo>
                    <a:pt x="1796" y="116"/>
                    <a:pt x="1923" y="140"/>
                    <a:pt x="2065" y="184"/>
                  </a:cubicBezTo>
                  <a:cubicBezTo>
                    <a:pt x="2211" y="232"/>
                    <a:pt x="2333" y="305"/>
                    <a:pt x="2454" y="427"/>
                  </a:cubicBezTo>
                  <a:cubicBezTo>
                    <a:pt x="2284" y="548"/>
                    <a:pt x="2235" y="791"/>
                    <a:pt x="2333" y="961"/>
                  </a:cubicBezTo>
                  <a:cubicBezTo>
                    <a:pt x="2430" y="1083"/>
                    <a:pt x="2503" y="1131"/>
                    <a:pt x="2551" y="1131"/>
                  </a:cubicBezTo>
                  <a:cubicBezTo>
                    <a:pt x="2648" y="1107"/>
                    <a:pt x="2721" y="1058"/>
                    <a:pt x="2746" y="986"/>
                  </a:cubicBezTo>
                  <a:cubicBezTo>
                    <a:pt x="2794" y="791"/>
                    <a:pt x="2746" y="573"/>
                    <a:pt x="2624" y="427"/>
                  </a:cubicBezTo>
                  <a:cubicBezTo>
                    <a:pt x="2818" y="305"/>
                    <a:pt x="3061" y="232"/>
                    <a:pt x="3304" y="232"/>
                  </a:cubicBezTo>
                  <a:lnTo>
                    <a:pt x="3450" y="232"/>
                  </a:lnTo>
                  <a:cubicBezTo>
                    <a:pt x="3742" y="330"/>
                    <a:pt x="3960" y="597"/>
                    <a:pt x="3984" y="888"/>
                  </a:cubicBezTo>
                  <a:cubicBezTo>
                    <a:pt x="3839" y="937"/>
                    <a:pt x="3717" y="1034"/>
                    <a:pt x="3693" y="1180"/>
                  </a:cubicBezTo>
                  <a:cubicBezTo>
                    <a:pt x="3669" y="1277"/>
                    <a:pt x="3693" y="1350"/>
                    <a:pt x="3766" y="1423"/>
                  </a:cubicBezTo>
                  <a:cubicBezTo>
                    <a:pt x="3802" y="1459"/>
                    <a:pt x="3845" y="1477"/>
                    <a:pt x="3887" y="1477"/>
                  </a:cubicBezTo>
                  <a:cubicBezTo>
                    <a:pt x="3930" y="1477"/>
                    <a:pt x="3972" y="1459"/>
                    <a:pt x="4009" y="1423"/>
                  </a:cubicBezTo>
                  <a:cubicBezTo>
                    <a:pt x="4082" y="1277"/>
                    <a:pt x="4106" y="1131"/>
                    <a:pt x="4082" y="986"/>
                  </a:cubicBezTo>
                  <a:cubicBezTo>
                    <a:pt x="4130" y="986"/>
                    <a:pt x="4203" y="961"/>
                    <a:pt x="4252" y="961"/>
                  </a:cubicBezTo>
                  <a:cubicBezTo>
                    <a:pt x="4470" y="961"/>
                    <a:pt x="4640" y="1083"/>
                    <a:pt x="4738" y="1277"/>
                  </a:cubicBezTo>
                  <a:cubicBezTo>
                    <a:pt x="4835" y="1544"/>
                    <a:pt x="4810" y="1836"/>
                    <a:pt x="4665" y="2079"/>
                  </a:cubicBezTo>
                  <a:cubicBezTo>
                    <a:pt x="4483" y="2341"/>
                    <a:pt x="4201" y="2486"/>
                    <a:pt x="3902" y="2486"/>
                  </a:cubicBezTo>
                  <a:cubicBezTo>
                    <a:pt x="3841" y="2486"/>
                    <a:pt x="3779" y="2480"/>
                    <a:pt x="3717" y="2467"/>
                  </a:cubicBezTo>
                  <a:cubicBezTo>
                    <a:pt x="3572" y="2443"/>
                    <a:pt x="3450" y="2370"/>
                    <a:pt x="3353" y="2297"/>
                  </a:cubicBezTo>
                  <a:cubicBezTo>
                    <a:pt x="3401" y="2176"/>
                    <a:pt x="3377" y="2030"/>
                    <a:pt x="3304" y="1933"/>
                  </a:cubicBezTo>
                  <a:cubicBezTo>
                    <a:pt x="3244" y="1884"/>
                    <a:pt x="3189" y="1860"/>
                    <a:pt x="3143" y="1860"/>
                  </a:cubicBezTo>
                  <a:cubicBezTo>
                    <a:pt x="3098" y="1860"/>
                    <a:pt x="3061" y="1884"/>
                    <a:pt x="3037" y="1933"/>
                  </a:cubicBezTo>
                  <a:cubicBezTo>
                    <a:pt x="3037" y="2103"/>
                    <a:pt x="3086" y="2249"/>
                    <a:pt x="3231" y="2322"/>
                  </a:cubicBezTo>
                  <a:cubicBezTo>
                    <a:pt x="3071" y="2620"/>
                    <a:pt x="2781" y="2809"/>
                    <a:pt x="2442" y="2809"/>
                  </a:cubicBezTo>
                  <a:cubicBezTo>
                    <a:pt x="2422" y="2809"/>
                    <a:pt x="2402" y="2809"/>
                    <a:pt x="2381" y="2807"/>
                  </a:cubicBezTo>
                  <a:cubicBezTo>
                    <a:pt x="2187" y="2807"/>
                    <a:pt x="1968" y="2686"/>
                    <a:pt x="1847" y="2516"/>
                  </a:cubicBezTo>
                  <a:cubicBezTo>
                    <a:pt x="1920" y="2394"/>
                    <a:pt x="1968" y="2249"/>
                    <a:pt x="1920" y="2103"/>
                  </a:cubicBezTo>
                  <a:cubicBezTo>
                    <a:pt x="1895" y="2030"/>
                    <a:pt x="1822" y="1957"/>
                    <a:pt x="1725" y="1933"/>
                  </a:cubicBezTo>
                  <a:cubicBezTo>
                    <a:pt x="1712" y="1928"/>
                    <a:pt x="1699" y="1926"/>
                    <a:pt x="1685" y="1926"/>
                  </a:cubicBezTo>
                  <a:cubicBezTo>
                    <a:pt x="1627" y="1926"/>
                    <a:pt x="1575" y="1966"/>
                    <a:pt x="1555" y="2006"/>
                  </a:cubicBezTo>
                  <a:cubicBezTo>
                    <a:pt x="1531" y="2200"/>
                    <a:pt x="1580" y="2394"/>
                    <a:pt x="1725" y="2540"/>
                  </a:cubicBezTo>
                  <a:cubicBezTo>
                    <a:pt x="1604" y="2662"/>
                    <a:pt x="1434" y="2735"/>
                    <a:pt x="1264" y="2759"/>
                  </a:cubicBezTo>
                  <a:lnTo>
                    <a:pt x="1191" y="2759"/>
                  </a:lnTo>
                  <a:cubicBezTo>
                    <a:pt x="1045" y="2759"/>
                    <a:pt x="924" y="2686"/>
                    <a:pt x="826" y="2589"/>
                  </a:cubicBezTo>
                  <a:cubicBezTo>
                    <a:pt x="729" y="2467"/>
                    <a:pt x="705" y="2346"/>
                    <a:pt x="729" y="2224"/>
                  </a:cubicBezTo>
                  <a:cubicBezTo>
                    <a:pt x="924" y="2152"/>
                    <a:pt x="1167" y="1957"/>
                    <a:pt x="1142" y="1836"/>
                  </a:cubicBezTo>
                  <a:cubicBezTo>
                    <a:pt x="1142" y="1801"/>
                    <a:pt x="1118" y="1767"/>
                    <a:pt x="1052" y="1767"/>
                  </a:cubicBezTo>
                  <a:cubicBezTo>
                    <a:pt x="1025" y="1767"/>
                    <a:pt x="991" y="1773"/>
                    <a:pt x="948" y="1787"/>
                  </a:cubicBezTo>
                  <a:cubicBezTo>
                    <a:pt x="802" y="1836"/>
                    <a:pt x="681" y="1982"/>
                    <a:pt x="656" y="2152"/>
                  </a:cubicBezTo>
                  <a:cubicBezTo>
                    <a:pt x="638" y="2154"/>
                    <a:pt x="621" y="2155"/>
                    <a:pt x="603" y="2155"/>
                  </a:cubicBezTo>
                  <a:cubicBezTo>
                    <a:pt x="414" y="2155"/>
                    <a:pt x="286" y="2032"/>
                    <a:pt x="219" y="1787"/>
                  </a:cubicBezTo>
                  <a:cubicBezTo>
                    <a:pt x="98" y="1520"/>
                    <a:pt x="122" y="1228"/>
                    <a:pt x="243" y="961"/>
                  </a:cubicBezTo>
                  <a:cubicBezTo>
                    <a:pt x="389" y="791"/>
                    <a:pt x="608" y="694"/>
                    <a:pt x="851" y="694"/>
                  </a:cubicBezTo>
                  <a:lnTo>
                    <a:pt x="1142" y="694"/>
                  </a:lnTo>
                  <a:lnTo>
                    <a:pt x="1142" y="743"/>
                  </a:lnTo>
                  <a:cubicBezTo>
                    <a:pt x="1118" y="840"/>
                    <a:pt x="1142" y="937"/>
                    <a:pt x="1191" y="1010"/>
                  </a:cubicBezTo>
                  <a:cubicBezTo>
                    <a:pt x="1204" y="1036"/>
                    <a:pt x="1232" y="1056"/>
                    <a:pt x="1271" y="1056"/>
                  </a:cubicBezTo>
                  <a:cubicBezTo>
                    <a:pt x="1302" y="1056"/>
                    <a:pt x="1341" y="1043"/>
                    <a:pt x="1385" y="1010"/>
                  </a:cubicBezTo>
                  <a:cubicBezTo>
                    <a:pt x="1482" y="913"/>
                    <a:pt x="1507" y="888"/>
                    <a:pt x="1482" y="791"/>
                  </a:cubicBezTo>
                  <a:cubicBezTo>
                    <a:pt x="1458" y="718"/>
                    <a:pt x="1385" y="645"/>
                    <a:pt x="1239" y="621"/>
                  </a:cubicBezTo>
                  <a:cubicBezTo>
                    <a:pt x="1239" y="475"/>
                    <a:pt x="1288" y="330"/>
                    <a:pt x="1385" y="232"/>
                  </a:cubicBezTo>
                  <a:cubicBezTo>
                    <a:pt x="1452" y="152"/>
                    <a:pt x="1556" y="116"/>
                    <a:pt x="1688" y="116"/>
                  </a:cubicBezTo>
                  <a:close/>
                  <a:moveTo>
                    <a:pt x="1650" y="1"/>
                  </a:moveTo>
                  <a:cubicBezTo>
                    <a:pt x="1501" y="1"/>
                    <a:pt x="1380" y="43"/>
                    <a:pt x="1288" y="135"/>
                  </a:cubicBezTo>
                  <a:cubicBezTo>
                    <a:pt x="1191" y="257"/>
                    <a:pt x="1118" y="427"/>
                    <a:pt x="1118" y="597"/>
                  </a:cubicBezTo>
                  <a:cubicBezTo>
                    <a:pt x="1069" y="585"/>
                    <a:pt x="1021" y="579"/>
                    <a:pt x="972" y="579"/>
                  </a:cubicBezTo>
                  <a:cubicBezTo>
                    <a:pt x="924" y="579"/>
                    <a:pt x="875" y="585"/>
                    <a:pt x="826" y="597"/>
                  </a:cubicBezTo>
                  <a:cubicBezTo>
                    <a:pt x="559" y="597"/>
                    <a:pt x="316" y="694"/>
                    <a:pt x="146" y="888"/>
                  </a:cubicBezTo>
                  <a:cubicBezTo>
                    <a:pt x="1" y="1180"/>
                    <a:pt x="1" y="1520"/>
                    <a:pt x="122" y="1811"/>
                  </a:cubicBezTo>
                  <a:cubicBezTo>
                    <a:pt x="219" y="2152"/>
                    <a:pt x="414" y="2224"/>
                    <a:pt x="559" y="2224"/>
                  </a:cubicBezTo>
                  <a:lnTo>
                    <a:pt x="608" y="2224"/>
                  </a:lnTo>
                  <a:cubicBezTo>
                    <a:pt x="608" y="2394"/>
                    <a:pt x="656" y="2540"/>
                    <a:pt x="754" y="2637"/>
                  </a:cubicBezTo>
                  <a:cubicBezTo>
                    <a:pt x="851" y="2783"/>
                    <a:pt x="1021" y="2856"/>
                    <a:pt x="1191" y="2856"/>
                  </a:cubicBezTo>
                  <a:lnTo>
                    <a:pt x="1264" y="2856"/>
                  </a:lnTo>
                  <a:cubicBezTo>
                    <a:pt x="1458" y="2832"/>
                    <a:pt x="1652" y="2759"/>
                    <a:pt x="1774" y="2613"/>
                  </a:cubicBezTo>
                  <a:cubicBezTo>
                    <a:pt x="1944" y="2783"/>
                    <a:pt x="2163" y="2905"/>
                    <a:pt x="2381" y="2929"/>
                  </a:cubicBezTo>
                  <a:lnTo>
                    <a:pt x="2430" y="2929"/>
                  </a:lnTo>
                  <a:cubicBezTo>
                    <a:pt x="2794" y="2905"/>
                    <a:pt x="3134" y="2710"/>
                    <a:pt x="3304" y="2394"/>
                  </a:cubicBezTo>
                  <a:cubicBezTo>
                    <a:pt x="3426" y="2467"/>
                    <a:pt x="3547" y="2516"/>
                    <a:pt x="3693" y="2540"/>
                  </a:cubicBezTo>
                  <a:cubicBezTo>
                    <a:pt x="3766" y="2559"/>
                    <a:pt x="3841" y="2567"/>
                    <a:pt x="3916" y="2567"/>
                  </a:cubicBezTo>
                  <a:cubicBezTo>
                    <a:pt x="4239" y="2567"/>
                    <a:pt x="4560" y="2403"/>
                    <a:pt x="4738" y="2127"/>
                  </a:cubicBezTo>
                  <a:cubicBezTo>
                    <a:pt x="4932" y="1860"/>
                    <a:pt x="4956" y="1496"/>
                    <a:pt x="4835" y="1204"/>
                  </a:cubicBezTo>
                  <a:cubicBezTo>
                    <a:pt x="4738" y="986"/>
                    <a:pt x="4495" y="840"/>
                    <a:pt x="4252" y="840"/>
                  </a:cubicBezTo>
                  <a:cubicBezTo>
                    <a:pt x="4203" y="840"/>
                    <a:pt x="4130" y="840"/>
                    <a:pt x="4057" y="864"/>
                  </a:cubicBezTo>
                  <a:cubicBezTo>
                    <a:pt x="4033" y="500"/>
                    <a:pt x="3790" y="232"/>
                    <a:pt x="3450" y="135"/>
                  </a:cubicBezTo>
                  <a:cubicBezTo>
                    <a:pt x="3426" y="123"/>
                    <a:pt x="3395" y="117"/>
                    <a:pt x="3365" y="117"/>
                  </a:cubicBezTo>
                  <a:cubicBezTo>
                    <a:pt x="3335" y="117"/>
                    <a:pt x="3304" y="123"/>
                    <a:pt x="3280" y="135"/>
                  </a:cubicBezTo>
                  <a:cubicBezTo>
                    <a:pt x="3013" y="135"/>
                    <a:pt x="2746" y="208"/>
                    <a:pt x="2527" y="330"/>
                  </a:cubicBezTo>
                  <a:cubicBezTo>
                    <a:pt x="2405" y="232"/>
                    <a:pt x="2235" y="135"/>
                    <a:pt x="2090" y="87"/>
                  </a:cubicBezTo>
                  <a:cubicBezTo>
                    <a:pt x="1923" y="31"/>
                    <a:pt x="1776" y="1"/>
                    <a:pt x="1650" y="1"/>
                  </a:cubicBezTo>
                  <a:close/>
                </a:path>
              </a:pathLst>
            </a:custGeom>
            <a:solidFill>
              <a:srgbClr val="261C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27" name="Google Shape;1527;p33"/>
          <p:cNvGrpSpPr/>
          <p:nvPr/>
        </p:nvGrpSpPr>
        <p:grpSpPr>
          <a:xfrm rot="615299" flipH="1">
            <a:off x="279417" y="1059091"/>
            <a:ext cx="1651651" cy="1499645"/>
            <a:chOff x="7844079" y="226728"/>
            <a:chExt cx="1373387" cy="1246991"/>
          </a:xfrm>
        </p:grpSpPr>
        <p:sp>
          <p:nvSpPr>
            <p:cNvPr id="1528" name="Google Shape;1528;p33"/>
            <p:cNvSpPr/>
            <p:nvPr/>
          </p:nvSpPr>
          <p:spPr>
            <a:xfrm rot="-1688081">
              <a:off x="8295818" y="1015024"/>
              <a:ext cx="222185" cy="222398"/>
            </a:xfrm>
            <a:custGeom>
              <a:avLst/>
              <a:gdLst/>
              <a:ahLst/>
              <a:cxnLst/>
              <a:rect l="l" t="t" r="r" b="b"/>
              <a:pathLst>
                <a:path w="1118" h="1119" extrusionOk="0">
                  <a:moveTo>
                    <a:pt x="607" y="98"/>
                  </a:moveTo>
                  <a:cubicBezTo>
                    <a:pt x="607" y="147"/>
                    <a:pt x="632" y="219"/>
                    <a:pt x="632" y="268"/>
                  </a:cubicBezTo>
                  <a:cubicBezTo>
                    <a:pt x="656" y="317"/>
                    <a:pt x="656" y="389"/>
                    <a:pt x="680" y="438"/>
                  </a:cubicBezTo>
                  <a:cubicBezTo>
                    <a:pt x="705" y="438"/>
                    <a:pt x="729" y="462"/>
                    <a:pt x="826" y="487"/>
                  </a:cubicBezTo>
                  <a:lnTo>
                    <a:pt x="972" y="560"/>
                  </a:lnTo>
                  <a:cubicBezTo>
                    <a:pt x="899" y="584"/>
                    <a:pt x="802" y="632"/>
                    <a:pt x="705" y="657"/>
                  </a:cubicBezTo>
                  <a:cubicBezTo>
                    <a:pt x="705" y="657"/>
                    <a:pt x="705" y="657"/>
                    <a:pt x="680" y="681"/>
                  </a:cubicBezTo>
                  <a:cubicBezTo>
                    <a:pt x="656" y="802"/>
                    <a:pt x="583" y="924"/>
                    <a:pt x="559" y="972"/>
                  </a:cubicBezTo>
                  <a:cubicBezTo>
                    <a:pt x="535" y="924"/>
                    <a:pt x="486" y="802"/>
                    <a:pt x="462" y="681"/>
                  </a:cubicBezTo>
                  <a:cubicBezTo>
                    <a:pt x="462" y="657"/>
                    <a:pt x="437" y="657"/>
                    <a:pt x="413" y="632"/>
                  </a:cubicBezTo>
                  <a:cubicBezTo>
                    <a:pt x="316" y="632"/>
                    <a:pt x="194" y="584"/>
                    <a:pt x="122" y="584"/>
                  </a:cubicBezTo>
                  <a:cubicBezTo>
                    <a:pt x="219" y="511"/>
                    <a:pt x="340" y="462"/>
                    <a:pt x="462" y="414"/>
                  </a:cubicBezTo>
                  <a:cubicBezTo>
                    <a:pt x="462" y="414"/>
                    <a:pt x="462" y="389"/>
                    <a:pt x="486" y="389"/>
                  </a:cubicBezTo>
                  <a:cubicBezTo>
                    <a:pt x="510" y="292"/>
                    <a:pt x="559" y="195"/>
                    <a:pt x="607" y="98"/>
                  </a:cubicBezTo>
                  <a:close/>
                  <a:moveTo>
                    <a:pt x="607" y="1"/>
                  </a:moveTo>
                  <a:cubicBezTo>
                    <a:pt x="583" y="1"/>
                    <a:pt x="535" y="1"/>
                    <a:pt x="389" y="341"/>
                  </a:cubicBezTo>
                  <a:cubicBezTo>
                    <a:pt x="24" y="487"/>
                    <a:pt x="0" y="560"/>
                    <a:pt x="0" y="560"/>
                  </a:cubicBezTo>
                  <a:cubicBezTo>
                    <a:pt x="0" y="584"/>
                    <a:pt x="0" y="608"/>
                    <a:pt x="0" y="608"/>
                  </a:cubicBezTo>
                  <a:cubicBezTo>
                    <a:pt x="0" y="632"/>
                    <a:pt x="49" y="657"/>
                    <a:pt x="364" y="730"/>
                  </a:cubicBezTo>
                  <a:cubicBezTo>
                    <a:pt x="462" y="1118"/>
                    <a:pt x="510" y="1118"/>
                    <a:pt x="535" y="1118"/>
                  </a:cubicBezTo>
                  <a:lnTo>
                    <a:pt x="559" y="1118"/>
                  </a:lnTo>
                  <a:cubicBezTo>
                    <a:pt x="583" y="1118"/>
                    <a:pt x="607" y="1118"/>
                    <a:pt x="777" y="754"/>
                  </a:cubicBezTo>
                  <a:cubicBezTo>
                    <a:pt x="875" y="705"/>
                    <a:pt x="996" y="681"/>
                    <a:pt x="1093" y="608"/>
                  </a:cubicBezTo>
                  <a:cubicBezTo>
                    <a:pt x="1118" y="608"/>
                    <a:pt x="1118" y="584"/>
                    <a:pt x="1118" y="560"/>
                  </a:cubicBezTo>
                  <a:cubicBezTo>
                    <a:pt x="1118" y="511"/>
                    <a:pt x="1045" y="487"/>
                    <a:pt x="875" y="414"/>
                  </a:cubicBezTo>
                  <a:lnTo>
                    <a:pt x="753" y="389"/>
                  </a:lnTo>
                  <a:cubicBezTo>
                    <a:pt x="753" y="341"/>
                    <a:pt x="729" y="317"/>
                    <a:pt x="729" y="268"/>
                  </a:cubicBezTo>
                  <a:cubicBezTo>
                    <a:pt x="729" y="171"/>
                    <a:pt x="680" y="98"/>
                    <a:pt x="656" y="25"/>
                  </a:cubicBezTo>
                  <a:cubicBezTo>
                    <a:pt x="632" y="1"/>
                    <a:pt x="632" y="1"/>
                    <a:pt x="6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9" name="Google Shape;1529;p33"/>
            <p:cNvSpPr/>
            <p:nvPr/>
          </p:nvSpPr>
          <p:spPr>
            <a:xfrm rot="-1688081">
              <a:off x="8403840" y="292330"/>
              <a:ext cx="164354" cy="141707"/>
            </a:xfrm>
            <a:custGeom>
              <a:avLst/>
              <a:gdLst/>
              <a:ahLst/>
              <a:cxnLst/>
              <a:rect l="l" t="t" r="r" b="b"/>
              <a:pathLst>
                <a:path w="827" h="713" extrusionOk="0">
                  <a:moveTo>
                    <a:pt x="462" y="105"/>
                  </a:moveTo>
                  <a:cubicBezTo>
                    <a:pt x="802" y="105"/>
                    <a:pt x="802" y="615"/>
                    <a:pt x="462" y="615"/>
                  </a:cubicBezTo>
                  <a:cubicBezTo>
                    <a:pt x="317" y="591"/>
                    <a:pt x="219" y="494"/>
                    <a:pt x="219" y="348"/>
                  </a:cubicBezTo>
                  <a:cubicBezTo>
                    <a:pt x="219" y="202"/>
                    <a:pt x="341" y="105"/>
                    <a:pt x="462" y="105"/>
                  </a:cubicBezTo>
                  <a:close/>
                  <a:moveTo>
                    <a:pt x="481" y="1"/>
                  </a:moveTo>
                  <a:cubicBezTo>
                    <a:pt x="392" y="1"/>
                    <a:pt x="299" y="33"/>
                    <a:pt x="219" y="105"/>
                  </a:cubicBezTo>
                  <a:cubicBezTo>
                    <a:pt x="1" y="324"/>
                    <a:pt x="171" y="688"/>
                    <a:pt x="462" y="712"/>
                  </a:cubicBezTo>
                  <a:cubicBezTo>
                    <a:pt x="657" y="712"/>
                    <a:pt x="827" y="542"/>
                    <a:pt x="827" y="348"/>
                  </a:cubicBezTo>
                  <a:cubicBezTo>
                    <a:pt x="827" y="136"/>
                    <a:pt x="663" y="1"/>
                    <a:pt x="4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0" name="Google Shape;1530;p33"/>
            <p:cNvSpPr/>
            <p:nvPr/>
          </p:nvSpPr>
          <p:spPr>
            <a:xfrm rot="-1688081">
              <a:off x="7886315" y="509903"/>
              <a:ext cx="222384" cy="213454"/>
            </a:xfrm>
            <a:custGeom>
              <a:avLst/>
              <a:gdLst/>
              <a:ahLst/>
              <a:cxnLst/>
              <a:rect l="l" t="t" r="r" b="b"/>
              <a:pathLst>
                <a:path w="1119" h="1074" extrusionOk="0">
                  <a:moveTo>
                    <a:pt x="681" y="441"/>
                  </a:moveTo>
                  <a:cubicBezTo>
                    <a:pt x="681" y="441"/>
                    <a:pt x="681" y="441"/>
                    <a:pt x="681" y="466"/>
                  </a:cubicBezTo>
                  <a:cubicBezTo>
                    <a:pt x="681" y="466"/>
                    <a:pt x="657" y="490"/>
                    <a:pt x="584" y="490"/>
                  </a:cubicBezTo>
                  <a:cubicBezTo>
                    <a:pt x="608" y="466"/>
                    <a:pt x="632" y="441"/>
                    <a:pt x="657" y="441"/>
                  </a:cubicBezTo>
                  <a:close/>
                  <a:moveTo>
                    <a:pt x="384" y="97"/>
                  </a:moveTo>
                  <a:cubicBezTo>
                    <a:pt x="401" y="97"/>
                    <a:pt x="420" y="98"/>
                    <a:pt x="438" y="101"/>
                  </a:cubicBezTo>
                  <a:cubicBezTo>
                    <a:pt x="559" y="101"/>
                    <a:pt x="681" y="126"/>
                    <a:pt x="778" y="150"/>
                  </a:cubicBezTo>
                  <a:cubicBezTo>
                    <a:pt x="924" y="199"/>
                    <a:pt x="1021" y="369"/>
                    <a:pt x="972" y="514"/>
                  </a:cubicBezTo>
                  <a:cubicBezTo>
                    <a:pt x="924" y="733"/>
                    <a:pt x="705" y="976"/>
                    <a:pt x="559" y="976"/>
                  </a:cubicBezTo>
                  <a:lnTo>
                    <a:pt x="511" y="976"/>
                  </a:lnTo>
                  <a:cubicBezTo>
                    <a:pt x="414" y="879"/>
                    <a:pt x="438" y="733"/>
                    <a:pt x="511" y="612"/>
                  </a:cubicBezTo>
                  <a:cubicBezTo>
                    <a:pt x="608" y="587"/>
                    <a:pt x="754" y="563"/>
                    <a:pt x="778" y="490"/>
                  </a:cubicBezTo>
                  <a:cubicBezTo>
                    <a:pt x="802" y="441"/>
                    <a:pt x="778" y="393"/>
                    <a:pt x="754" y="369"/>
                  </a:cubicBezTo>
                  <a:cubicBezTo>
                    <a:pt x="730" y="344"/>
                    <a:pt x="705" y="344"/>
                    <a:pt x="681" y="344"/>
                  </a:cubicBezTo>
                  <a:cubicBezTo>
                    <a:pt x="608" y="344"/>
                    <a:pt x="535" y="417"/>
                    <a:pt x="462" y="514"/>
                  </a:cubicBezTo>
                  <a:cubicBezTo>
                    <a:pt x="441" y="519"/>
                    <a:pt x="419" y="521"/>
                    <a:pt x="398" y="521"/>
                  </a:cubicBezTo>
                  <a:cubicBezTo>
                    <a:pt x="299" y="521"/>
                    <a:pt x="202" y="477"/>
                    <a:pt x="122" y="417"/>
                  </a:cubicBezTo>
                  <a:cubicBezTo>
                    <a:pt x="98" y="369"/>
                    <a:pt x="98" y="344"/>
                    <a:pt x="122" y="296"/>
                  </a:cubicBezTo>
                  <a:cubicBezTo>
                    <a:pt x="165" y="168"/>
                    <a:pt x="263" y="97"/>
                    <a:pt x="384" y="97"/>
                  </a:cubicBezTo>
                  <a:close/>
                  <a:moveTo>
                    <a:pt x="386" y="1"/>
                  </a:moveTo>
                  <a:cubicBezTo>
                    <a:pt x="230" y="1"/>
                    <a:pt x="69" y="97"/>
                    <a:pt x="25" y="271"/>
                  </a:cubicBezTo>
                  <a:cubicBezTo>
                    <a:pt x="1" y="344"/>
                    <a:pt x="1" y="417"/>
                    <a:pt x="49" y="466"/>
                  </a:cubicBezTo>
                  <a:cubicBezTo>
                    <a:pt x="147" y="563"/>
                    <a:pt x="292" y="612"/>
                    <a:pt x="414" y="612"/>
                  </a:cubicBezTo>
                  <a:cubicBezTo>
                    <a:pt x="341" y="733"/>
                    <a:pt x="341" y="927"/>
                    <a:pt x="462" y="1049"/>
                  </a:cubicBezTo>
                  <a:cubicBezTo>
                    <a:pt x="487" y="1073"/>
                    <a:pt x="511" y="1073"/>
                    <a:pt x="559" y="1073"/>
                  </a:cubicBezTo>
                  <a:cubicBezTo>
                    <a:pt x="754" y="1073"/>
                    <a:pt x="1021" y="782"/>
                    <a:pt x="1070" y="539"/>
                  </a:cubicBezTo>
                  <a:cubicBezTo>
                    <a:pt x="1118" y="320"/>
                    <a:pt x="997" y="126"/>
                    <a:pt x="827" y="77"/>
                  </a:cubicBezTo>
                  <a:cubicBezTo>
                    <a:pt x="705" y="29"/>
                    <a:pt x="584" y="4"/>
                    <a:pt x="438" y="4"/>
                  </a:cubicBezTo>
                  <a:cubicBezTo>
                    <a:pt x="421" y="2"/>
                    <a:pt x="403" y="1"/>
                    <a:pt x="3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1" name="Google Shape;1531;p33"/>
            <p:cNvSpPr/>
            <p:nvPr/>
          </p:nvSpPr>
          <p:spPr>
            <a:xfrm rot="-1688081">
              <a:off x="7968779" y="265401"/>
              <a:ext cx="217416" cy="213057"/>
            </a:xfrm>
            <a:custGeom>
              <a:avLst/>
              <a:gdLst/>
              <a:ahLst/>
              <a:cxnLst/>
              <a:rect l="l" t="t" r="r" b="b"/>
              <a:pathLst>
                <a:path w="1094" h="1072" extrusionOk="0">
                  <a:moveTo>
                    <a:pt x="484" y="620"/>
                  </a:moveTo>
                  <a:cubicBezTo>
                    <a:pt x="474" y="660"/>
                    <a:pt x="413" y="681"/>
                    <a:pt x="413" y="681"/>
                  </a:cubicBezTo>
                  <a:cubicBezTo>
                    <a:pt x="433" y="641"/>
                    <a:pt x="452" y="634"/>
                    <a:pt x="484" y="620"/>
                  </a:cubicBezTo>
                  <a:close/>
                  <a:moveTo>
                    <a:pt x="480" y="88"/>
                  </a:moveTo>
                  <a:cubicBezTo>
                    <a:pt x="512" y="88"/>
                    <a:pt x="542" y="105"/>
                    <a:pt x="559" y="122"/>
                  </a:cubicBezTo>
                  <a:cubicBezTo>
                    <a:pt x="607" y="243"/>
                    <a:pt x="607" y="365"/>
                    <a:pt x="559" y="486"/>
                  </a:cubicBezTo>
                  <a:cubicBezTo>
                    <a:pt x="462" y="486"/>
                    <a:pt x="389" y="535"/>
                    <a:pt x="340" y="608"/>
                  </a:cubicBezTo>
                  <a:cubicBezTo>
                    <a:pt x="316" y="632"/>
                    <a:pt x="316" y="681"/>
                    <a:pt x="340" y="681"/>
                  </a:cubicBezTo>
                  <a:cubicBezTo>
                    <a:pt x="365" y="729"/>
                    <a:pt x="389" y="753"/>
                    <a:pt x="437" y="753"/>
                  </a:cubicBezTo>
                  <a:cubicBezTo>
                    <a:pt x="535" y="753"/>
                    <a:pt x="607" y="632"/>
                    <a:pt x="632" y="559"/>
                  </a:cubicBezTo>
                  <a:lnTo>
                    <a:pt x="778" y="559"/>
                  </a:lnTo>
                  <a:cubicBezTo>
                    <a:pt x="790" y="555"/>
                    <a:pt x="804" y="553"/>
                    <a:pt x="818" y="553"/>
                  </a:cubicBezTo>
                  <a:cubicBezTo>
                    <a:pt x="883" y="553"/>
                    <a:pt x="956" y="596"/>
                    <a:pt x="996" y="656"/>
                  </a:cubicBezTo>
                  <a:cubicBezTo>
                    <a:pt x="996" y="681"/>
                    <a:pt x="996" y="729"/>
                    <a:pt x="972" y="753"/>
                  </a:cubicBezTo>
                  <a:cubicBezTo>
                    <a:pt x="850" y="899"/>
                    <a:pt x="656" y="972"/>
                    <a:pt x="462" y="972"/>
                  </a:cubicBezTo>
                  <a:cubicBezTo>
                    <a:pt x="449" y="974"/>
                    <a:pt x="437" y="975"/>
                    <a:pt x="424" y="975"/>
                  </a:cubicBezTo>
                  <a:cubicBezTo>
                    <a:pt x="268" y="975"/>
                    <a:pt x="122" y="838"/>
                    <a:pt x="122" y="681"/>
                  </a:cubicBezTo>
                  <a:cubicBezTo>
                    <a:pt x="97" y="511"/>
                    <a:pt x="146" y="316"/>
                    <a:pt x="243" y="170"/>
                  </a:cubicBezTo>
                  <a:cubicBezTo>
                    <a:pt x="292" y="122"/>
                    <a:pt x="365" y="98"/>
                    <a:pt x="437" y="98"/>
                  </a:cubicBezTo>
                  <a:cubicBezTo>
                    <a:pt x="452" y="90"/>
                    <a:pt x="466" y="88"/>
                    <a:pt x="480" y="88"/>
                  </a:cubicBezTo>
                  <a:close/>
                  <a:moveTo>
                    <a:pt x="437" y="0"/>
                  </a:moveTo>
                  <a:cubicBezTo>
                    <a:pt x="340" y="0"/>
                    <a:pt x="243" y="49"/>
                    <a:pt x="170" y="122"/>
                  </a:cubicBezTo>
                  <a:cubicBezTo>
                    <a:pt x="49" y="292"/>
                    <a:pt x="0" y="511"/>
                    <a:pt x="24" y="705"/>
                  </a:cubicBezTo>
                  <a:cubicBezTo>
                    <a:pt x="24" y="910"/>
                    <a:pt x="195" y="1072"/>
                    <a:pt x="396" y="1072"/>
                  </a:cubicBezTo>
                  <a:cubicBezTo>
                    <a:pt x="410" y="1072"/>
                    <a:pt x="423" y="1071"/>
                    <a:pt x="437" y="1069"/>
                  </a:cubicBezTo>
                  <a:cubicBezTo>
                    <a:pt x="656" y="1069"/>
                    <a:pt x="875" y="972"/>
                    <a:pt x="1045" y="826"/>
                  </a:cubicBezTo>
                  <a:cubicBezTo>
                    <a:pt x="1069" y="753"/>
                    <a:pt x="1093" y="705"/>
                    <a:pt x="1069" y="632"/>
                  </a:cubicBezTo>
                  <a:cubicBezTo>
                    <a:pt x="1006" y="548"/>
                    <a:pt x="906" y="482"/>
                    <a:pt x="801" y="482"/>
                  </a:cubicBezTo>
                  <a:cubicBezTo>
                    <a:pt x="785" y="482"/>
                    <a:pt x="769" y="483"/>
                    <a:pt x="753" y="486"/>
                  </a:cubicBezTo>
                  <a:lnTo>
                    <a:pt x="656" y="486"/>
                  </a:lnTo>
                  <a:cubicBezTo>
                    <a:pt x="705" y="365"/>
                    <a:pt x="680" y="219"/>
                    <a:pt x="632" y="98"/>
                  </a:cubicBezTo>
                  <a:cubicBezTo>
                    <a:pt x="583" y="49"/>
                    <a:pt x="510" y="0"/>
                    <a:pt x="43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2" name="Google Shape;1532;p33"/>
            <p:cNvSpPr/>
            <p:nvPr/>
          </p:nvSpPr>
          <p:spPr>
            <a:xfrm rot="-1688081">
              <a:off x="8097363" y="456906"/>
              <a:ext cx="198138" cy="172512"/>
            </a:xfrm>
            <a:custGeom>
              <a:avLst/>
              <a:gdLst/>
              <a:ahLst/>
              <a:cxnLst/>
              <a:rect l="l" t="t" r="r" b="b"/>
              <a:pathLst>
                <a:path w="997" h="868" extrusionOk="0">
                  <a:moveTo>
                    <a:pt x="405" y="1"/>
                  </a:moveTo>
                  <a:cubicBezTo>
                    <a:pt x="214" y="1"/>
                    <a:pt x="67" y="97"/>
                    <a:pt x="49" y="168"/>
                  </a:cubicBezTo>
                  <a:cubicBezTo>
                    <a:pt x="0" y="363"/>
                    <a:pt x="49" y="557"/>
                    <a:pt x="195" y="703"/>
                  </a:cubicBezTo>
                  <a:cubicBezTo>
                    <a:pt x="350" y="801"/>
                    <a:pt x="529" y="867"/>
                    <a:pt x="667" y="867"/>
                  </a:cubicBezTo>
                  <a:cubicBezTo>
                    <a:pt x="767" y="867"/>
                    <a:pt x="844" y="833"/>
                    <a:pt x="875" y="751"/>
                  </a:cubicBezTo>
                  <a:cubicBezTo>
                    <a:pt x="996" y="484"/>
                    <a:pt x="875" y="168"/>
                    <a:pt x="632" y="47"/>
                  </a:cubicBezTo>
                  <a:cubicBezTo>
                    <a:pt x="553" y="14"/>
                    <a:pt x="476" y="1"/>
                    <a:pt x="40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3" name="Google Shape;1533;p33"/>
            <p:cNvSpPr/>
            <p:nvPr/>
          </p:nvSpPr>
          <p:spPr>
            <a:xfrm rot="-1688081">
              <a:off x="8096253" y="485759"/>
              <a:ext cx="92014" cy="96790"/>
            </a:xfrm>
            <a:custGeom>
              <a:avLst/>
              <a:gdLst/>
              <a:ahLst/>
              <a:cxnLst/>
              <a:rect l="l" t="t" r="r" b="b"/>
              <a:pathLst>
                <a:path w="463" h="487" extrusionOk="0">
                  <a:moveTo>
                    <a:pt x="462" y="0"/>
                  </a:moveTo>
                  <a:lnTo>
                    <a:pt x="1" y="486"/>
                  </a:lnTo>
                  <a:cubicBezTo>
                    <a:pt x="1" y="486"/>
                    <a:pt x="438" y="98"/>
                    <a:pt x="46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4" name="Google Shape;1534;p33"/>
            <p:cNvSpPr/>
            <p:nvPr/>
          </p:nvSpPr>
          <p:spPr>
            <a:xfrm rot="-1688081">
              <a:off x="8086573" y="475658"/>
              <a:ext cx="111093" cy="116466"/>
            </a:xfrm>
            <a:custGeom>
              <a:avLst/>
              <a:gdLst/>
              <a:ahLst/>
              <a:cxnLst/>
              <a:rect l="l" t="t" r="r" b="b"/>
              <a:pathLst>
                <a:path w="559" h="586" extrusionOk="0">
                  <a:moveTo>
                    <a:pt x="504" y="1"/>
                  </a:moveTo>
                  <a:cubicBezTo>
                    <a:pt x="487" y="1"/>
                    <a:pt x="471" y="9"/>
                    <a:pt x="462" y="27"/>
                  </a:cubicBezTo>
                  <a:cubicBezTo>
                    <a:pt x="340" y="197"/>
                    <a:pt x="195" y="367"/>
                    <a:pt x="25" y="489"/>
                  </a:cubicBezTo>
                  <a:cubicBezTo>
                    <a:pt x="0" y="513"/>
                    <a:pt x="0" y="537"/>
                    <a:pt x="25" y="562"/>
                  </a:cubicBezTo>
                  <a:cubicBezTo>
                    <a:pt x="25" y="562"/>
                    <a:pt x="49" y="562"/>
                    <a:pt x="49" y="586"/>
                  </a:cubicBezTo>
                  <a:cubicBezTo>
                    <a:pt x="73" y="562"/>
                    <a:pt x="73" y="562"/>
                    <a:pt x="73" y="562"/>
                  </a:cubicBezTo>
                  <a:cubicBezTo>
                    <a:pt x="267" y="416"/>
                    <a:pt x="413" y="246"/>
                    <a:pt x="559" y="51"/>
                  </a:cubicBezTo>
                  <a:cubicBezTo>
                    <a:pt x="559" y="21"/>
                    <a:pt x="531" y="1"/>
                    <a:pt x="50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5" name="Google Shape;1535;p33"/>
            <p:cNvSpPr/>
            <p:nvPr/>
          </p:nvSpPr>
          <p:spPr>
            <a:xfrm rot="-1688081">
              <a:off x="8145749" y="485303"/>
              <a:ext cx="101553" cy="116068"/>
            </a:xfrm>
            <a:custGeom>
              <a:avLst/>
              <a:gdLst/>
              <a:ahLst/>
              <a:cxnLst/>
              <a:rect l="l" t="t" r="r" b="b"/>
              <a:pathLst>
                <a:path w="511" h="584" extrusionOk="0">
                  <a:moveTo>
                    <a:pt x="510" y="1"/>
                  </a:moveTo>
                  <a:lnTo>
                    <a:pt x="0" y="584"/>
                  </a:lnTo>
                  <a:cubicBezTo>
                    <a:pt x="194" y="390"/>
                    <a:pt x="365" y="195"/>
                    <a:pt x="5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6" name="Google Shape;1536;p33"/>
            <p:cNvSpPr/>
            <p:nvPr/>
          </p:nvSpPr>
          <p:spPr>
            <a:xfrm rot="-1688081">
              <a:off x="8132238" y="479541"/>
              <a:ext cx="125600" cy="132564"/>
            </a:xfrm>
            <a:custGeom>
              <a:avLst/>
              <a:gdLst/>
              <a:ahLst/>
              <a:cxnLst/>
              <a:rect l="l" t="t" r="r" b="b"/>
              <a:pathLst>
                <a:path w="632" h="667" extrusionOk="0">
                  <a:moveTo>
                    <a:pt x="563" y="1"/>
                  </a:moveTo>
                  <a:cubicBezTo>
                    <a:pt x="547" y="1"/>
                    <a:pt x="535" y="18"/>
                    <a:pt x="535" y="35"/>
                  </a:cubicBezTo>
                  <a:cubicBezTo>
                    <a:pt x="389" y="254"/>
                    <a:pt x="219" y="448"/>
                    <a:pt x="25" y="594"/>
                  </a:cubicBezTo>
                  <a:cubicBezTo>
                    <a:pt x="0" y="618"/>
                    <a:pt x="0" y="642"/>
                    <a:pt x="25" y="667"/>
                  </a:cubicBezTo>
                  <a:lnTo>
                    <a:pt x="97" y="667"/>
                  </a:lnTo>
                  <a:cubicBezTo>
                    <a:pt x="292" y="496"/>
                    <a:pt x="486" y="278"/>
                    <a:pt x="632" y="59"/>
                  </a:cubicBezTo>
                  <a:cubicBezTo>
                    <a:pt x="632" y="35"/>
                    <a:pt x="608" y="11"/>
                    <a:pt x="583" y="11"/>
                  </a:cubicBezTo>
                  <a:cubicBezTo>
                    <a:pt x="576" y="3"/>
                    <a:pt x="569" y="1"/>
                    <a:pt x="5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7" name="Google Shape;1537;p33"/>
            <p:cNvSpPr/>
            <p:nvPr/>
          </p:nvSpPr>
          <p:spPr>
            <a:xfrm rot="-1688081">
              <a:off x="7848968" y="476562"/>
              <a:ext cx="144878" cy="57040"/>
            </a:xfrm>
            <a:custGeom>
              <a:avLst/>
              <a:gdLst/>
              <a:ahLst/>
              <a:cxnLst/>
              <a:rect l="l" t="t" r="r" b="b"/>
              <a:pathLst>
                <a:path w="729" h="287" extrusionOk="0">
                  <a:moveTo>
                    <a:pt x="254" y="0"/>
                  </a:moveTo>
                  <a:cubicBezTo>
                    <a:pt x="184" y="0"/>
                    <a:pt x="114" y="14"/>
                    <a:pt x="49" y="43"/>
                  </a:cubicBezTo>
                  <a:cubicBezTo>
                    <a:pt x="0" y="68"/>
                    <a:pt x="25" y="140"/>
                    <a:pt x="73" y="140"/>
                  </a:cubicBezTo>
                  <a:cubicBezTo>
                    <a:pt x="133" y="118"/>
                    <a:pt x="196" y="107"/>
                    <a:pt x="258" y="107"/>
                  </a:cubicBezTo>
                  <a:cubicBezTo>
                    <a:pt x="396" y="107"/>
                    <a:pt x="531" y="161"/>
                    <a:pt x="632" y="262"/>
                  </a:cubicBezTo>
                  <a:cubicBezTo>
                    <a:pt x="656" y="286"/>
                    <a:pt x="656" y="286"/>
                    <a:pt x="680" y="286"/>
                  </a:cubicBezTo>
                  <a:lnTo>
                    <a:pt x="705" y="286"/>
                  </a:lnTo>
                  <a:cubicBezTo>
                    <a:pt x="729" y="262"/>
                    <a:pt x="729" y="213"/>
                    <a:pt x="705" y="213"/>
                  </a:cubicBezTo>
                  <a:cubicBezTo>
                    <a:pt x="585" y="77"/>
                    <a:pt x="418" y="0"/>
                    <a:pt x="2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8" name="Google Shape;1538;p33"/>
            <p:cNvSpPr/>
            <p:nvPr/>
          </p:nvSpPr>
          <p:spPr>
            <a:xfrm rot="-1688081">
              <a:off x="8202326" y="503855"/>
              <a:ext cx="77308" cy="91821"/>
            </a:xfrm>
            <a:custGeom>
              <a:avLst/>
              <a:gdLst/>
              <a:ahLst/>
              <a:cxnLst/>
              <a:rect l="l" t="t" r="r" b="b"/>
              <a:pathLst>
                <a:path w="389" h="462" extrusionOk="0">
                  <a:moveTo>
                    <a:pt x="389" y="0"/>
                  </a:moveTo>
                  <a:lnTo>
                    <a:pt x="0" y="462"/>
                  </a:lnTo>
                  <a:cubicBezTo>
                    <a:pt x="0" y="462"/>
                    <a:pt x="364" y="146"/>
                    <a:pt x="38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9" name="Google Shape;1539;p33"/>
            <p:cNvSpPr/>
            <p:nvPr/>
          </p:nvSpPr>
          <p:spPr>
            <a:xfrm rot="-1688081">
              <a:off x="8187819" y="494119"/>
              <a:ext cx="101553" cy="112491"/>
            </a:xfrm>
            <a:custGeom>
              <a:avLst/>
              <a:gdLst/>
              <a:ahLst/>
              <a:cxnLst/>
              <a:rect l="l" t="t" r="r" b="b"/>
              <a:pathLst>
                <a:path w="511" h="566" extrusionOk="0">
                  <a:moveTo>
                    <a:pt x="462" y="1"/>
                  </a:moveTo>
                  <a:cubicBezTo>
                    <a:pt x="444" y="1"/>
                    <a:pt x="425" y="19"/>
                    <a:pt x="413" y="55"/>
                  </a:cubicBezTo>
                  <a:cubicBezTo>
                    <a:pt x="389" y="152"/>
                    <a:pt x="170" y="371"/>
                    <a:pt x="24" y="468"/>
                  </a:cubicBezTo>
                  <a:cubicBezTo>
                    <a:pt x="0" y="493"/>
                    <a:pt x="0" y="517"/>
                    <a:pt x="24" y="541"/>
                  </a:cubicBezTo>
                  <a:cubicBezTo>
                    <a:pt x="24" y="541"/>
                    <a:pt x="49" y="565"/>
                    <a:pt x="73" y="565"/>
                  </a:cubicBezTo>
                  <a:cubicBezTo>
                    <a:pt x="73" y="565"/>
                    <a:pt x="73" y="541"/>
                    <a:pt x="73" y="541"/>
                  </a:cubicBezTo>
                  <a:cubicBezTo>
                    <a:pt x="122" y="493"/>
                    <a:pt x="486" y="225"/>
                    <a:pt x="510" y="55"/>
                  </a:cubicBezTo>
                  <a:cubicBezTo>
                    <a:pt x="498" y="19"/>
                    <a:pt x="480" y="1"/>
                    <a:pt x="4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0" name="Google Shape;1540;p33"/>
            <p:cNvSpPr/>
            <p:nvPr/>
          </p:nvSpPr>
          <p:spPr>
            <a:xfrm rot="-1688081">
              <a:off x="7905638" y="365861"/>
              <a:ext cx="77507" cy="138924"/>
            </a:xfrm>
            <a:custGeom>
              <a:avLst/>
              <a:gdLst/>
              <a:ahLst/>
              <a:cxnLst/>
              <a:rect l="l" t="t" r="r" b="b"/>
              <a:pathLst>
                <a:path w="390" h="699" extrusionOk="0">
                  <a:moveTo>
                    <a:pt x="158" y="0"/>
                  </a:moveTo>
                  <a:cubicBezTo>
                    <a:pt x="146" y="0"/>
                    <a:pt x="134" y="6"/>
                    <a:pt x="122" y="18"/>
                  </a:cubicBezTo>
                  <a:cubicBezTo>
                    <a:pt x="0" y="237"/>
                    <a:pt x="98" y="529"/>
                    <a:pt x="292" y="699"/>
                  </a:cubicBezTo>
                  <a:lnTo>
                    <a:pt x="365" y="699"/>
                  </a:lnTo>
                  <a:cubicBezTo>
                    <a:pt x="389" y="674"/>
                    <a:pt x="389" y="650"/>
                    <a:pt x="365" y="626"/>
                  </a:cubicBezTo>
                  <a:cubicBezTo>
                    <a:pt x="171" y="504"/>
                    <a:pt x="122" y="261"/>
                    <a:pt x="195" y="67"/>
                  </a:cubicBezTo>
                  <a:cubicBezTo>
                    <a:pt x="219" y="43"/>
                    <a:pt x="219" y="18"/>
                    <a:pt x="195" y="18"/>
                  </a:cubicBezTo>
                  <a:cubicBezTo>
                    <a:pt x="183" y="6"/>
                    <a:pt x="171" y="0"/>
                    <a:pt x="1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1" name="Google Shape;1541;p33"/>
            <p:cNvSpPr/>
            <p:nvPr/>
          </p:nvSpPr>
          <p:spPr>
            <a:xfrm rot="-1688081">
              <a:off x="8626261" y="406849"/>
              <a:ext cx="367262" cy="1041832"/>
            </a:xfrm>
            <a:custGeom>
              <a:avLst/>
              <a:gdLst/>
              <a:ahLst/>
              <a:cxnLst/>
              <a:rect l="l" t="t" r="r" b="b"/>
              <a:pathLst>
                <a:path w="1848" h="5242" extrusionOk="0">
                  <a:moveTo>
                    <a:pt x="156" y="1"/>
                  </a:moveTo>
                  <a:cubicBezTo>
                    <a:pt x="122" y="1"/>
                    <a:pt x="86" y="7"/>
                    <a:pt x="49" y="19"/>
                  </a:cubicBezTo>
                  <a:cubicBezTo>
                    <a:pt x="25" y="19"/>
                    <a:pt x="1" y="43"/>
                    <a:pt x="1" y="68"/>
                  </a:cubicBezTo>
                  <a:cubicBezTo>
                    <a:pt x="25" y="92"/>
                    <a:pt x="25" y="116"/>
                    <a:pt x="49" y="116"/>
                  </a:cubicBezTo>
                  <a:lnTo>
                    <a:pt x="74" y="92"/>
                  </a:lnTo>
                  <a:lnTo>
                    <a:pt x="244" y="92"/>
                  </a:lnTo>
                  <a:cubicBezTo>
                    <a:pt x="251" y="99"/>
                    <a:pt x="258" y="102"/>
                    <a:pt x="265" y="102"/>
                  </a:cubicBezTo>
                  <a:cubicBezTo>
                    <a:pt x="280" y="102"/>
                    <a:pt x="292" y="85"/>
                    <a:pt x="292" y="68"/>
                  </a:cubicBezTo>
                  <a:cubicBezTo>
                    <a:pt x="292" y="43"/>
                    <a:pt x="268" y="19"/>
                    <a:pt x="244" y="19"/>
                  </a:cubicBezTo>
                  <a:cubicBezTo>
                    <a:pt x="220" y="7"/>
                    <a:pt x="189" y="1"/>
                    <a:pt x="156" y="1"/>
                  </a:cubicBezTo>
                  <a:close/>
                  <a:moveTo>
                    <a:pt x="438" y="43"/>
                  </a:moveTo>
                  <a:cubicBezTo>
                    <a:pt x="414" y="43"/>
                    <a:pt x="390" y="68"/>
                    <a:pt x="390" y="92"/>
                  </a:cubicBezTo>
                  <a:cubicBezTo>
                    <a:pt x="390" y="116"/>
                    <a:pt x="390" y="141"/>
                    <a:pt x="414" y="141"/>
                  </a:cubicBezTo>
                  <a:cubicBezTo>
                    <a:pt x="487" y="165"/>
                    <a:pt x="535" y="165"/>
                    <a:pt x="584" y="189"/>
                  </a:cubicBezTo>
                  <a:lnTo>
                    <a:pt x="608" y="189"/>
                  </a:lnTo>
                  <a:cubicBezTo>
                    <a:pt x="632" y="189"/>
                    <a:pt x="632" y="189"/>
                    <a:pt x="657" y="165"/>
                  </a:cubicBezTo>
                  <a:cubicBezTo>
                    <a:pt x="657" y="141"/>
                    <a:pt x="657" y="116"/>
                    <a:pt x="632" y="116"/>
                  </a:cubicBezTo>
                  <a:cubicBezTo>
                    <a:pt x="560" y="92"/>
                    <a:pt x="511" y="68"/>
                    <a:pt x="438" y="43"/>
                  </a:cubicBezTo>
                  <a:close/>
                  <a:moveTo>
                    <a:pt x="778" y="195"/>
                  </a:moveTo>
                  <a:cubicBezTo>
                    <a:pt x="766" y="195"/>
                    <a:pt x="754" y="201"/>
                    <a:pt x="754" y="213"/>
                  </a:cubicBezTo>
                  <a:cubicBezTo>
                    <a:pt x="730" y="238"/>
                    <a:pt x="730" y="262"/>
                    <a:pt x="754" y="286"/>
                  </a:cubicBezTo>
                  <a:cubicBezTo>
                    <a:pt x="803" y="311"/>
                    <a:pt x="851" y="359"/>
                    <a:pt x="875" y="384"/>
                  </a:cubicBezTo>
                  <a:cubicBezTo>
                    <a:pt x="900" y="408"/>
                    <a:pt x="900" y="408"/>
                    <a:pt x="924" y="408"/>
                  </a:cubicBezTo>
                  <a:lnTo>
                    <a:pt x="973" y="408"/>
                  </a:lnTo>
                  <a:cubicBezTo>
                    <a:pt x="973" y="384"/>
                    <a:pt x="973" y="359"/>
                    <a:pt x="973" y="335"/>
                  </a:cubicBezTo>
                  <a:cubicBezTo>
                    <a:pt x="924" y="286"/>
                    <a:pt x="875" y="238"/>
                    <a:pt x="803" y="213"/>
                  </a:cubicBezTo>
                  <a:cubicBezTo>
                    <a:pt x="803" y="201"/>
                    <a:pt x="790" y="195"/>
                    <a:pt x="778" y="195"/>
                  </a:cubicBezTo>
                  <a:close/>
                  <a:moveTo>
                    <a:pt x="1033" y="438"/>
                  </a:moveTo>
                  <a:cubicBezTo>
                    <a:pt x="1021" y="438"/>
                    <a:pt x="1009" y="444"/>
                    <a:pt x="997" y="456"/>
                  </a:cubicBezTo>
                  <a:cubicBezTo>
                    <a:pt x="973" y="456"/>
                    <a:pt x="973" y="505"/>
                    <a:pt x="997" y="529"/>
                  </a:cubicBezTo>
                  <a:cubicBezTo>
                    <a:pt x="1021" y="578"/>
                    <a:pt x="1045" y="626"/>
                    <a:pt x="1070" y="675"/>
                  </a:cubicBezTo>
                  <a:cubicBezTo>
                    <a:pt x="1070" y="699"/>
                    <a:pt x="1094" y="724"/>
                    <a:pt x="1118" y="724"/>
                  </a:cubicBezTo>
                  <a:lnTo>
                    <a:pt x="1118" y="699"/>
                  </a:lnTo>
                  <a:cubicBezTo>
                    <a:pt x="1143" y="675"/>
                    <a:pt x="1167" y="651"/>
                    <a:pt x="1143" y="626"/>
                  </a:cubicBezTo>
                  <a:cubicBezTo>
                    <a:pt x="1118" y="578"/>
                    <a:pt x="1094" y="505"/>
                    <a:pt x="1070" y="456"/>
                  </a:cubicBezTo>
                  <a:cubicBezTo>
                    <a:pt x="1058" y="444"/>
                    <a:pt x="1045" y="438"/>
                    <a:pt x="1033" y="438"/>
                  </a:cubicBezTo>
                  <a:close/>
                  <a:moveTo>
                    <a:pt x="1143" y="796"/>
                  </a:moveTo>
                  <a:cubicBezTo>
                    <a:pt x="1118" y="821"/>
                    <a:pt x="1118" y="845"/>
                    <a:pt x="1118" y="869"/>
                  </a:cubicBezTo>
                  <a:cubicBezTo>
                    <a:pt x="1118" y="918"/>
                    <a:pt x="1143" y="991"/>
                    <a:pt x="1143" y="991"/>
                  </a:cubicBezTo>
                  <a:lnTo>
                    <a:pt x="1143" y="1039"/>
                  </a:lnTo>
                  <a:cubicBezTo>
                    <a:pt x="1143" y="1064"/>
                    <a:pt x="1167" y="1088"/>
                    <a:pt x="1191" y="1088"/>
                  </a:cubicBezTo>
                  <a:cubicBezTo>
                    <a:pt x="1215" y="1088"/>
                    <a:pt x="1240" y="1064"/>
                    <a:pt x="1240" y="1039"/>
                  </a:cubicBezTo>
                  <a:cubicBezTo>
                    <a:pt x="1240" y="1015"/>
                    <a:pt x="1240" y="1015"/>
                    <a:pt x="1240" y="991"/>
                  </a:cubicBezTo>
                  <a:cubicBezTo>
                    <a:pt x="1215" y="942"/>
                    <a:pt x="1215" y="894"/>
                    <a:pt x="1215" y="845"/>
                  </a:cubicBezTo>
                  <a:cubicBezTo>
                    <a:pt x="1191" y="821"/>
                    <a:pt x="1167" y="796"/>
                    <a:pt x="1143" y="796"/>
                  </a:cubicBezTo>
                  <a:close/>
                  <a:moveTo>
                    <a:pt x="1191" y="1185"/>
                  </a:moveTo>
                  <a:cubicBezTo>
                    <a:pt x="1167" y="1185"/>
                    <a:pt x="1143" y="1209"/>
                    <a:pt x="1143" y="1234"/>
                  </a:cubicBezTo>
                  <a:cubicBezTo>
                    <a:pt x="1143" y="1282"/>
                    <a:pt x="1143" y="1355"/>
                    <a:pt x="1118" y="1404"/>
                  </a:cubicBezTo>
                  <a:cubicBezTo>
                    <a:pt x="1118" y="1428"/>
                    <a:pt x="1143" y="1452"/>
                    <a:pt x="1167" y="1452"/>
                  </a:cubicBezTo>
                  <a:cubicBezTo>
                    <a:pt x="1191" y="1452"/>
                    <a:pt x="1215" y="1452"/>
                    <a:pt x="1215" y="1428"/>
                  </a:cubicBezTo>
                  <a:cubicBezTo>
                    <a:pt x="1215" y="1355"/>
                    <a:pt x="1240" y="1307"/>
                    <a:pt x="1240" y="1234"/>
                  </a:cubicBezTo>
                  <a:cubicBezTo>
                    <a:pt x="1240" y="1209"/>
                    <a:pt x="1215" y="1185"/>
                    <a:pt x="1191" y="1185"/>
                  </a:cubicBezTo>
                  <a:close/>
                  <a:moveTo>
                    <a:pt x="1107" y="1549"/>
                  </a:moveTo>
                  <a:cubicBezTo>
                    <a:pt x="1093" y="1549"/>
                    <a:pt x="1078" y="1557"/>
                    <a:pt x="1070" y="1574"/>
                  </a:cubicBezTo>
                  <a:cubicBezTo>
                    <a:pt x="1045" y="1622"/>
                    <a:pt x="997" y="1695"/>
                    <a:pt x="973" y="1744"/>
                  </a:cubicBezTo>
                  <a:cubicBezTo>
                    <a:pt x="948" y="1744"/>
                    <a:pt x="948" y="1792"/>
                    <a:pt x="973" y="1792"/>
                  </a:cubicBezTo>
                  <a:lnTo>
                    <a:pt x="1045" y="1792"/>
                  </a:lnTo>
                  <a:cubicBezTo>
                    <a:pt x="1094" y="1744"/>
                    <a:pt x="1118" y="1671"/>
                    <a:pt x="1143" y="1622"/>
                  </a:cubicBezTo>
                  <a:cubicBezTo>
                    <a:pt x="1158" y="1575"/>
                    <a:pt x="1133" y="1549"/>
                    <a:pt x="1107" y="1549"/>
                  </a:cubicBezTo>
                  <a:close/>
                  <a:moveTo>
                    <a:pt x="438" y="1792"/>
                  </a:moveTo>
                  <a:cubicBezTo>
                    <a:pt x="394" y="1792"/>
                    <a:pt x="390" y="1893"/>
                    <a:pt x="426" y="1893"/>
                  </a:cubicBezTo>
                  <a:cubicBezTo>
                    <a:pt x="430" y="1893"/>
                    <a:pt x="434" y="1892"/>
                    <a:pt x="438" y="1890"/>
                  </a:cubicBezTo>
                  <a:lnTo>
                    <a:pt x="632" y="1890"/>
                  </a:lnTo>
                  <a:cubicBezTo>
                    <a:pt x="657" y="1890"/>
                    <a:pt x="681" y="1890"/>
                    <a:pt x="681" y="1841"/>
                  </a:cubicBezTo>
                  <a:cubicBezTo>
                    <a:pt x="681" y="1817"/>
                    <a:pt x="657" y="1817"/>
                    <a:pt x="632" y="1792"/>
                  </a:cubicBezTo>
                  <a:close/>
                  <a:moveTo>
                    <a:pt x="244" y="1841"/>
                  </a:moveTo>
                  <a:cubicBezTo>
                    <a:pt x="171" y="1865"/>
                    <a:pt x="98" y="1914"/>
                    <a:pt x="74" y="1963"/>
                  </a:cubicBezTo>
                  <a:cubicBezTo>
                    <a:pt x="49" y="1987"/>
                    <a:pt x="49" y="2011"/>
                    <a:pt x="74" y="2011"/>
                  </a:cubicBezTo>
                  <a:cubicBezTo>
                    <a:pt x="74" y="2023"/>
                    <a:pt x="74" y="2029"/>
                    <a:pt x="77" y="2029"/>
                  </a:cubicBezTo>
                  <a:cubicBezTo>
                    <a:pt x="80" y="2029"/>
                    <a:pt x="86" y="2023"/>
                    <a:pt x="98" y="2011"/>
                  </a:cubicBezTo>
                  <a:cubicBezTo>
                    <a:pt x="98" y="2023"/>
                    <a:pt x="104" y="2029"/>
                    <a:pt x="110" y="2029"/>
                  </a:cubicBezTo>
                  <a:cubicBezTo>
                    <a:pt x="116" y="2029"/>
                    <a:pt x="122" y="2023"/>
                    <a:pt x="122" y="2011"/>
                  </a:cubicBezTo>
                  <a:cubicBezTo>
                    <a:pt x="171" y="1987"/>
                    <a:pt x="220" y="1938"/>
                    <a:pt x="268" y="1938"/>
                  </a:cubicBezTo>
                  <a:cubicBezTo>
                    <a:pt x="292" y="1938"/>
                    <a:pt x="317" y="1914"/>
                    <a:pt x="292" y="1865"/>
                  </a:cubicBezTo>
                  <a:cubicBezTo>
                    <a:pt x="292" y="1841"/>
                    <a:pt x="268" y="1841"/>
                    <a:pt x="244" y="1841"/>
                  </a:cubicBezTo>
                  <a:close/>
                  <a:moveTo>
                    <a:pt x="803" y="1841"/>
                  </a:moveTo>
                  <a:cubicBezTo>
                    <a:pt x="778" y="1841"/>
                    <a:pt x="754" y="1841"/>
                    <a:pt x="754" y="1865"/>
                  </a:cubicBezTo>
                  <a:cubicBezTo>
                    <a:pt x="754" y="1890"/>
                    <a:pt x="754" y="1914"/>
                    <a:pt x="778" y="1938"/>
                  </a:cubicBezTo>
                  <a:lnTo>
                    <a:pt x="705" y="1987"/>
                  </a:lnTo>
                  <a:cubicBezTo>
                    <a:pt x="681" y="2011"/>
                    <a:pt x="681" y="2035"/>
                    <a:pt x="705" y="2060"/>
                  </a:cubicBezTo>
                  <a:lnTo>
                    <a:pt x="754" y="2060"/>
                  </a:lnTo>
                  <a:cubicBezTo>
                    <a:pt x="754" y="2060"/>
                    <a:pt x="754" y="2060"/>
                    <a:pt x="754" y="2035"/>
                  </a:cubicBezTo>
                  <a:cubicBezTo>
                    <a:pt x="803" y="2011"/>
                    <a:pt x="827" y="1987"/>
                    <a:pt x="875" y="1938"/>
                  </a:cubicBezTo>
                  <a:lnTo>
                    <a:pt x="948" y="1963"/>
                  </a:lnTo>
                  <a:cubicBezTo>
                    <a:pt x="955" y="1970"/>
                    <a:pt x="963" y="1973"/>
                    <a:pt x="970" y="1973"/>
                  </a:cubicBezTo>
                  <a:cubicBezTo>
                    <a:pt x="987" y="1973"/>
                    <a:pt x="1004" y="1955"/>
                    <a:pt x="1021" y="1938"/>
                  </a:cubicBezTo>
                  <a:cubicBezTo>
                    <a:pt x="1021" y="1914"/>
                    <a:pt x="997" y="1890"/>
                    <a:pt x="997" y="1890"/>
                  </a:cubicBezTo>
                  <a:lnTo>
                    <a:pt x="900" y="1841"/>
                  </a:lnTo>
                  <a:close/>
                  <a:moveTo>
                    <a:pt x="1143" y="1993"/>
                  </a:moveTo>
                  <a:cubicBezTo>
                    <a:pt x="1130" y="1993"/>
                    <a:pt x="1118" y="1999"/>
                    <a:pt x="1118" y="2011"/>
                  </a:cubicBezTo>
                  <a:cubicBezTo>
                    <a:pt x="1094" y="2035"/>
                    <a:pt x="1094" y="2060"/>
                    <a:pt x="1118" y="2084"/>
                  </a:cubicBezTo>
                  <a:cubicBezTo>
                    <a:pt x="1167" y="2108"/>
                    <a:pt x="1191" y="2157"/>
                    <a:pt x="1240" y="2205"/>
                  </a:cubicBezTo>
                  <a:cubicBezTo>
                    <a:pt x="1240" y="2205"/>
                    <a:pt x="1264" y="2205"/>
                    <a:pt x="1264" y="2230"/>
                  </a:cubicBezTo>
                  <a:lnTo>
                    <a:pt x="1313" y="2230"/>
                  </a:lnTo>
                  <a:cubicBezTo>
                    <a:pt x="1337" y="2205"/>
                    <a:pt x="1337" y="2181"/>
                    <a:pt x="1313" y="2157"/>
                  </a:cubicBezTo>
                  <a:cubicBezTo>
                    <a:pt x="1264" y="2108"/>
                    <a:pt x="1215" y="2060"/>
                    <a:pt x="1167" y="2011"/>
                  </a:cubicBezTo>
                  <a:cubicBezTo>
                    <a:pt x="1167" y="1999"/>
                    <a:pt x="1155" y="1993"/>
                    <a:pt x="1143" y="1993"/>
                  </a:cubicBezTo>
                  <a:close/>
                  <a:moveTo>
                    <a:pt x="585" y="2074"/>
                  </a:moveTo>
                  <a:cubicBezTo>
                    <a:pt x="576" y="2074"/>
                    <a:pt x="567" y="2077"/>
                    <a:pt x="560" y="2084"/>
                  </a:cubicBezTo>
                  <a:cubicBezTo>
                    <a:pt x="511" y="2108"/>
                    <a:pt x="462" y="2133"/>
                    <a:pt x="414" y="2157"/>
                  </a:cubicBezTo>
                  <a:cubicBezTo>
                    <a:pt x="365" y="2157"/>
                    <a:pt x="365" y="2230"/>
                    <a:pt x="414" y="2254"/>
                  </a:cubicBezTo>
                  <a:lnTo>
                    <a:pt x="438" y="2230"/>
                  </a:lnTo>
                  <a:cubicBezTo>
                    <a:pt x="487" y="2205"/>
                    <a:pt x="560" y="2181"/>
                    <a:pt x="608" y="2157"/>
                  </a:cubicBezTo>
                  <a:cubicBezTo>
                    <a:pt x="632" y="2157"/>
                    <a:pt x="632" y="2133"/>
                    <a:pt x="632" y="2108"/>
                  </a:cubicBezTo>
                  <a:cubicBezTo>
                    <a:pt x="632" y="2091"/>
                    <a:pt x="608" y="2074"/>
                    <a:pt x="585" y="2074"/>
                  </a:cubicBezTo>
                  <a:close/>
                  <a:moveTo>
                    <a:pt x="49" y="2108"/>
                  </a:moveTo>
                  <a:cubicBezTo>
                    <a:pt x="25" y="2133"/>
                    <a:pt x="1" y="2157"/>
                    <a:pt x="25" y="2181"/>
                  </a:cubicBezTo>
                  <a:cubicBezTo>
                    <a:pt x="74" y="2230"/>
                    <a:pt x="147" y="2278"/>
                    <a:pt x="220" y="2278"/>
                  </a:cubicBezTo>
                  <a:lnTo>
                    <a:pt x="244" y="2278"/>
                  </a:lnTo>
                  <a:cubicBezTo>
                    <a:pt x="244" y="2278"/>
                    <a:pt x="268" y="2254"/>
                    <a:pt x="268" y="2230"/>
                  </a:cubicBezTo>
                  <a:cubicBezTo>
                    <a:pt x="268" y="2205"/>
                    <a:pt x="244" y="2181"/>
                    <a:pt x="220" y="2181"/>
                  </a:cubicBezTo>
                  <a:cubicBezTo>
                    <a:pt x="195" y="2181"/>
                    <a:pt x="122" y="2181"/>
                    <a:pt x="98" y="2133"/>
                  </a:cubicBezTo>
                  <a:cubicBezTo>
                    <a:pt x="98" y="2108"/>
                    <a:pt x="74" y="2108"/>
                    <a:pt x="49" y="2108"/>
                  </a:cubicBezTo>
                  <a:close/>
                  <a:moveTo>
                    <a:pt x="1361" y="2278"/>
                  </a:moveTo>
                  <a:cubicBezTo>
                    <a:pt x="1337" y="2303"/>
                    <a:pt x="1313" y="2327"/>
                    <a:pt x="1337" y="2351"/>
                  </a:cubicBezTo>
                  <a:cubicBezTo>
                    <a:pt x="1337" y="2400"/>
                    <a:pt x="1361" y="2448"/>
                    <a:pt x="1361" y="2521"/>
                  </a:cubicBezTo>
                  <a:cubicBezTo>
                    <a:pt x="1361" y="2546"/>
                    <a:pt x="1386" y="2570"/>
                    <a:pt x="1410" y="2570"/>
                  </a:cubicBezTo>
                  <a:cubicBezTo>
                    <a:pt x="1434" y="2570"/>
                    <a:pt x="1458" y="2546"/>
                    <a:pt x="1458" y="2521"/>
                  </a:cubicBezTo>
                  <a:cubicBezTo>
                    <a:pt x="1458" y="2448"/>
                    <a:pt x="1434" y="2375"/>
                    <a:pt x="1410" y="2327"/>
                  </a:cubicBezTo>
                  <a:cubicBezTo>
                    <a:pt x="1410" y="2303"/>
                    <a:pt x="1361" y="2278"/>
                    <a:pt x="1361" y="2278"/>
                  </a:cubicBezTo>
                  <a:close/>
                  <a:moveTo>
                    <a:pt x="1402" y="2657"/>
                  </a:moveTo>
                  <a:cubicBezTo>
                    <a:pt x="1383" y="2657"/>
                    <a:pt x="1378" y="2674"/>
                    <a:pt x="1361" y="2691"/>
                  </a:cubicBezTo>
                  <a:cubicBezTo>
                    <a:pt x="1361" y="2764"/>
                    <a:pt x="1337" y="2813"/>
                    <a:pt x="1313" y="2861"/>
                  </a:cubicBezTo>
                  <a:cubicBezTo>
                    <a:pt x="1313" y="2886"/>
                    <a:pt x="1337" y="2910"/>
                    <a:pt x="1361" y="2934"/>
                  </a:cubicBezTo>
                  <a:cubicBezTo>
                    <a:pt x="1386" y="2934"/>
                    <a:pt x="1410" y="2934"/>
                    <a:pt x="1410" y="2910"/>
                  </a:cubicBezTo>
                  <a:cubicBezTo>
                    <a:pt x="1434" y="2837"/>
                    <a:pt x="1458" y="2764"/>
                    <a:pt x="1458" y="2716"/>
                  </a:cubicBezTo>
                  <a:cubicBezTo>
                    <a:pt x="1458" y="2691"/>
                    <a:pt x="1458" y="2667"/>
                    <a:pt x="1434" y="2667"/>
                  </a:cubicBezTo>
                  <a:cubicBezTo>
                    <a:pt x="1420" y="2660"/>
                    <a:pt x="1410" y="2657"/>
                    <a:pt x="1402" y="2657"/>
                  </a:cubicBezTo>
                  <a:close/>
                  <a:moveTo>
                    <a:pt x="1288" y="3021"/>
                  </a:moveTo>
                  <a:cubicBezTo>
                    <a:pt x="1272" y="3021"/>
                    <a:pt x="1256" y="3031"/>
                    <a:pt x="1240" y="3031"/>
                  </a:cubicBezTo>
                  <a:lnTo>
                    <a:pt x="1167" y="3201"/>
                  </a:lnTo>
                  <a:cubicBezTo>
                    <a:pt x="1143" y="3226"/>
                    <a:pt x="1167" y="3250"/>
                    <a:pt x="1191" y="3274"/>
                  </a:cubicBezTo>
                  <a:cubicBezTo>
                    <a:pt x="1215" y="3274"/>
                    <a:pt x="1240" y="3274"/>
                    <a:pt x="1240" y="3250"/>
                  </a:cubicBezTo>
                  <a:cubicBezTo>
                    <a:pt x="1264" y="3201"/>
                    <a:pt x="1313" y="3153"/>
                    <a:pt x="1337" y="3080"/>
                  </a:cubicBezTo>
                  <a:cubicBezTo>
                    <a:pt x="1337" y="3056"/>
                    <a:pt x="1337" y="3031"/>
                    <a:pt x="1313" y="3031"/>
                  </a:cubicBezTo>
                  <a:cubicBezTo>
                    <a:pt x="1305" y="3023"/>
                    <a:pt x="1296" y="3021"/>
                    <a:pt x="1288" y="3021"/>
                  </a:cubicBezTo>
                  <a:close/>
                  <a:moveTo>
                    <a:pt x="1124" y="3351"/>
                  </a:moveTo>
                  <a:cubicBezTo>
                    <a:pt x="1112" y="3351"/>
                    <a:pt x="1101" y="3357"/>
                    <a:pt x="1094" y="3371"/>
                  </a:cubicBezTo>
                  <a:cubicBezTo>
                    <a:pt x="1045" y="3444"/>
                    <a:pt x="1021" y="3493"/>
                    <a:pt x="997" y="3542"/>
                  </a:cubicBezTo>
                  <a:cubicBezTo>
                    <a:pt x="973" y="3542"/>
                    <a:pt x="973" y="3566"/>
                    <a:pt x="997" y="3590"/>
                  </a:cubicBezTo>
                  <a:lnTo>
                    <a:pt x="1070" y="3590"/>
                  </a:lnTo>
                  <a:cubicBezTo>
                    <a:pt x="1094" y="3542"/>
                    <a:pt x="1143" y="3493"/>
                    <a:pt x="1167" y="3420"/>
                  </a:cubicBezTo>
                  <a:cubicBezTo>
                    <a:pt x="1184" y="3386"/>
                    <a:pt x="1153" y="3351"/>
                    <a:pt x="1124" y="3351"/>
                  </a:cubicBezTo>
                  <a:close/>
                  <a:moveTo>
                    <a:pt x="705" y="3566"/>
                  </a:moveTo>
                  <a:cubicBezTo>
                    <a:pt x="632" y="3566"/>
                    <a:pt x="560" y="3590"/>
                    <a:pt x="511" y="3639"/>
                  </a:cubicBezTo>
                  <a:cubicBezTo>
                    <a:pt x="487" y="3639"/>
                    <a:pt x="487" y="3687"/>
                    <a:pt x="511" y="3687"/>
                  </a:cubicBezTo>
                  <a:cubicBezTo>
                    <a:pt x="511" y="3699"/>
                    <a:pt x="511" y="3705"/>
                    <a:pt x="514" y="3705"/>
                  </a:cubicBezTo>
                  <a:cubicBezTo>
                    <a:pt x="517" y="3705"/>
                    <a:pt x="523" y="3699"/>
                    <a:pt x="535" y="3687"/>
                  </a:cubicBezTo>
                  <a:cubicBezTo>
                    <a:pt x="535" y="3687"/>
                    <a:pt x="535" y="3712"/>
                    <a:pt x="560" y="3712"/>
                  </a:cubicBezTo>
                  <a:cubicBezTo>
                    <a:pt x="608" y="3663"/>
                    <a:pt x="657" y="3663"/>
                    <a:pt x="705" y="3663"/>
                  </a:cubicBezTo>
                  <a:cubicBezTo>
                    <a:pt x="730" y="3663"/>
                    <a:pt x="754" y="3639"/>
                    <a:pt x="754" y="3614"/>
                  </a:cubicBezTo>
                  <a:cubicBezTo>
                    <a:pt x="754" y="3590"/>
                    <a:pt x="730" y="3566"/>
                    <a:pt x="705" y="3566"/>
                  </a:cubicBezTo>
                  <a:close/>
                  <a:moveTo>
                    <a:pt x="900" y="3590"/>
                  </a:moveTo>
                  <a:cubicBezTo>
                    <a:pt x="875" y="3590"/>
                    <a:pt x="851" y="3614"/>
                    <a:pt x="851" y="3639"/>
                  </a:cubicBezTo>
                  <a:cubicBezTo>
                    <a:pt x="827" y="3639"/>
                    <a:pt x="851" y="3663"/>
                    <a:pt x="851" y="3687"/>
                  </a:cubicBezTo>
                  <a:cubicBezTo>
                    <a:pt x="827" y="3736"/>
                    <a:pt x="778" y="3760"/>
                    <a:pt x="730" y="3809"/>
                  </a:cubicBezTo>
                  <a:cubicBezTo>
                    <a:pt x="730" y="3833"/>
                    <a:pt x="730" y="3857"/>
                    <a:pt x="730" y="3882"/>
                  </a:cubicBezTo>
                  <a:lnTo>
                    <a:pt x="803" y="3882"/>
                  </a:lnTo>
                  <a:cubicBezTo>
                    <a:pt x="851" y="3833"/>
                    <a:pt x="900" y="3784"/>
                    <a:pt x="948" y="3736"/>
                  </a:cubicBezTo>
                  <a:cubicBezTo>
                    <a:pt x="948" y="3736"/>
                    <a:pt x="948" y="3712"/>
                    <a:pt x="948" y="3712"/>
                  </a:cubicBezTo>
                  <a:cubicBezTo>
                    <a:pt x="973" y="3712"/>
                    <a:pt x="1021" y="3736"/>
                    <a:pt x="1045" y="3736"/>
                  </a:cubicBezTo>
                  <a:cubicBezTo>
                    <a:pt x="1053" y="3743"/>
                    <a:pt x="1060" y="3746"/>
                    <a:pt x="1067" y="3746"/>
                  </a:cubicBezTo>
                  <a:cubicBezTo>
                    <a:pt x="1084" y="3746"/>
                    <a:pt x="1101" y="3729"/>
                    <a:pt x="1118" y="3712"/>
                  </a:cubicBezTo>
                  <a:cubicBezTo>
                    <a:pt x="1118" y="3712"/>
                    <a:pt x="1118" y="3663"/>
                    <a:pt x="1094" y="3663"/>
                  </a:cubicBezTo>
                  <a:cubicBezTo>
                    <a:pt x="1021" y="3639"/>
                    <a:pt x="973" y="3614"/>
                    <a:pt x="900" y="3590"/>
                  </a:cubicBezTo>
                  <a:close/>
                  <a:moveTo>
                    <a:pt x="1231" y="3742"/>
                  </a:moveTo>
                  <a:cubicBezTo>
                    <a:pt x="1222" y="3742"/>
                    <a:pt x="1215" y="3748"/>
                    <a:pt x="1215" y="3760"/>
                  </a:cubicBezTo>
                  <a:cubicBezTo>
                    <a:pt x="1191" y="3784"/>
                    <a:pt x="1191" y="3809"/>
                    <a:pt x="1215" y="3833"/>
                  </a:cubicBezTo>
                  <a:cubicBezTo>
                    <a:pt x="1264" y="3857"/>
                    <a:pt x="1313" y="3882"/>
                    <a:pt x="1361" y="3930"/>
                  </a:cubicBezTo>
                  <a:lnTo>
                    <a:pt x="1386" y="3930"/>
                  </a:lnTo>
                  <a:cubicBezTo>
                    <a:pt x="1386" y="3930"/>
                    <a:pt x="1396" y="3941"/>
                    <a:pt x="1411" y="3941"/>
                  </a:cubicBezTo>
                  <a:cubicBezTo>
                    <a:pt x="1418" y="3941"/>
                    <a:pt x="1426" y="3938"/>
                    <a:pt x="1434" y="3930"/>
                  </a:cubicBezTo>
                  <a:cubicBezTo>
                    <a:pt x="1434" y="3930"/>
                    <a:pt x="1434" y="3882"/>
                    <a:pt x="1434" y="3882"/>
                  </a:cubicBezTo>
                  <a:cubicBezTo>
                    <a:pt x="1386" y="3833"/>
                    <a:pt x="1313" y="3784"/>
                    <a:pt x="1264" y="3760"/>
                  </a:cubicBezTo>
                  <a:cubicBezTo>
                    <a:pt x="1252" y="3748"/>
                    <a:pt x="1240" y="3742"/>
                    <a:pt x="1231" y="3742"/>
                  </a:cubicBezTo>
                  <a:close/>
                  <a:moveTo>
                    <a:pt x="462" y="3784"/>
                  </a:moveTo>
                  <a:cubicBezTo>
                    <a:pt x="438" y="3784"/>
                    <a:pt x="414" y="3809"/>
                    <a:pt x="438" y="3833"/>
                  </a:cubicBezTo>
                  <a:cubicBezTo>
                    <a:pt x="438" y="3906"/>
                    <a:pt x="487" y="3979"/>
                    <a:pt x="584" y="3979"/>
                  </a:cubicBezTo>
                  <a:lnTo>
                    <a:pt x="608" y="3979"/>
                  </a:lnTo>
                  <a:cubicBezTo>
                    <a:pt x="632" y="3979"/>
                    <a:pt x="657" y="3954"/>
                    <a:pt x="657" y="3906"/>
                  </a:cubicBezTo>
                  <a:cubicBezTo>
                    <a:pt x="632" y="3882"/>
                    <a:pt x="608" y="3882"/>
                    <a:pt x="584" y="3882"/>
                  </a:cubicBezTo>
                  <a:cubicBezTo>
                    <a:pt x="560" y="3882"/>
                    <a:pt x="511" y="3882"/>
                    <a:pt x="511" y="3809"/>
                  </a:cubicBezTo>
                  <a:cubicBezTo>
                    <a:pt x="511" y="3784"/>
                    <a:pt x="487" y="3784"/>
                    <a:pt x="462" y="3784"/>
                  </a:cubicBezTo>
                  <a:close/>
                  <a:moveTo>
                    <a:pt x="1520" y="3963"/>
                  </a:moveTo>
                  <a:cubicBezTo>
                    <a:pt x="1480" y="3963"/>
                    <a:pt x="1445" y="4014"/>
                    <a:pt x="1483" y="4052"/>
                  </a:cubicBezTo>
                  <a:cubicBezTo>
                    <a:pt x="1507" y="4100"/>
                    <a:pt x="1556" y="4149"/>
                    <a:pt x="1580" y="4197"/>
                  </a:cubicBezTo>
                  <a:cubicBezTo>
                    <a:pt x="1604" y="4197"/>
                    <a:pt x="1604" y="4222"/>
                    <a:pt x="1628" y="4222"/>
                  </a:cubicBezTo>
                  <a:lnTo>
                    <a:pt x="1628" y="4197"/>
                  </a:lnTo>
                  <a:lnTo>
                    <a:pt x="1653" y="4197"/>
                  </a:lnTo>
                  <a:cubicBezTo>
                    <a:pt x="1677" y="4197"/>
                    <a:pt x="1677" y="4173"/>
                    <a:pt x="1677" y="4149"/>
                  </a:cubicBezTo>
                  <a:cubicBezTo>
                    <a:pt x="1628" y="4100"/>
                    <a:pt x="1604" y="4027"/>
                    <a:pt x="1556" y="3979"/>
                  </a:cubicBezTo>
                  <a:cubicBezTo>
                    <a:pt x="1544" y="3967"/>
                    <a:pt x="1532" y="3963"/>
                    <a:pt x="1520" y="3963"/>
                  </a:cubicBezTo>
                  <a:close/>
                  <a:moveTo>
                    <a:pt x="1722" y="4285"/>
                  </a:moveTo>
                  <a:cubicBezTo>
                    <a:pt x="1716" y="4285"/>
                    <a:pt x="1708" y="4287"/>
                    <a:pt x="1701" y="4295"/>
                  </a:cubicBezTo>
                  <a:cubicBezTo>
                    <a:pt x="1677" y="4295"/>
                    <a:pt x="1653" y="4319"/>
                    <a:pt x="1677" y="4343"/>
                  </a:cubicBezTo>
                  <a:cubicBezTo>
                    <a:pt x="1701" y="4416"/>
                    <a:pt x="1726" y="4465"/>
                    <a:pt x="1726" y="4513"/>
                  </a:cubicBezTo>
                  <a:cubicBezTo>
                    <a:pt x="1726" y="4537"/>
                    <a:pt x="1750" y="4562"/>
                    <a:pt x="1774" y="4562"/>
                  </a:cubicBezTo>
                  <a:cubicBezTo>
                    <a:pt x="1799" y="4562"/>
                    <a:pt x="1823" y="4513"/>
                    <a:pt x="1823" y="4489"/>
                  </a:cubicBezTo>
                  <a:cubicBezTo>
                    <a:pt x="1799" y="4440"/>
                    <a:pt x="1774" y="4367"/>
                    <a:pt x="1750" y="4319"/>
                  </a:cubicBezTo>
                  <a:cubicBezTo>
                    <a:pt x="1750" y="4302"/>
                    <a:pt x="1738" y="4285"/>
                    <a:pt x="1722" y="4285"/>
                  </a:cubicBezTo>
                  <a:close/>
                  <a:moveTo>
                    <a:pt x="1799" y="4635"/>
                  </a:moveTo>
                  <a:cubicBezTo>
                    <a:pt x="1774" y="4659"/>
                    <a:pt x="1750" y="4683"/>
                    <a:pt x="1750" y="4708"/>
                  </a:cubicBezTo>
                  <a:lnTo>
                    <a:pt x="1750" y="4780"/>
                  </a:lnTo>
                  <a:lnTo>
                    <a:pt x="1750" y="4878"/>
                  </a:lnTo>
                  <a:cubicBezTo>
                    <a:pt x="1750" y="4902"/>
                    <a:pt x="1774" y="4926"/>
                    <a:pt x="1799" y="4926"/>
                  </a:cubicBezTo>
                  <a:cubicBezTo>
                    <a:pt x="1823" y="4926"/>
                    <a:pt x="1847" y="4902"/>
                    <a:pt x="1847" y="4878"/>
                  </a:cubicBezTo>
                  <a:lnTo>
                    <a:pt x="1847" y="4780"/>
                  </a:lnTo>
                  <a:lnTo>
                    <a:pt x="1847" y="4683"/>
                  </a:lnTo>
                  <a:cubicBezTo>
                    <a:pt x="1847" y="4659"/>
                    <a:pt x="1823" y="4635"/>
                    <a:pt x="1799" y="4635"/>
                  </a:cubicBezTo>
                  <a:close/>
                  <a:moveTo>
                    <a:pt x="1799" y="5023"/>
                  </a:moveTo>
                  <a:cubicBezTo>
                    <a:pt x="1774" y="5023"/>
                    <a:pt x="1750" y="5023"/>
                    <a:pt x="1750" y="5048"/>
                  </a:cubicBezTo>
                  <a:cubicBezTo>
                    <a:pt x="1726" y="5096"/>
                    <a:pt x="1726" y="5145"/>
                    <a:pt x="1726" y="5169"/>
                  </a:cubicBezTo>
                  <a:cubicBezTo>
                    <a:pt x="1701" y="5193"/>
                    <a:pt x="1726" y="5218"/>
                    <a:pt x="1750" y="5242"/>
                  </a:cubicBezTo>
                  <a:cubicBezTo>
                    <a:pt x="1774" y="5242"/>
                    <a:pt x="1799" y="5218"/>
                    <a:pt x="1799" y="5193"/>
                  </a:cubicBezTo>
                  <a:cubicBezTo>
                    <a:pt x="1823" y="5169"/>
                    <a:pt x="1823" y="5121"/>
                    <a:pt x="1823" y="5072"/>
                  </a:cubicBezTo>
                  <a:cubicBezTo>
                    <a:pt x="1847" y="5048"/>
                    <a:pt x="1823" y="5023"/>
                    <a:pt x="1799" y="502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42" name="Google Shape;1542;p33"/>
          <p:cNvGrpSpPr/>
          <p:nvPr/>
        </p:nvGrpSpPr>
        <p:grpSpPr>
          <a:xfrm>
            <a:off x="875207" y="3470549"/>
            <a:ext cx="1020386" cy="1732392"/>
            <a:chOff x="-1056319" y="1385262"/>
            <a:chExt cx="212940" cy="361495"/>
          </a:xfrm>
        </p:grpSpPr>
        <p:sp>
          <p:nvSpPr>
            <p:cNvPr id="1543" name="Google Shape;1543;p33"/>
            <p:cNvSpPr/>
            <p:nvPr/>
          </p:nvSpPr>
          <p:spPr>
            <a:xfrm>
              <a:off x="-933315" y="1467563"/>
              <a:ext cx="27460" cy="279194"/>
            </a:xfrm>
            <a:custGeom>
              <a:avLst/>
              <a:gdLst/>
              <a:ahLst/>
              <a:cxnLst/>
              <a:rect l="l" t="t" r="r" b="b"/>
              <a:pathLst>
                <a:path w="705" h="7168" extrusionOk="0">
                  <a:moveTo>
                    <a:pt x="680" y="1"/>
                  </a:moveTo>
                  <a:cubicBezTo>
                    <a:pt x="656" y="1"/>
                    <a:pt x="632" y="25"/>
                    <a:pt x="632" y="50"/>
                  </a:cubicBezTo>
                  <a:cubicBezTo>
                    <a:pt x="608" y="292"/>
                    <a:pt x="0" y="6123"/>
                    <a:pt x="170" y="7119"/>
                  </a:cubicBezTo>
                  <a:cubicBezTo>
                    <a:pt x="170" y="7143"/>
                    <a:pt x="170" y="7167"/>
                    <a:pt x="195" y="7167"/>
                  </a:cubicBezTo>
                  <a:lnTo>
                    <a:pt x="219" y="7167"/>
                  </a:lnTo>
                  <a:cubicBezTo>
                    <a:pt x="243" y="7143"/>
                    <a:pt x="243" y="7119"/>
                    <a:pt x="243" y="7094"/>
                  </a:cubicBezTo>
                  <a:cubicBezTo>
                    <a:pt x="97" y="6123"/>
                    <a:pt x="705" y="122"/>
                    <a:pt x="705" y="74"/>
                  </a:cubicBezTo>
                  <a:cubicBezTo>
                    <a:pt x="705" y="25"/>
                    <a:pt x="705" y="25"/>
                    <a:pt x="6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4" name="Google Shape;1544;p33"/>
            <p:cNvSpPr/>
            <p:nvPr/>
          </p:nvSpPr>
          <p:spPr>
            <a:xfrm>
              <a:off x="-968331" y="1385262"/>
              <a:ext cx="124952" cy="123978"/>
            </a:xfrm>
            <a:custGeom>
              <a:avLst/>
              <a:gdLst/>
              <a:ahLst/>
              <a:cxnLst/>
              <a:rect l="l" t="t" r="r" b="b"/>
              <a:pathLst>
                <a:path w="3208" h="3183" extrusionOk="0">
                  <a:moveTo>
                    <a:pt x="1555" y="98"/>
                  </a:moveTo>
                  <a:cubicBezTo>
                    <a:pt x="1871" y="171"/>
                    <a:pt x="1871" y="705"/>
                    <a:pt x="1871" y="705"/>
                  </a:cubicBezTo>
                  <a:cubicBezTo>
                    <a:pt x="1871" y="729"/>
                    <a:pt x="1895" y="754"/>
                    <a:pt x="1920" y="754"/>
                  </a:cubicBezTo>
                  <a:cubicBezTo>
                    <a:pt x="1944" y="754"/>
                    <a:pt x="1968" y="754"/>
                    <a:pt x="1968" y="729"/>
                  </a:cubicBezTo>
                  <a:cubicBezTo>
                    <a:pt x="2065" y="535"/>
                    <a:pt x="2260" y="243"/>
                    <a:pt x="2381" y="243"/>
                  </a:cubicBezTo>
                  <a:cubicBezTo>
                    <a:pt x="2405" y="243"/>
                    <a:pt x="2430" y="243"/>
                    <a:pt x="2430" y="268"/>
                  </a:cubicBezTo>
                  <a:cubicBezTo>
                    <a:pt x="2600" y="389"/>
                    <a:pt x="2478" y="802"/>
                    <a:pt x="2405" y="948"/>
                  </a:cubicBezTo>
                  <a:cubicBezTo>
                    <a:pt x="2386" y="988"/>
                    <a:pt x="2414" y="1027"/>
                    <a:pt x="2452" y="1027"/>
                  </a:cubicBezTo>
                  <a:cubicBezTo>
                    <a:pt x="2460" y="1027"/>
                    <a:pt x="2469" y="1025"/>
                    <a:pt x="2478" y="1021"/>
                  </a:cubicBezTo>
                  <a:cubicBezTo>
                    <a:pt x="2600" y="972"/>
                    <a:pt x="2745" y="924"/>
                    <a:pt x="2891" y="924"/>
                  </a:cubicBezTo>
                  <a:cubicBezTo>
                    <a:pt x="2940" y="924"/>
                    <a:pt x="3013" y="924"/>
                    <a:pt x="3061" y="972"/>
                  </a:cubicBezTo>
                  <a:cubicBezTo>
                    <a:pt x="3061" y="972"/>
                    <a:pt x="3061" y="996"/>
                    <a:pt x="3061" y="996"/>
                  </a:cubicBezTo>
                  <a:cubicBezTo>
                    <a:pt x="3037" y="1142"/>
                    <a:pt x="2745" y="1409"/>
                    <a:pt x="2551" y="1580"/>
                  </a:cubicBezTo>
                  <a:cubicBezTo>
                    <a:pt x="2527" y="1580"/>
                    <a:pt x="2527" y="1604"/>
                    <a:pt x="2527" y="1628"/>
                  </a:cubicBezTo>
                  <a:cubicBezTo>
                    <a:pt x="2551" y="1628"/>
                    <a:pt x="2551" y="1652"/>
                    <a:pt x="2575" y="1652"/>
                  </a:cubicBezTo>
                  <a:cubicBezTo>
                    <a:pt x="2721" y="1652"/>
                    <a:pt x="3134" y="1725"/>
                    <a:pt x="3134" y="1920"/>
                  </a:cubicBezTo>
                  <a:cubicBezTo>
                    <a:pt x="3134" y="2114"/>
                    <a:pt x="2624" y="2163"/>
                    <a:pt x="2430" y="2163"/>
                  </a:cubicBezTo>
                  <a:cubicBezTo>
                    <a:pt x="2430" y="2163"/>
                    <a:pt x="2405" y="2163"/>
                    <a:pt x="2405" y="2187"/>
                  </a:cubicBezTo>
                  <a:cubicBezTo>
                    <a:pt x="2381" y="2211"/>
                    <a:pt x="2381" y="2211"/>
                    <a:pt x="2405" y="2235"/>
                  </a:cubicBezTo>
                  <a:cubicBezTo>
                    <a:pt x="2405" y="2235"/>
                    <a:pt x="2697" y="2551"/>
                    <a:pt x="2527" y="2794"/>
                  </a:cubicBezTo>
                  <a:cubicBezTo>
                    <a:pt x="2503" y="2818"/>
                    <a:pt x="2454" y="2843"/>
                    <a:pt x="2430" y="2843"/>
                  </a:cubicBezTo>
                  <a:cubicBezTo>
                    <a:pt x="2260" y="2843"/>
                    <a:pt x="1992" y="2503"/>
                    <a:pt x="1895" y="2381"/>
                  </a:cubicBezTo>
                  <a:cubicBezTo>
                    <a:pt x="1883" y="2369"/>
                    <a:pt x="1871" y="2363"/>
                    <a:pt x="1862" y="2363"/>
                  </a:cubicBezTo>
                  <a:cubicBezTo>
                    <a:pt x="1853" y="2363"/>
                    <a:pt x="1847" y="2369"/>
                    <a:pt x="1847" y="2381"/>
                  </a:cubicBezTo>
                  <a:cubicBezTo>
                    <a:pt x="1822" y="2381"/>
                    <a:pt x="1798" y="2405"/>
                    <a:pt x="1798" y="2430"/>
                  </a:cubicBezTo>
                  <a:cubicBezTo>
                    <a:pt x="1798" y="2430"/>
                    <a:pt x="1871" y="2964"/>
                    <a:pt x="1579" y="3086"/>
                  </a:cubicBezTo>
                  <a:lnTo>
                    <a:pt x="1507" y="3086"/>
                  </a:lnTo>
                  <a:cubicBezTo>
                    <a:pt x="1312" y="3086"/>
                    <a:pt x="1215" y="2624"/>
                    <a:pt x="1215" y="2454"/>
                  </a:cubicBezTo>
                  <a:cubicBezTo>
                    <a:pt x="1215" y="2430"/>
                    <a:pt x="1191" y="2430"/>
                    <a:pt x="1166" y="2430"/>
                  </a:cubicBezTo>
                  <a:cubicBezTo>
                    <a:pt x="1166" y="2430"/>
                    <a:pt x="1166" y="2454"/>
                    <a:pt x="1166" y="2454"/>
                  </a:cubicBezTo>
                  <a:cubicBezTo>
                    <a:pt x="1045" y="2551"/>
                    <a:pt x="899" y="2624"/>
                    <a:pt x="754" y="2624"/>
                  </a:cubicBezTo>
                  <a:cubicBezTo>
                    <a:pt x="656" y="2624"/>
                    <a:pt x="583" y="2600"/>
                    <a:pt x="511" y="2575"/>
                  </a:cubicBezTo>
                  <a:cubicBezTo>
                    <a:pt x="462" y="2551"/>
                    <a:pt x="413" y="2503"/>
                    <a:pt x="413" y="2454"/>
                  </a:cubicBezTo>
                  <a:cubicBezTo>
                    <a:pt x="389" y="2235"/>
                    <a:pt x="729" y="1871"/>
                    <a:pt x="875" y="1725"/>
                  </a:cubicBezTo>
                  <a:cubicBezTo>
                    <a:pt x="875" y="1701"/>
                    <a:pt x="875" y="1701"/>
                    <a:pt x="875" y="1677"/>
                  </a:cubicBezTo>
                  <a:cubicBezTo>
                    <a:pt x="851" y="1652"/>
                    <a:pt x="826" y="1652"/>
                    <a:pt x="826" y="1652"/>
                  </a:cubicBezTo>
                  <a:lnTo>
                    <a:pt x="705" y="1652"/>
                  </a:lnTo>
                  <a:cubicBezTo>
                    <a:pt x="535" y="1652"/>
                    <a:pt x="195" y="1628"/>
                    <a:pt x="146" y="1409"/>
                  </a:cubicBezTo>
                  <a:cubicBezTo>
                    <a:pt x="122" y="1385"/>
                    <a:pt x="122" y="1361"/>
                    <a:pt x="146" y="1337"/>
                  </a:cubicBezTo>
                  <a:cubicBezTo>
                    <a:pt x="219" y="1215"/>
                    <a:pt x="559" y="1191"/>
                    <a:pt x="826" y="1191"/>
                  </a:cubicBezTo>
                  <a:lnTo>
                    <a:pt x="851" y="1191"/>
                  </a:lnTo>
                  <a:cubicBezTo>
                    <a:pt x="899" y="1167"/>
                    <a:pt x="924" y="1118"/>
                    <a:pt x="875" y="1094"/>
                  </a:cubicBezTo>
                  <a:cubicBezTo>
                    <a:pt x="778" y="1021"/>
                    <a:pt x="511" y="778"/>
                    <a:pt x="511" y="608"/>
                  </a:cubicBezTo>
                  <a:cubicBezTo>
                    <a:pt x="511" y="559"/>
                    <a:pt x="511" y="535"/>
                    <a:pt x="535" y="511"/>
                  </a:cubicBezTo>
                  <a:cubicBezTo>
                    <a:pt x="583" y="486"/>
                    <a:pt x="608" y="462"/>
                    <a:pt x="656" y="462"/>
                  </a:cubicBezTo>
                  <a:cubicBezTo>
                    <a:pt x="899" y="511"/>
                    <a:pt x="1118" y="632"/>
                    <a:pt x="1312" y="778"/>
                  </a:cubicBezTo>
                  <a:lnTo>
                    <a:pt x="1361" y="778"/>
                  </a:lnTo>
                  <a:cubicBezTo>
                    <a:pt x="1385" y="754"/>
                    <a:pt x="1385" y="754"/>
                    <a:pt x="1385" y="729"/>
                  </a:cubicBezTo>
                  <a:cubicBezTo>
                    <a:pt x="1361" y="608"/>
                    <a:pt x="1337" y="268"/>
                    <a:pt x="1434" y="146"/>
                  </a:cubicBezTo>
                  <a:cubicBezTo>
                    <a:pt x="1458" y="98"/>
                    <a:pt x="1507" y="98"/>
                    <a:pt x="1555" y="98"/>
                  </a:cubicBezTo>
                  <a:close/>
                  <a:moveTo>
                    <a:pt x="1531" y="1"/>
                  </a:moveTo>
                  <a:cubicBezTo>
                    <a:pt x="1458" y="1"/>
                    <a:pt x="1385" y="25"/>
                    <a:pt x="1337" y="73"/>
                  </a:cubicBezTo>
                  <a:cubicBezTo>
                    <a:pt x="1239" y="243"/>
                    <a:pt x="1215" y="438"/>
                    <a:pt x="1239" y="632"/>
                  </a:cubicBezTo>
                  <a:cubicBezTo>
                    <a:pt x="1069" y="486"/>
                    <a:pt x="875" y="389"/>
                    <a:pt x="632" y="365"/>
                  </a:cubicBezTo>
                  <a:cubicBezTo>
                    <a:pt x="583" y="365"/>
                    <a:pt x="511" y="389"/>
                    <a:pt x="462" y="413"/>
                  </a:cubicBezTo>
                  <a:cubicBezTo>
                    <a:pt x="413" y="462"/>
                    <a:pt x="389" y="535"/>
                    <a:pt x="389" y="584"/>
                  </a:cubicBezTo>
                  <a:cubicBezTo>
                    <a:pt x="438" y="778"/>
                    <a:pt x="559" y="948"/>
                    <a:pt x="705" y="1069"/>
                  </a:cubicBezTo>
                  <a:cubicBezTo>
                    <a:pt x="511" y="1069"/>
                    <a:pt x="171" y="1118"/>
                    <a:pt x="49" y="1264"/>
                  </a:cubicBezTo>
                  <a:cubicBezTo>
                    <a:pt x="0" y="1312"/>
                    <a:pt x="0" y="1361"/>
                    <a:pt x="0" y="1434"/>
                  </a:cubicBezTo>
                  <a:cubicBezTo>
                    <a:pt x="73" y="1701"/>
                    <a:pt x="462" y="1725"/>
                    <a:pt x="681" y="1725"/>
                  </a:cubicBezTo>
                  <a:cubicBezTo>
                    <a:pt x="511" y="1895"/>
                    <a:pt x="243" y="2211"/>
                    <a:pt x="268" y="2454"/>
                  </a:cubicBezTo>
                  <a:cubicBezTo>
                    <a:pt x="292" y="2527"/>
                    <a:pt x="341" y="2600"/>
                    <a:pt x="413" y="2624"/>
                  </a:cubicBezTo>
                  <a:cubicBezTo>
                    <a:pt x="511" y="2673"/>
                    <a:pt x="608" y="2697"/>
                    <a:pt x="705" y="2697"/>
                  </a:cubicBezTo>
                  <a:cubicBezTo>
                    <a:pt x="851" y="2697"/>
                    <a:pt x="996" y="2648"/>
                    <a:pt x="1118" y="2551"/>
                  </a:cubicBezTo>
                  <a:cubicBezTo>
                    <a:pt x="1166" y="2746"/>
                    <a:pt x="1264" y="3183"/>
                    <a:pt x="1507" y="3183"/>
                  </a:cubicBezTo>
                  <a:cubicBezTo>
                    <a:pt x="1531" y="3183"/>
                    <a:pt x="1579" y="3183"/>
                    <a:pt x="1604" y="3159"/>
                  </a:cubicBezTo>
                  <a:cubicBezTo>
                    <a:pt x="1822" y="3037"/>
                    <a:pt x="1944" y="2794"/>
                    <a:pt x="1895" y="2551"/>
                  </a:cubicBezTo>
                  <a:lnTo>
                    <a:pt x="1895" y="2551"/>
                  </a:lnTo>
                  <a:cubicBezTo>
                    <a:pt x="2041" y="2721"/>
                    <a:pt x="2260" y="2940"/>
                    <a:pt x="2430" y="2940"/>
                  </a:cubicBezTo>
                  <a:cubicBezTo>
                    <a:pt x="2503" y="2940"/>
                    <a:pt x="2551" y="2916"/>
                    <a:pt x="2600" y="2867"/>
                  </a:cubicBezTo>
                  <a:cubicBezTo>
                    <a:pt x="2697" y="2648"/>
                    <a:pt x="2673" y="2405"/>
                    <a:pt x="2527" y="2260"/>
                  </a:cubicBezTo>
                  <a:cubicBezTo>
                    <a:pt x="2745" y="2235"/>
                    <a:pt x="3207" y="2163"/>
                    <a:pt x="3207" y="1920"/>
                  </a:cubicBezTo>
                  <a:cubicBezTo>
                    <a:pt x="3207" y="1677"/>
                    <a:pt x="2867" y="1604"/>
                    <a:pt x="2673" y="1580"/>
                  </a:cubicBezTo>
                  <a:cubicBezTo>
                    <a:pt x="2818" y="1434"/>
                    <a:pt x="3134" y="1191"/>
                    <a:pt x="3134" y="1021"/>
                  </a:cubicBezTo>
                  <a:cubicBezTo>
                    <a:pt x="3134" y="972"/>
                    <a:pt x="3110" y="948"/>
                    <a:pt x="3086" y="899"/>
                  </a:cubicBezTo>
                  <a:cubicBezTo>
                    <a:pt x="3037" y="851"/>
                    <a:pt x="2940" y="826"/>
                    <a:pt x="2867" y="826"/>
                  </a:cubicBezTo>
                  <a:cubicBezTo>
                    <a:pt x="2745" y="826"/>
                    <a:pt x="2624" y="851"/>
                    <a:pt x="2503" y="899"/>
                  </a:cubicBezTo>
                  <a:cubicBezTo>
                    <a:pt x="2551" y="729"/>
                    <a:pt x="2648" y="341"/>
                    <a:pt x="2478" y="195"/>
                  </a:cubicBezTo>
                  <a:cubicBezTo>
                    <a:pt x="2430" y="171"/>
                    <a:pt x="2405" y="146"/>
                    <a:pt x="2357" y="146"/>
                  </a:cubicBezTo>
                  <a:cubicBezTo>
                    <a:pt x="2187" y="146"/>
                    <a:pt x="2017" y="389"/>
                    <a:pt x="1920" y="559"/>
                  </a:cubicBezTo>
                  <a:cubicBezTo>
                    <a:pt x="1895" y="365"/>
                    <a:pt x="1798" y="73"/>
                    <a:pt x="15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5" name="Google Shape;1545;p33"/>
            <p:cNvSpPr/>
            <p:nvPr/>
          </p:nvSpPr>
          <p:spPr>
            <a:xfrm>
              <a:off x="-990104" y="1535297"/>
              <a:ext cx="60606" cy="203864"/>
            </a:xfrm>
            <a:custGeom>
              <a:avLst/>
              <a:gdLst/>
              <a:ahLst/>
              <a:cxnLst/>
              <a:rect l="l" t="t" r="r" b="b"/>
              <a:pathLst>
                <a:path w="1556" h="5234" extrusionOk="0">
                  <a:moveTo>
                    <a:pt x="70" y="1"/>
                  </a:moveTo>
                  <a:cubicBezTo>
                    <a:pt x="64" y="1"/>
                    <a:pt x="56" y="4"/>
                    <a:pt x="49" y="11"/>
                  </a:cubicBezTo>
                  <a:cubicBezTo>
                    <a:pt x="25" y="11"/>
                    <a:pt x="1" y="35"/>
                    <a:pt x="25" y="60"/>
                  </a:cubicBezTo>
                  <a:cubicBezTo>
                    <a:pt x="49" y="108"/>
                    <a:pt x="1458" y="3290"/>
                    <a:pt x="948" y="5185"/>
                  </a:cubicBezTo>
                  <a:cubicBezTo>
                    <a:pt x="948" y="5210"/>
                    <a:pt x="948" y="5234"/>
                    <a:pt x="972" y="5234"/>
                  </a:cubicBezTo>
                  <a:cubicBezTo>
                    <a:pt x="1021" y="5234"/>
                    <a:pt x="1045" y="5234"/>
                    <a:pt x="1045" y="5185"/>
                  </a:cubicBezTo>
                  <a:cubicBezTo>
                    <a:pt x="1555" y="3290"/>
                    <a:pt x="122" y="60"/>
                    <a:pt x="98" y="35"/>
                  </a:cubicBezTo>
                  <a:cubicBezTo>
                    <a:pt x="98" y="18"/>
                    <a:pt x="86" y="1"/>
                    <a:pt x="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6" name="Google Shape;1546;p33"/>
            <p:cNvSpPr/>
            <p:nvPr/>
          </p:nvSpPr>
          <p:spPr>
            <a:xfrm>
              <a:off x="-1056319" y="1471965"/>
              <a:ext cx="125886" cy="123394"/>
            </a:xfrm>
            <a:custGeom>
              <a:avLst/>
              <a:gdLst/>
              <a:ahLst/>
              <a:cxnLst/>
              <a:rect l="l" t="t" r="r" b="b"/>
              <a:pathLst>
                <a:path w="3232" h="3168" extrusionOk="0">
                  <a:moveTo>
                    <a:pt x="1513" y="97"/>
                  </a:moveTo>
                  <a:cubicBezTo>
                    <a:pt x="1527" y="97"/>
                    <a:pt x="1541" y="99"/>
                    <a:pt x="1555" y="107"/>
                  </a:cubicBezTo>
                  <a:cubicBezTo>
                    <a:pt x="1871" y="155"/>
                    <a:pt x="1895" y="714"/>
                    <a:pt x="1895" y="714"/>
                  </a:cubicBezTo>
                  <a:cubicBezTo>
                    <a:pt x="1895" y="738"/>
                    <a:pt x="1895" y="738"/>
                    <a:pt x="1919" y="738"/>
                  </a:cubicBezTo>
                  <a:cubicBezTo>
                    <a:pt x="1926" y="745"/>
                    <a:pt x="1934" y="748"/>
                    <a:pt x="1940" y="748"/>
                  </a:cubicBezTo>
                  <a:cubicBezTo>
                    <a:pt x="1956" y="748"/>
                    <a:pt x="1968" y="731"/>
                    <a:pt x="1968" y="714"/>
                  </a:cubicBezTo>
                  <a:cubicBezTo>
                    <a:pt x="2065" y="544"/>
                    <a:pt x="2259" y="228"/>
                    <a:pt x="2381" y="228"/>
                  </a:cubicBezTo>
                  <a:cubicBezTo>
                    <a:pt x="2405" y="228"/>
                    <a:pt x="2430" y="252"/>
                    <a:pt x="2454" y="252"/>
                  </a:cubicBezTo>
                  <a:cubicBezTo>
                    <a:pt x="2600" y="398"/>
                    <a:pt x="2478" y="811"/>
                    <a:pt x="2430" y="957"/>
                  </a:cubicBezTo>
                  <a:cubicBezTo>
                    <a:pt x="2405" y="957"/>
                    <a:pt x="2405" y="981"/>
                    <a:pt x="2430" y="1005"/>
                  </a:cubicBezTo>
                  <a:lnTo>
                    <a:pt x="2478" y="1005"/>
                  </a:lnTo>
                  <a:cubicBezTo>
                    <a:pt x="2600" y="933"/>
                    <a:pt x="2745" y="908"/>
                    <a:pt x="2891" y="908"/>
                  </a:cubicBezTo>
                  <a:cubicBezTo>
                    <a:pt x="2940" y="908"/>
                    <a:pt x="3013" y="908"/>
                    <a:pt x="3061" y="957"/>
                  </a:cubicBezTo>
                  <a:cubicBezTo>
                    <a:pt x="3061" y="957"/>
                    <a:pt x="3061" y="981"/>
                    <a:pt x="3061" y="981"/>
                  </a:cubicBezTo>
                  <a:cubicBezTo>
                    <a:pt x="3037" y="1127"/>
                    <a:pt x="2745" y="1394"/>
                    <a:pt x="2551" y="1540"/>
                  </a:cubicBezTo>
                  <a:cubicBezTo>
                    <a:pt x="2551" y="1564"/>
                    <a:pt x="2527" y="1588"/>
                    <a:pt x="2527" y="1588"/>
                  </a:cubicBezTo>
                  <a:cubicBezTo>
                    <a:pt x="2551" y="1613"/>
                    <a:pt x="2551" y="1637"/>
                    <a:pt x="2575" y="1637"/>
                  </a:cubicBezTo>
                  <a:cubicBezTo>
                    <a:pt x="2575" y="1637"/>
                    <a:pt x="3134" y="1710"/>
                    <a:pt x="3134" y="1904"/>
                  </a:cubicBezTo>
                  <a:cubicBezTo>
                    <a:pt x="3134" y="2099"/>
                    <a:pt x="2624" y="2147"/>
                    <a:pt x="2454" y="2147"/>
                  </a:cubicBezTo>
                  <a:cubicBezTo>
                    <a:pt x="2430" y="2147"/>
                    <a:pt x="2405" y="2147"/>
                    <a:pt x="2405" y="2171"/>
                  </a:cubicBezTo>
                  <a:cubicBezTo>
                    <a:pt x="2381" y="2171"/>
                    <a:pt x="2381" y="2196"/>
                    <a:pt x="2405" y="2220"/>
                  </a:cubicBezTo>
                  <a:cubicBezTo>
                    <a:pt x="2405" y="2220"/>
                    <a:pt x="2697" y="2536"/>
                    <a:pt x="2527" y="2779"/>
                  </a:cubicBezTo>
                  <a:cubicBezTo>
                    <a:pt x="2502" y="2803"/>
                    <a:pt x="2478" y="2827"/>
                    <a:pt x="2430" y="2827"/>
                  </a:cubicBezTo>
                  <a:cubicBezTo>
                    <a:pt x="2259" y="2827"/>
                    <a:pt x="1992" y="2487"/>
                    <a:pt x="1895" y="2341"/>
                  </a:cubicBezTo>
                  <a:cubicBezTo>
                    <a:pt x="1895" y="2341"/>
                    <a:pt x="1884" y="2331"/>
                    <a:pt x="1870" y="2331"/>
                  </a:cubicBezTo>
                  <a:cubicBezTo>
                    <a:pt x="1863" y="2331"/>
                    <a:pt x="1855" y="2333"/>
                    <a:pt x="1846" y="2341"/>
                  </a:cubicBezTo>
                  <a:cubicBezTo>
                    <a:pt x="1822" y="2341"/>
                    <a:pt x="1822" y="2366"/>
                    <a:pt x="1822" y="2390"/>
                  </a:cubicBezTo>
                  <a:cubicBezTo>
                    <a:pt x="1822" y="2390"/>
                    <a:pt x="1895" y="2924"/>
                    <a:pt x="1579" y="3046"/>
                  </a:cubicBezTo>
                  <a:lnTo>
                    <a:pt x="1531" y="3046"/>
                  </a:lnTo>
                  <a:cubicBezTo>
                    <a:pt x="1336" y="3046"/>
                    <a:pt x="1239" y="2609"/>
                    <a:pt x="1215" y="2439"/>
                  </a:cubicBezTo>
                  <a:cubicBezTo>
                    <a:pt x="1215" y="2414"/>
                    <a:pt x="1191" y="2414"/>
                    <a:pt x="1191" y="2414"/>
                  </a:cubicBezTo>
                  <a:lnTo>
                    <a:pt x="1142" y="2414"/>
                  </a:lnTo>
                  <a:cubicBezTo>
                    <a:pt x="1021" y="2512"/>
                    <a:pt x="875" y="2584"/>
                    <a:pt x="705" y="2584"/>
                  </a:cubicBezTo>
                  <a:cubicBezTo>
                    <a:pt x="632" y="2584"/>
                    <a:pt x="535" y="2560"/>
                    <a:pt x="462" y="2536"/>
                  </a:cubicBezTo>
                  <a:cubicBezTo>
                    <a:pt x="413" y="2512"/>
                    <a:pt x="389" y="2463"/>
                    <a:pt x="365" y="2414"/>
                  </a:cubicBezTo>
                  <a:cubicBezTo>
                    <a:pt x="340" y="2220"/>
                    <a:pt x="705" y="1831"/>
                    <a:pt x="826" y="1686"/>
                  </a:cubicBezTo>
                  <a:cubicBezTo>
                    <a:pt x="851" y="1661"/>
                    <a:pt x="826" y="1613"/>
                    <a:pt x="802" y="1613"/>
                  </a:cubicBezTo>
                  <a:lnTo>
                    <a:pt x="656" y="1613"/>
                  </a:lnTo>
                  <a:cubicBezTo>
                    <a:pt x="510" y="1613"/>
                    <a:pt x="170" y="1588"/>
                    <a:pt x="122" y="1394"/>
                  </a:cubicBezTo>
                  <a:cubicBezTo>
                    <a:pt x="122" y="1370"/>
                    <a:pt x="122" y="1345"/>
                    <a:pt x="146" y="1321"/>
                  </a:cubicBezTo>
                  <a:cubicBezTo>
                    <a:pt x="219" y="1200"/>
                    <a:pt x="559" y="1175"/>
                    <a:pt x="826" y="1175"/>
                  </a:cubicBezTo>
                  <a:lnTo>
                    <a:pt x="875" y="1175"/>
                  </a:lnTo>
                  <a:cubicBezTo>
                    <a:pt x="875" y="1175"/>
                    <a:pt x="899" y="1151"/>
                    <a:pt x="923" y="1151"/>
                  </a:cubicBezTo>
                  <a:cubicBezTo>
                    <a:pt x="923" y="1127"/>
                    <a:pt x="899" y="1103"/>
                    <a:pt x="899" y="1078"/>
                  </a:cubicBezTo>
                  <a:cubicBezTo>
                    <a:pt x="802" y="1005"/>
                    <a:pt x="510" y="762"/>
                    <a:pt x="510" y="592"/>
                  </a:cubicBezTo>
                  <a:cubicBezTo>
                    <a:pt x="510" y="568"/>
                    <a:pt x="535" y="520"/>
                    <a:pt x="559" y="495"/>
                  </a:cubicBezTo>
                  <a:cubicBezTo>
                    <a:pt x="583" y="471"/>
                    <a:pt x="632" y="471"/>
                    <a:pt x="680" y="471"/>
                  </a:cubicBezTo>
                  <a:cubicBezTo>
                    <a:pt x="899" y="520"/>
                    <a:pt x="1142" y="617"/>
                    <a:pt x="1312" y="762"/>
                  </a:cubicBezTo>
                  <a:cubicBezTo>
                    <a:pt x="1324" y="775"/>
                    <a:pt x="1336" y="781"/>
                    <a:pt x="1345" y="781"/>
                  </a:cubicBezTo>
                  <a:cubicBezTo>
                    <a:pt x="1355" y="781"/>
                    <a:pt x="1361" y="775"/>
                    <a:pt x="1361" y="762"/>
                  </a:cubicBezTo>
                  <a:cubicBezTo>
                    <a:pt x="1385" y="762"/>
                    <a:pt x="1409" y="738"/>
                    <a:pt x="1385" y="714"/>
                  </a:cubicBezTo>
                  <a:cubicBezTo>
                    <a:pt x="1361" y="592"/>
                    <a:pt x="1336" y="252"/>
                    <a:pt x="1434" y="131"/>
                  </a:cubicBezTo>
                  <a:cubicBezTo>
                    <a:pt x="1451" y="114"/>
                    <a:pt x="1480" y="97"/>
                    <a:pt x="1513" y="97"/>
                  </a:cubicBezTo>
                  <a:close/>
                  <a:moveTo>
                    <a:pt x="1497" y="0"/>
                  </a:moveTo>
                  <a:cubicBezTo>
                    <a:pt x="1437" y="0"/>
                    <a:pt x="1373" y="28"/>
                    <a:pt x="1336" y="82"/>
                  </a:cubicBezTo>
                  <a:cubicBezTo>
                    <a:pt x="1263" y="252"/>
                    <a:pt x="1215" y="447"/>
                    <a:pt x="1263" y="617"/>
                  </a:cubicBezTo>
                  <a:cubicBezTo>
                    <a:pt x="1093" y="471"/>
                    <a:pt x="875" y="398"/>
                    <a:pt x="656" y="349"/>
                  </a:cubicBezTo>
                  <a:cubicBezTo>
                    <a:pt x="583" y="349"/>
                    <a:pt x="535" y="374"/>
                    <a:pt x="462" y="422"/>
                  </a:cubicBezTo>
                  <a:cubicBezTo>
                    <a:pt x="413" y="447"/>
                    <a:pt x="389" y="520"/>
                    <a:pt x="389" y="568"/>
                  </a:cubicBezTo>
                  <a:cubicBezTo>
                    <a:pt x="413" y="762"/>
                    <a:pt x="608" y="957"/>
                    <a:pt x="729" y="1054"/>
                  </a:cubicBezTo>
                  <a:cubicBezTo>
                    <a:pt x="510" y="1078"/>
                    <a:pt x="170" y="1103"/>
                    <a:pt x="49" y="1248"/>
                  </a:cubicBezTo>
                  <a:cubicBezTo>
                    <a:pt x="25" y="1297"/>
                    <a:pt x="0" y="1370"/>
                    <a:pt x="25" y="1418"/>
                  </a:cubicBezTo>
                  <a:cubicBezTo>
                    <a:pt x="73" y="1686"/>
                    <a:pt x="462" y="1710"/>
                    <a:pt x="680" y="1710"/>
                  </a:cubicBezTo>
                  <a:cubicBezTo>
                    <a:pt x="535" y="1880"/>
                    <a:pt x="243" y="2220"/>
                    <a:pt x="292" y="2439"/>
                  </a:cubicBezTo>
                  <a:cubicBezTo>
                    <a:pt x="292" y="2536"/>
                    <a:pt x="340" y="2584"/>
                    <a:pt x="438" y="2633"/>
                  </a:cubicBezTo>
                  <a:cubicBezTo>
                    <a:pt x="510" y="2682"/>
                    <a:pt x="608" y="2706"/>
                    <a:pt x="705" y="2706"/>
                  </a:cubicBezTo>
                  <a:cubicBezTo>
                    <a:pt x="875" y="2682"/>
                    <a:pt x="1021" y="2633"/>
                    <a:pt x="1142" y="2560"/>
                  </a:cubicBezTo>
                  <a:cubicBezTo>
                    <a:pt x="1166" y="2730"/>
                    <a:pt x="1263" y="3167"/>
                    <a:pt x="1531" y="3167"/>
                  </a:cubicBezTo>
                  <a:lnTo>
                    <a:pt x="1628" y="3167"/>
                  </a:lnTo>
                  <a:cubicBezTo>
                    <a:pt x="1822" y="3046"/>
                    <a:pt x="1944" y="2803"/>
                    <a:pt x="1919" y="2560"/>
                  </a:cubicBezTo>
                  <a:lnTo>
                    <a:pt x="1919" y="2560"/>
                  </a:lnTo>
                  <a:cubicBezTo>
                    <a:pt x="2041" y="2706"/>
                    <a:pt x="2259" y="2949"/>
                    <a:pt x="2454" y="2949"/>
                  </a:cubicBezTo>
                  <a:cubicBezTo>
                    <a:pt x="2502" y="2949"/>
                    <a:pt x="2575" y="2900"/>
                    <a:pt x="2600" y="2852"/>
                  </a:cubicBezTo>
                  <a:cubicBezTo>
                    <a:pt x="2721" y="2657"/>
                    <a:pt x="2697" y="2414"/>
                    <a:pt x="2551" y="2244"/>
                  </a:cubicBezTo>
                  <a:cubicBezTo>
                    <a:pt x="2745" y="2220"/>
                    <a:pt x="3231" y="2147"/>
                    <a:pt x="3231" y="1904"/>
                  </a:cubicBezTo>
                  <a:cubicBezTo>
                    <a:pt x="3231" y="1661"/>
                    <a:pt x="2891" y="1588"/>
                    <a:pt x="2697" y="1564"/>
                  </a:cubicBezTo>
                  <a:cubicBezTo>
                    <a:pt x="2842" y="1443"/>
                    <a:pt x="3134" y="1175"/>
                    <a:pt x="3134" y="1005"/>
                  </a:cubicBezTo>
                  <a:cubicBezTo>
                    <a:pt x="3134" y="981"/>
                    <a:pt x="3134" y="933"/>
                    <a:pt x="3110" y="908"/>
                  </a:cubicBezTo>
                  <a:cubicBezTo>
                    <a:pt x="3055" y="854"/>
                    <a:pt x="3000" y="826"/>
                    <a:pt x="2935" y="826"/>
                  </a:cubicBezTo>
                  <a:cubicBezTo>
                    <a:pt x="2914" y="826"/>
                    <a:pt x="2891" y="829"/>
                    <a:pt x="2867" y="835"/>
                  </a:cubicBezTo>
                  <a:cubicBezTo>
                    <a:pt x="2745" y="835"/>
                    <a:pt x="2624" y="860"/>
                    <a:pt x="2527" y="884"/>
                  </a:cubicBezTo>
                  <a:cubicBezTo>
                    <a:pt x="2575" y="714"/>
                    <a:pt x="2672" y="349"/>
                    <a:pt x="2478" y="179"/>
                  </a:cubicBezTo>
                  <a:cubicBezTo>
                    <a:pt x="2454" y="155"/>
                    <a:pt x="2405" y="155"/>
                    <a:pt x="2381" y="131"/>
                  </a:cubicBezTo>
                  <a:cubicBezTo>
                    <a:pt x="2211" y="131"/>
                    <a:pt x="2041" y="374"/>
                    <a:pt x="1944" y="544"/>
                  </a:cubicBezTo>
                  <a:cubicBezTo>
                    <a:pt x="1919" y="349"/>
                    <a:pt x="1822" y="58"/>
                    <a:pt x="1555" y="9"/>
                  </a:cubicBezTo>
                  <a:cubicBezTo>
                    <a:pt x="1537" y="3"/>
                    <a:pt x="1517" y="0"/>
                    <a:pt x="14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7" name="Google Shape;1547;p33"/>
            <p:cNvSpPr/>
            <p:nvPr/>
          </p:nvSpPr>
          <p:spPr>
            <a:xfrm>
              <a:off x="-933315" y="1418369"/>
              <a:ext cx="55854" cy="54919"/>
            </a:xfrm>
            <a:custGeom>
              <a:avLst/>
              <a:gdLst/>
              <a:ahLst/>
              <a:cxnLst/>
              <a:rect l="l" t="t" r="r" b="b"/>
              <a:pathLst>
                <a:path w="1434" h="1410" extrusionOk="0">
                  <a:moveTo>
                    <a:pt x="729" y="1"/>
                  </a:moveTo>
                  <a:cubicBezTo>
                    <a:pt x="340" y="1"/>
                    <a:pt x="0" y="317"/>
                    <a:pt x="0" y="705"/>
                  </a:cubicBezTo>
                  <a:cubicBezTo>
                    <a:pt x="0" y="1094"/>
                    <a:pt x="340" y="1410"/>
                    <a:pt x="729" y="1410"/>
                  </a:cubicBezTo>
                  <a:cubicBezTo>
                    <a:pt x="1118" y="1410"/>
                    <a:pt x="1434" y="1094"/>
                    <a:pt x="1434" y="705"/>
                  </a:cubicBezTo>
                  <a:cubicBezTo>
                    <a:pt x="1434" y="317"/>
                    <a:pt x="1118" y="1"/>
                    <a:pt x="72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8" name="Google Shape;1548;p33"/>
            <p:cNvSpPr/>
            <p:nvPr/>
          </p:nvSpPr>
          <p:spPr>
            <a:xfrm>
              <a:off x="-1021303" y="1507331"/>
              <a:ext cx="55854" cy="54919"/>
            </a:xfrm>
            <a:custGeom>
              <a:avLst/>
              <a:gdLst/>
              <a:ahLst/>
              <a:cxnLst/>
              <a:rect l="l" t="t" r="r" b="b"/>
              <a:pathLst>
                <a:path w="1434" h="1410" extrusionOk="0">
                  <a:moveTo>
                    <a:pt x="705" y="0"/>
                  </a:moveTo>
                  <a:cubicBezTo>
                    <a:pt x="316" y="0"/>
                    <a:pt x="0" y="316"/>
                    <a:pt x="0" y="705"/>
                  </a:cubicBezTo>
                  <a:cubicBezTo>
                    <a:pt x="0" y="1093"/>
                    <a:pt x="316" y="1409"/>
                    <a:pt x="705" y="1409"/>
                  </a:cubicBezTo>
                  <a:cubicBezTo>
                    <a:pt x="1118" y="1409"/>
                    <a:pt x="1433" y="1093"/>
                    <a:pt x="1433" y="705"/>
                  </a:cubicBezTo>
                  <a:cubicBezTo>
                    <a:pt x="1433" y="316"/>
                    <a:pt x="1118" y="0"/>
                    <a:pt x="70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49" name="Google Shape;1549;p33"/>
          <p:cNvSpPr/>
          <p:nvPr/>
        </p:nvSpPr>
        <p:spPr>
          <a:xfrm>
            <a:off x="-49275" y="4823551"/>
            <a:ext cx="1603944" cy="369024"/>
          </a:xfrm>
          <a:custGeom>
            <a:avLst/>
            <a:gdLst/>
            <a:ahLst/>
            <a:cxnLst/>
            <a:rect l="l" t="t" r="r" b="b"/>
            <a:pathLst>
              <a:path w="7289" h="1677" extrusionOk="0">
                <a:moveTo>
                  <a:pt x="2819" y="1"/>
                </a:moveTo>
                <a:lnTo>
                  <a:pt x="2114" y="1191"/>
                </a:lnTo>
                <a:lnTo>
                  <a:pt x="1604" y="268"/>
                </a:lnTo>
                <a:lnTo>
                  <a:pt x="1118" y="1361"/>
                </a:lnTo>
                <a:lnTo>
                  <a:pt x="584" y="754"/>
                </a:lnTo>
                <a:lnTo>
                  <a:pt x="1" y="1677"/>
                </a:lnTo>
                <a:lnTo>
                  <a:pt x="7289" y="1677"/>
                </a:lnTo>
                <a:lnTo>
                  <a:pt x="6657" y="559"/>
                </a:lnTo>
                <a:lnTo>
                  <a:pt x="6001" y="1191"/>
                </a:lnTo>
                <a:lnTo>
                  <a:pt x="5394" y="268"/>
                </a:lnTo>
                <a:lnTo>
                  <a:pt x="4738" y="1191"/>
                </a:lnTo>
                <a:lnTo>
                  <a:pt x="4252" y="1"/>
                </a:lnTo>
                <a:lnTo>
                  <a:pt x="3353" y="1118"/>
                </a:lnTo>
                <a:lnTo>
                  <a:pt x="2819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0" name="Google Shape;1550;p33"/>
          <p:cNvSpPr/>
          <p:nvPr/>
        </p:nvSpPr>
        <p:spPr>
          <a:xfrm>
            <a:off x="1506177" y="4960727"/>
            <a:ext cx="1065936" cy="231849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1" name="Google Shape;1551;p33"/>
          <p:cNvSpPr/>
          <p:nvPr/>
        </p:nvSpPr>
        <p:spPr>
          <a:xfrm>
            <a:off x="6003929" y="4843706"/>
            <a:ext cx="1603952" cy="348870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2" name="Google Shape;1552;p33"/>
          <p:cNvSpPr/>
          <p:nvPr/>
        </p:nvSpPr>
        <p:spPr>
          <a:xfrm>
            <a:off x="7532351" y="4823550"/>
            <a:ext cx="1696695" cy="369025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3" name="Google Shape;1553;p33"/>
          <p:cNvSpPr/>
          <p:nvPr/>
        </p:nvSpPr>
        <p:spPr>
          <a:xfrm>
            <a:off x="3145661" y="4843706"/>
            <a:ext cx="1603952" cy="348870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4" name="Google Shape;1554;p33"/>
          <p:cNvSpPr/>
          <p:nvPr/>
        </p:nvSpPr>
        <p:spPr>
          <a:xfrm>
            <a:off x="4669614" y="4886410"/>
            <a:ext cx="1407648" cy="306163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5" name="Google Shape;1555;p33"/>
          <p:cNvSpPr/>
          <p:nvPr/>
        </p:nvSpPr>
        <p:spPr>
          <a:xfrm>
            <a:off x="2368255" y="4960727"/>
            <a:ext cx="1065936" cy="231849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3"/>
          <p:cNvSpPr txBox="1">
            <a:spLocks noGrp="1"/>
          </p:cNvSpPr>
          <p:nvPr>
            <p:ph type="title"/>
          </p:nvPr>
        </p:nvSpPr>
        <p:spPr>
          <a:xfrm>
            <a:off x="3278250" y="2532650"/>
            <a:ext cx="2587500" cy="62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83" name="Google Shape;83;p3"/>
          <p:cNvSpPr txBox="1">
            <a:spLocks noGrp="1"/>
          </p:cNvSpPr>
          <p:nvPr>
            <p:ph type="subTitle" idx="1"/>
          </p:nvPr>
        </p:nvSpPr>
        <p:spPr>
          <a:xfrm>
            <a:off x="3192450" y="3213963"/>
            <a:ext cx="2759100" cy="5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 Slab Regular"/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 Slab Regular"/>
              <a:buNone/>
              <a:defRPr sz="2100">
                <a:solidFill>
                  <a:schemeClr val="dk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 Slab Regular"/>
              <a:buNone/>
              <a:defRPr sz="2100">
                <a:solidFill>
                  <a:schemeClr val="dk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 Slab Regular"/>
              <a:buNone/>
              <a:defRPr sz="2100">
                <a:solidFill>
                  <a:schemeClr val="dk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 Slab Regular"/>
              <a:buNone/>
              <a:defRPr sz="2100">
                <a:solidFill>
                  <a:schemeClr val="dk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 Slab Regular"/>
              <a:buNone/>
              <a:defRPr sz="2100">
                <a:solidFill>
                  <a:schemeClr val="dk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 Slab Regular"/>
              <a:buNone/>
              <a:defRPr sz="2100">
                <a:solidFill>
                  <a:schemeClr val="dk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 Slab Regular"/>
              <a:buNone/>
              <a:defRPr sz="2100">
                <a:solidFill>
                  <a:schemeClr val="dk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 Slab Regular"/>
              <a:buNone/>
              <a:defRPr sz="2100">
                <a:solidFill>
                  <a:schemeClr val="dk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endParaRPr/>
          </a:p>
        </p:txBody>
      </p:sp>
      <p:sp>
        <p:nvSpPr>
          <p:cNvPr id="84" name="Google Shape;84;p3"/>
          <p:cNvSpPr txBox="1">
            <a:spLocks noGrp="1"/>
          </p:cNvSpPr>
          <p:nvPr>
            <p:ph type="title" idx="2" hasCustomPrompt="1"/>
          </p:nvPr>
        </p:nvSpPr>
        <p:spPr>
          <a:xfrm>
            <a:off x="3507450" y="1220213"/>
            <a:ext cx="2129100" cy="137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0"/>
              <a:buNone/>
              <a:defRPr sz="10000">
                <a:latin typeface="Comfortaa"/>
                <a:ea typeface="Comfortaa"/>
                <a:cs typeface="Comfortaa"/>
                <a:sym typeface="Comforta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grpSp>
        <p:nvGrpSpPr>
          <p:cNvPr id="85" name="Google Shape;85;p3"/>
          <p:cNvGrpSpPr/>
          <p:nvPr/>
        </p:nvGrpSpPr>
        <p:grpSpPr>
          <a:xfrm>
            <a:off x="490201" y="2041207"/>
            <a:ext cx="2037701" cy="1610804"/>
            <a:chOff x="855987" y="2204128"/>
            <a:chExt cx="1217483" cy="962421"/>
          </a:xfrm>
        </p:grpSpPr>
        <p:grpSp>
          <p:nvGrpSpPr>
            <p:cNvPr id="86" name="Google Shape;86;p3"/>
            <p:cNvGrpSpPr/>
            <p:nvPr/>
          </p:nvGrpSpPr>
          <p:grpSpPr>
            <a:xfrm>
              <a:off x="855987" y="2204128"/>
              <a:ext cx="1146639" cy="962421"/>
              <a:chOff x="958238" y="2157575"/>
              <a:chExt cx="1115191" cy="936025"/>
            </a:xfrm>
          </p:grpSpPr>
          <p:sp>
            <p:nvSpPr>
              <p:cNvPr id="87" name="Google Shape;87;p3"/>
              <p:cNvSpPr/>
              <p:nvPr/>
            </p:nvSpPr>
            <p:spPr>
              <a:xfrm>
                <a:off x="1253863" y="2157575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" name="Google Shape;88;p3"/>
              <p:cNvSpPr/>
              <p:nvPr/>
            </p:nvSpPr>
            <p:spPr>
              <a:xfrm>
                <a:off x="1441088" y="232510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" name="Google Shape;89;p3"/>
              <p:cNvSpPr/>
              <p:nvPr/>
            </p:nvSpPr>
            <p:spPr>
              <a:xfrm>
                <a:off x="997663" y="233495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" name="Google Shape;90;p3"/>
              <p:cNvSpPr/>
              <p:nvPr/>
            </p:nvSpPr>
            <p:spPr>
              <a:xfrm>
                <a:off x="958238" y="2551725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" name="Google Shape;91;p3"/>
              <p:cNvSpPr/>
              <p:nvPr/>
            </p:nvSpPr>
            <p:spPr>
              <a:xfrm>
                <a:off x="1165163" y="260100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" name="Google Shape;92;p3"/>
              <p:cNvSpPr/>
              <p:nvPr/>
            </p:nvSpPr>
            <p:spPr>
              <a:xfrm>
                <a:off x="1450928" y="2561600"/>
                <a:ext cx="6225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93" name="Google Shape;93;p3"/>
            <p:cNvSpPr/>
            <p:nvPr/>
          </p:nvSpPr>
          <p:spPr>
            <a:xfrm>
              <a:off x="926851" y="2206843"/>
              <a:ext cx="1146619" cy="869887"/>
            </a:xfrm>
            <a:custGeom>
              <a:avLst/>
              <a:gdLst/>
              <a:ahLst/>
              <a:cxnLst/>
              <a:rect l="l" t="t" r="r" b="b"/>
              <a:pathLst>
                <a:path w="6074" h="4608" extrusionOk="0">
                  <a:moveTo>
                    <a:pt x="1749" y="936"/>
                  </a:moveTo>
                  <a:cubicBezTo>
                    <a:pt x="1968" y="985"/>
                    <a:pt x="2187" y="1131"/>
                    <a:pt x="2284" y="1325"/>
                  </a:cubicBezTo>
                  <a:cubicBezTo>
                    <a:pt x="2284" y="1398"/>
                    <a:pt x="2260" y="1446"/>
                    <a:pt x="2211" y="1471"/>
                  </a:cubicBezTo>
                  <a:cubicBezTo>
                    <a:pt x="2162" y="1519"/>
                    <a:pt x="2114" y="1519"/>
                    <a:pt x="2065" y="1544"/>
                  </a:cubicBezTo>
                  <a:cubicBezTo>
                    <a:pt x="1871" y="1544"/>
                    <a:pt x="1725" y="1276"/>
                    <a:pt x="1677" y="1155"/>
                  </a:cubicBezTo>
                  <a:lnTo>
                    <a:pt x="1677" y="1131"/>
                  </a:lnTo>
                  <a:cubicBezTo>
                    <a:pt x="1701" y="1058"/>
                    <a:pt x="1725" y="1009"/>
                    <a:pt x="1749" y="936"/>
                  </a:cubicBezTo>
                  <a:close/>
                  <a:moveTo>
                    <a:pt x="3936" y="1301"/>
                  </a:moveTo>
                  <a:lnTo>
                    <a:pt x="3936" y="1301"/>
                  </a:lnTo>
                  <a:cubicBezTo>
                    <a:pt x="3960" y="1446"/>
                    <a:pt x="3936" y="1616"/>
                    <a:pt x="3839" y="1762"/>
                  </a:cubicBezTo>
                  <a:cubicBezTo>
                    <a:pt x="3790" y="1714"/>
                    <a:pt x="3814" y="1495"/>
                    <a:pt x="3936" y="1301"/>
                  </a:cubicBezTo>
                  <a:close/>
                  <a:moveTo>
                    <a:pt x="750" y="2166"/>
                  </a:moveTo>
                  <a:cubicBezTo>
                    <a:pt x="776" y="2166"/>
                    <a:pt x="802" y="2169"/>
                    <a:pt x="826" y="2175"/>
                  </a:cubicBezTo>
                  <a:cubicBezTo>
                    <a:pt x="1142" y="2199"/>
                    <a:pt x="1264" y="2394"/>
                    <a:pt x="1264" y="2564"/>
                  </a:cubicBezTo>
                  <a:cubicBezTo>
                    <a:pt x="1264" y="2661"/>
                    <a:pt x="1166" y="2758"/>
                    <a:pt x="1045" y="2782"/>
                  </a:cubicBezTo>
                  <a:cubicBezTo>
                    <a:pt x="996" y="2758"/>
                    <a:pt x="924" y="2758"/>
                    <a:pt x="875" y="2734"/>
                  </a:cubicBezTo>
                  <a:cubicBezTo>
                    <a:pt x="705" y="2612"/>
                    <a:pt x="583" y="2442"/>
                    <a:pt x="535" y="2248"/>
                  </a:cubicBezTo>
                  <a:cubicBezTo>
                    <a:pt x="590" y="2193"/>
                    <a:pt x="672" y="2166"/>
                    <a:pt x="750" y="2166"/>
                  </a:cubicBezTo>
                  <a:close/>
                  <a:moveTo>
                    <a:pt x="5199" y="2588"/>
                  </a:moveTo>
                  <a:cubicBezTo>
                    <a:pt x="5078" y="2855"/>
                    <a:pt x="4883" y="3025"/>
                    <a:pt x="4762" y="3025"/>
                  </a:cubicBezTo>
                  <a:cubicBezTo>
                    <a:pt x="4713" y="3025"/>
                    <a:pt x="4665" y="3001"/>
                    <a:pt x="4640" y="2977"/>
                  </a:cubicBezTo>
                  <a:cubicBezTo>
                    <a:pt x="4567" y="2855"/>
                    <a:pt x="4592" y="2807"/>
                    <a:pt x="4592" y="2782"/>
                  </a:cubicBezTo>
                  <a:cubicBezTo>
                    <a:pt x="4640" y="2685"/>
                    <a:pt x="4883" y="2588"/>
                    <a:pt x="5150" y="2588"/>
                  </a:cubicBezTo>
                  <a:close/>
                  <a:moveTo>
                    <a:pt x="3596" y="3293"/>
                  </a:moveTo>
                  <a:cubicBezTo>
                    <a:pt x="3596" y="3293"/>
                    <a:pt x="3620" y="3317"/>
                    <a:pt x="3620" y="3317"/>
                  </a:cubicBezTo>
                  <a:cubicBezTo>
                    <a:pt x="3669" y="3390"/>
                    <a:pt x="3644" y="3608"/>
                    <a:pt x="3426" y="3851"/>
                  </a:cubicBezTo>
                  <a:cubicBezTo>
                    <a:pt x="3353" y="3754"/>
                    <a:pt x="3328" y="3633"/>
                    <a:pt x="3377" y="3511"/>
                  </a:cubicBezTo>
                  <a:cubicBezTo>
                    <a:pt x="3401" y="3414"/>
                    <a:pt x="3474" y="3341"/>
                    <a:pt x="3596" y="3317"/>
                  </a:cubicBezTo>
                  <a:lnTo>
                    <a:pt x="3596" y="3293"/>
                  </a:lnTo>
                  <a:close/>
                  <a:moveTo>
                    <a:pt x="1822" y="3366"/>
                  </a:moveTo>
                  <a:cubicBezTo>
                    <a:pt x="1847" y="3366"/>
                    <a:pt x="1944" y="3366"/>
                    <a:pt x="1968" y="3487"/>
                  </a:cubicBezTo>
                  <a:cubicBezTo>
                    <a:pt x="1944" y="3754"/>
                    <a:pt x="1798" y="3997"/>
                    <a:pt x="1555" y="4094"/>
                  </a:cubicBezTo>
                  <a:cubicBezTo>
                    <a:pt x="1482" y="3924"/>
                    <a:pt x="1507" y="3706"/>
                    <a:pt x="1604" y="3511"/>
                  </a:cubicBezTo>
                  <a:cubicBezTo>
                    <a:pt x="1652" y="3438"/>
                    <a:pt x="1725" y="3366"/>
                    <a:pt x="1822" y="3366"/>
                  </a:cubicBezTo>
                  <a:close/>
                  <a:moveTo>
                    <a:pt x="2745" y="159"/>
                  </a:moveTo>
                  <a:cubicBezTo>
                    <a:pt x="2867" y="159"/>
                    <a:pt x="3013" y="183"/>
                    <a:pt x="3158" y="256"/>
                  </a:cubicBezTo>
                  <a:cubicBezTo>
                    <a:pt x="3523" y="378"/>
                    <a:pt x="3814" y="693"/>
                    <a:pt x="3911" y="1058"/>
                  </a:cubicBezTo>
                  <a:cubicBezTo>
                    <a:pt x="3693" y="1325"/>
                    <a:pt x="3596" y="1714"/>
                    <a:pt x="3766" y="1859"/>
                  </a:cubicBezTo>
                  <a:cubicBezTo>
                    <a:pt x="3790" y="1908"/>
                    <a:pt x="3839" y="1932"/>
                    <a:pt x="3863" y="1932"/>
                  </a:cubicBezTo>
                  <a:cubicBezTo>
                    <a:pt x="3936" y="1932"/>
                    <a:pt x="3984" y="1884"/>
                    <a:pt x="4009" y="1835"/>
                  </a:cubicBezTo>
                  <a:cubicBezTo>
                    <a:pt x="4130" y="1616"/>
                    <a:pt x="4154" y="1349"/>
                    <a:pt x="4082" y="1106"/>
                  </a:cubicBezTo>
                  <a:cubicBezTo>
                    <a:pt x="4203" y="961"/>
                    <a:pt x="4397" y="863"/>
                    <a:pt x="4592" y="863"/>
                  </a:cubicBezTo>
                  <a:cubicBezTo>
                    <a:pt x="4762" y="863"/>
                    <a:pt x="4932" y="936"/>
                    <a:pt x="5053" y="1033"/>
                  </a:cubicBezTo>
                  <a:cubicBezTo>
                    <a:pt x="5466" y="1325"/>
                    <a:pt x="5466" y="1932"/>
                    <a:pt x="5272" y="2418"/>
                  </a:cubicBezTo>
                  <a:lnTo>
                    <a:pt x="5150" y="2418"/>
                  </a:lnTo>
                  <a:cubicBezTo>
                    <a:pt x="4907" y="2418"/>
                    <a:pt x="4567" y="2491"/>
                    <a:pt x="4470" y="2710"/>
                  </a:cubicBezTo>
                  <a:cubicBezTo>
                    <a:pt x="4397" y="2928"/>
                    <a:pt x="4543" y="3171"/>
                    <a:pt x="4762" y="3195"/>
                  </a:cubicBezTo>
                  <a:cubicBezTo>
                    <a:pt x="5029" y="3195"/>
                    <a:pt x="5248" y="2904"/>
                    <a:pt x="5369" y="2612"/>
                  </a:cubicBezTo>
                  <a:cubicBezTo>
                    <a:pt x="5612" y="2637"/>
                    <a:pt x="5806" y="2807"/>
                    <a:pt x="5879" y="3025"/>
                  </a:cubicBezTo>
                  <a:cubicBezTo>
                    <a:pt x="5903" y="3220"/>
                    <a:pt x="5831" y="3414"/>
                    <a:pt x="5685" y="3560"/>
                  </a:cubicBezTo>
                  <a:cubicBezTo>
                    <a:pt x="5320" y="3949"/>
                    <a:pt x="4810" y="4191"/>
                    <a:pt x="4252" y="4191"/>
                  </a:cubicBezTo>
                  <a:cubicBezTo>
                    <a:pt x="4082" y="4191"/>
                    <a:pt x="3887" y="4167"/>
                    <a:pt x="3741" y="4070"/>
                  </a:cubicBezTo>
                  <a:cubicBezTo>
                    <a:pt x="3669" y="4046"/>
                    <a:pt x="3620" y="4021"/>
                    <a:pt x="3571" y="3973"/>
                  </a:cubicBezTo>
                  <a:cubicBezTo>
                    <a:pt x="3814" y="3681"/>
                    <a:pt x="3887" y="3366"/>
                    <a:pt x="3766" y="3220"/>
                  </a:cubicBezTo>
                  <a:cubicBezTo>
                    <a:pt x="3717" y="3171"/>
                    <a:pt x="3669" y="3147"/>
                    <a:pt x="3596" y="3147"/>
                  </a:cubicBezTo>
                  <a:cubicBezTo>
                    <a:pt x="3426" y="3171"/>
                    <a:pt x="3280" y="3268"/>
                    <a:pt x="3231" y="3438"/>
                  </a:cubicBezTo>
                  <a:cubicBezTo>
                    <a:pt x="3158" y="3633"/>
                    <a:pt x="3207" y="3851"/>
                    <a:pt x="3328" y="3973"/>
                  </a:cubicBezTo>
                  <a:cubicBezTo>
                    <a:pt x="3037" y="4264"/>
                    <a:pt x="2648" y="4434"/>
                    <a:pt x="2260" y="4434"/>
                  </a:cubicBezTo>
                  <a:cubicBezTo>
                    <a:pt x="2215" y="4444"/>
                    <a:pt x="2169" y="4449"/>
                    <a:pt x="2124" y="4449"/>
                  </a:cubicBezTo>
                  <a:cubicBezTo>
                    <a:pt x="1946" y="4449"/>
                    <a:pt x="1768" y="4375"/>
                    <a:pt x="1652" y="4240"/>
                  </a:cubicBezTo>
                  <a:cubicBezTo>
                    <a:pt x="1944" y="4094"/>
                    <a:pt x="2138" y="3778"/>
                    <a:pt x="2138" y="3463"/>
                  </a:cubicBezTo>
                  <a:cubicBezTo>
                    <a:pt x="2116" y="3307"/>
                    <a:pt x="2013" y="3192"/>
                    <a:pt x="1865" y="3192"/>
                  </a:cubicBezTo>
                  <a:cubicBezTo>
                    <a:pt x="1851" y="3192"/>
                    <a:pt x="1837" y="3193"/>
                    <a:pt x="1822" y="3195"/>
                  </a:cubicBezTo>
                  <a:cubicBezTo>
                    <a:pt x="1677" y="3195"/>
                    <a:pt x="1531" y="3293"/>
                    <a:pt x="1458" y="3438"/>
                  </a:cubicBezTo>
                  <a:cubicBezTo>
                    <a:pt x="1337" y="3657"/>
                    <a:pt x="1312" y="3924"/>
                    <a:pt x="1409" y="4143"/>
                  </a:cubicBezTo>
                  <a:cubicBezTo>
                    <a:pt x="1361" y="4149"/>
                    <a:pt x="1314" y="4152"/>
                    <a:pt x="1268" y="4152"/>
                  </a:cubicBezTo>
                  <a:cubicBezTo>
                    <a:pt x="1130" y="4152"/>
                    <a:pt x="1002" y="4125"/>
                    <a:pt x="875" y="4070"/>
                  </a:cubicBezTo>
                  <a:cubicBezTo>
                    <a:pt x="535" y="3924"/>
                    <a:pt x="316" y="3633"/>
                    <a:pt x="268" y="3268"/>
                  </a:cubicBezTo>
                  <a:cubicBezTo>
                    <a:pt x="195" y="2977"/>
                    <a:pt x="243" y="2637"/>
                    <a:pt x="413" y="2370"/>
                  </a:cubicBezTo>
                  <a:cubicBezTo>
                    <a:pt x="486" y="2564"/>
                    <a:pt x="632" y="2734"/>
                    <a:pt x="802" y="2855"/>
                  </a:cubicBezTo>
                  <a:cubicBezTo>
                    <a:pt x="899" y="2880"/>
                    <a:pt x="972" y="2904"/>
                    <a:pt x="1069" y="2904"/>
                  </a:cubicBezTo>
                  <a:cubicBezTo>
                    <a:pt x="1264" y="2904"/>
                    <a:pt x="1434" y="2758"/>
                    <a:pt x="1434" y="2540"/>
                  </a:cubicBezTo>
                  <a:cubicBezTo>
                    <a:pt x="1434" y="2224"/>
                    <a:pt x="1166" y="1981"/>
                    <a:pt x="851" y="1981"/>
                  </a:cubicBezTo>
                  <a:cubicBezTo>
                    <a:pt x="828" y="1976"/>
                    <a:pt x="806" y="1974"/>
                    <a:pt x="784" y="1974"/>
                  </a:cubicBezTo>
                  <a:cubicBezTo>
                    <a:pt x="685" y="1974"/>
                    <a:pt x="590" y="2014"/>
                    <a:pt x="511" y="2054"/>
                  </a:cubicBezTo>
                  <a:cubicBezTo>
                    <a:pt x="438" y="1568"/>
                    <a:pt x="608" y="1058"/>
                    <a:pt x="1069" y="936"/>
                  </a:cubicBezTo>
                  <a:cubicBezTo>
                    <a:pt x="1194" y="901"/>
                    <a:pt x="1331" y="878"/>
                    <a:pt x="1463" y="878"/>
                  </a:cubicBezTo>
                  <a:cubicBezTo>
                    <a:pt x="1511" y="878"/>
                    <a:pt x="1558" y="881"/>
                    <a:pt x="1604" y="888"/>
                  </a:cubicBezTo>
                  <a:cubicBezTo>
                    <a:pt x="1555" y="1009"/>
                    <a:pt x="1507" y="1106"/>
                    <a:pt x="1507" y="1106"/>
                  </a:cubicBezTo>
                  <a:cubicBezTo>
                    <a:pt x="1507" y="1131"/>
                    <a:pt x="1507" y="1131"/>
                    <a:pt x="1507" y="1155"/>
                  </a:cubicBezTo>
                  <a:cubicBezTo>
                    <a:pt x="1531" y="1179"/>
                    <a:pt x="1725" y="1665"/>
                    <a:pt x="2065" y="1665"/>
                  </a:cubicBezTo>
                  <a:cubicBezTo>
                    <a:pt x="2162" y="1665"/>
                    <a:pt x="2235" y="1641"/>
                    <a:pt x="2308" y="1592"/>
                  </a:cubicBezTo>
                  <a:cubicBezTo>
                    <a:pt x="2405" y="1544"/>
                    <a:pt x="2478" y="1422"/>
                    <a:pt x="2454" y="1301"/>
                  </a:cubicBezTo>
                  <a:cubicBezTo>
                    <a:pt x="2357" y="1033"/>
                    <a:pt x="2114" y="839"/>
                    <a:pt x="1847" y="791"/>
                  </a:cubicBezTo>
                  <a:cubicBezTo>
                    <a:pt x="1992" y="426"/>
                    <a:pt x="2332" y="183"/>
                    <a:pt x="2745" y="159"/>
                  </a:cubicBezTo>
                  <a:close/>
                  <a:moveTo>
                    <a:pt x="2728" y="1"/>
                  </a:moveTo>
                  <a:cubicBezTo>
                    <a:pt x="2260" y="1"/>
                    <a:pt x="1815" y="296"/>
                    <a:pt x="1652" y="766"/>
                  </a:cubicBezTo>
                  <a:cubicBezTo>
                    <a:pt x="1569" y="748"/>
                    <a:pt x="1485" y="740"/>
                    <a:pt x="1403" y="740"/>
                  </a:cubicBezTo>
                  <a:cubicBezTo>
                    <a:pt x="1270" y="740"/>
                    <a:pt x="1141" y="760"/>
                    <a:pt x="1021" y="791"/>
                  </a:cubicBezTo>
                  <a:cubicBezTo>
                    <a:pt x="438" y="936"/>
                    <a:pt x="219" y="1616"/>
                    <a:pt x="341" y="2199"/>
                  </a:cubicBezTo>
                  <a:cubicBezTo>
                    <a:pt x="98" y="2515"/>
                    <a:pt x="0" y="2928"/>
                    <a:pt x="73" y="3317"/>
                  </a:cubicBezTo>
                  <a:cubicBezTo>
                    <a:pt x="146" y="3730"/>
                    <a:pt x="413" y="4070"/>
                    <a:pt x="802" y="4240"/>
                  </a:cubicBezTo>
                  <a:cubicBezTo>
                    <a:pt x="960" y="4293"/>
                    <a:pt x="1130" y="4332"/>
                    <a:pt x="1294" y="4332"/>
                  </a:cubicBezTo>
                  <a:cubicBezTo>
                    <a:pt x="1358" y="4332"/>
                    <a:pt x="1421" y="4326"/>
                    <a:pt x="1482" y="4313"/>
                  </a:cubicBezTo>
                  <a:cubicBezTo>
                    <a:pt x="1638" y="4491"/>
                    <a:pt x="1875" y="4607"/>
                    <a:pt x="2119" y="4607"/>
                  </a:cubicBezTo>
                  <a:cubicBezTo>
                    <a:pt x="2141" y="4607"/>
                    <a:pt x="2164" y="4606"/>
                    <a:pt x="2187" y="4604"/>
                  </a:cubicBezTo>
                  <a:lnTo>
                    <a:pt x="2260" y="4604"/>
                  </a:lnTo>
                  <a:cubicBezTo>
                    <a:pt x="2721" y="4580"/>
                    <a:pt x="3134" y="4410"/>
                    <a:pt x="3450" y="4094"/>
                  </a:cubicBezTo>
                  <a:cubicBezTo>
                    <a:pt x="3523" y="4143"/>
                    <a:pt x="3596" y="4191"/>
                    <a:pt x="3669" y="4240"/>
                  </a:cubicBezTo>
                  <a:cubicBezTo>
                    <a:pt x="3839" y="4313"/>
                    <a:pt x="4057" y="4361"/>
                    <a:pt x="4276" y="4361"/>
                  </a:cubicBezTo>
                  <a:cubicBezTo>
                    <a:pt x="4859" y="4361"/>
                    <a:pt x="5418" y="4094"/>
                    <a:pt x="5831" y="3681"/>
                  </a:cubicBezTo>
                  <a:cubicBezTo>
                    <a:pt x="6001" y="3487"/>
                    <a:pt x="6073" y="3244"/>
                    <a:pt x="6049" y="3001"/>
                  </a:cubicBezTo>
                  <a:cubicBezTo>
                    <a:pt x="5976" y="2710"/>
                    <a:pt x="5733" y="2491"/>
                    <a:pt x="5442" y="2467"/>
                  </a:cubicBezTo>
                  <a:cubicBezTo>
                    <a:pt x="5636" y="1908"/>
                    <a:pt x="5612" y="1252"/>
                    <a:pt x="5126" y="912"/>
                  </a:cubicBezTo>
                  <a:cubicBezTo>
                    <a:pt x="4972" y="781"/>
                    <a:pt x="4776" y="715"/>
                    <a:pt x="4580" y="715"/>
                  </a:cubicBezTo>
                  <a:cubicBezTo>
                    <a:pt x="4376" y="715"/>
                    <a:pt x="4170" y="787"/>
                    <a:pt x="4009" y="936"/>
                  </a:cubicBezTo>
                  <a:cubicBezTo>
                    <a:pt x="3887" y="548"/>
                    <a:pt x="3571" y="256"/>
                    <a:pt x="3207" y="110"/>
                  </a:cubicBezTo>
                  <a:cubicBezTo>
                    <a:pt x="3052" y="36"/>
                    <a:pt x="2889" y="1"/>
                    <a:pt x="27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4" name="Google Shape;94;p3"/>
          <p:cNvGrpSpPr/>
          <p:nvPr/>
        </p:nvGrpSpPr>
        <p:grpSpPr>
          <a:xfrm>
            <a:off x="6118692" y="214682"/>
            <a:ext cx="2525833" cy="1610805"/>
            <a:chOff x="7239867" y="1514545"/>
            <a:chExt cx="2525833" cy="1610805"/>
          </a:xfrm>
        </p:grpSpPr>
        <p:grpSp>
          <p:nvGrpSpPr>
            <p:cNvPr id="95" name="Google Shape;95;p3"/>
            <p:cNvGrpSpPr/>
            <p:nvPr/>
          </p:nvGrpSpPr>
          <p:grpSpPr>
            <a:xfrm>
              <a:off x="7346663" y="1514545"/>
              <a:ext cx="2419037" cy="1551678"/>
              <a:chOff x="7410211" y="1555302"/>
              <a:chExt cx="2355440" cy="1510884"/>
            </a:xfrm>
          </p:grpSpPr>
          <p:grpSp>
            <p:nvGrpSpPr>
              <p:cNvPr id="96" name="Google Shape;96;p3"/>
              <p:cNvGrpSpPr/>
              <p:nvPr/>
            </p:nvGrpSpPr>
            <p:grpSpPr>
              <a:xfrm>
                <a:off x="7410211" y="1555302"/>
                <a:ext cx="2355440" cy="1510884"/>
                <a:chOff x="761258" y="2062480"/>
                <a:chExt cx="1646470" cy="1056119"/>
              </a:xfrm>
            </p:grpSpPr>
            <p:sp>
              <p:nvSpPr>
                <p:cNvPr id="97" name="Google Shape;97;p3"/>
                <p:cNvSpPr/>
                <p:nvPr/>
              </p:nvSpPr>
              <p:spPr>
                <a:xfrm rot="-1481318">
                  <a:off x="1087094" y="2126891"/>
                  <a:ext cx="430227" cy="556678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8" name="Google Shape;98;p3"/>
                <p:cNvSpPr/>
                <p:nvPr/>
              </p:nvSpPr>
              <p:spPr>
                <a:xfrm>
                  <a:off x="1415418" y="2201127"/>
                  <a:ext cx="5577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" name="Google Shape;99;p3"/>
                <p:cNvSpPr/>
                <p:nvPr/>
              </p:nvSpPr>
              <p:spPr>
                <a:xfrm>
                  <a:off x="761258" y="2379293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0" name="Google Shape;100;p3"/>
                <p:cNvSpPr/>
                <p:nvPr/>
              </p:nvSpPr>
              <p:spPr>
                <a:xfrm>
                  <a:off x="899445" y="2606080"/>
                  <a:ext cx="469500" cy="4695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1" name="Google Shape;101;p3"/>
                <p:cNvSpPr/>
                <p:nvPr/>
              </p:nvSpPr>
              <p:spPr>
                <a:xfrm>
                  <a:off x="1250808" y="2594534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2" name="Google Shape;102;p3"/>
                <p:cNvSpPr/>
                <p:nvPr/>
              </p:nvSpPr>
              <p:spPr>
                <a:xfrm rot="-2967336">
                  <a:off x="1706888" y="2475460"/>
                  <a:ext cx="622580" cy="492779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03" name="Google Shape;103;p3"/>
              <p:cNvSpPr/>
              <p:nvPr/>
            </p:nvSpPr>
            <p:spPr>
              <a:xfrm>
                <a:off x="7933212" y="2119383"/>
                <a:ext cx="704700" cy="7047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" name="Google Shape;104;p3"/>
              <p:cNvSpPr/>
              <p:nvPr/>
            </p:nvSpPr>
            <p:spPr>
              <a:xfrm>
                <a:off x="8386462" y="2119383"/>
                <a:ext cx="704700" cy="7047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5" name="Google Shape;105;p3"/>
            <p:cNvSpPr/>
            <p:nvPr/>
          </p:nvSpPr>
          <p:spPr>
            <a:xfrm>
              <a:off x="7239867" y="1792171"/>
              <a:ext cx="2256600" cy="1333178"/>
            </a:xfrm>
            <a:custGeom>
              <a:avLst/>
              <a:gdLst/>
              <a:ahLst/>
              <a:cxnLst/>
              <a:rect l="l" t="t" r="r" b="b"/>
              <a:pathLst>
                <a:path w="4957" h="2929" extrusionOk="0">
                  <a:moveTo>
                    <a:pt x="1215" y="718"/>
                  </a:moveTo>
                  <a:cubicBezTo>
                    <a:pt x="1312" y="743"/>
                    <a:pt x="1337" y="767"/>
                    <a:pt x="1361" y="815"/>
                  </a:cubicBezTo>
                  <a:cubicBezTo>
                    <a:pt x="1361" y="840"/>
                    <a:pt x="1312" y="888"/>
                    <a:pt x="1288" y="913"/>
                  </a:cubicBezTo>
                  <a:cubicBezTo>
                    <a:pt x="1264" y="913"/>
                    <a:pt x="1264" y="937"/>
                    <a:pt x="1215" y="937"/>
                  </a:cubicBezTo>
                  <a:cubicBezTo>
                    <a:pt x="1215" y="864"/>
                    <a:pt x="1215" y="815"/>
                    <a:pt x="1215" y="743"/>
                  </a:cubicBezTo>
                  <a:lnTo>
                    <a:pt x="1215" y="718"/>
                  </a:lnTo>
                  <a:close/>
                  <a:moveTo>
                    <a:pt x="2527" y="475"/>
                  </a:moveTo>
                  <a:cubicBezTo>
                    <a:pt x="2624" y="597"/>
                    <a:pt x="2673" y="767"/>
                    <a:pt x="2624" y="937"/>
                  </a:cubicBezTo>
                  <a:cubicBezTo>
                    <a:pt x="2601" y="983"/>
                    <a:pt x="2567" y="1007"/>
                    <a:pt x="2530" y="1007"/>
                  </a:cubicBezTo>
                  <a:cubicBezTo>
                    <a:pt x="2489" y="1007"/>
                    <a:pt x="2444" y="977"/>
                    <a:pt x="2405" y="913"/>
                  </a:cubicBezTo>
                  <a:cubicBezTo>
                    <a:pt x="2333" y="767"/>
                    <a:pt x="2381" y="573"/>
                    <a:pt x="2527" y="475"/>
                  </a:cubicBezTo>
                  <a:close/>
                  <a:moveTo>
                    <a:pt x="3984" y="1010"/>
                  </a:moveTo>
                  <a:lnTo>
                    <a:pt x="3984" y="1010"/>
                  </a:lnTo>
                  <a:cubicBezTo>
                    <a:pt x="4009" y="1107"/>
                    <a:pt x="3984" y="1228"/>
                    <a:pt x="3936" y="1326"/>
                  </a:cubicBezTo>
                  <a:cubicBezTo>
                    <a:pt x="3912" y="1350"/>
                    <a:pt x="3912" y="1350"/>
                    <a:pt x="3887" y="1350"/>
                  </a:cubicBezTo>
                  <a:cubicBezTo>
                    <a:pt x="3863" y="1350"/>
                    <a:pt x="3839" y="1326"/>
                    <a:pt x="3814" y="1326"/>
                  </a:cubicBezTo>
                  <a:cubicBezTo>
                    <a:pt x="3766" y="1277"/>
                    <a:pt x="3766" y="1277"/>
                    <a:pt x="3766" y="1204"/>
                  </a:cubicBezTo>
                  <a:cubicBezTo>
                    <a:pt x="3790" y="1131"/>
                    <a:pt x="3863" y="1058"/>
                    <a:pt x="3984" y="1010"/>
                  </a:cubicBezTo>
                  <a:close/>
                  <a:moveTo>
                    <a:pt x="1045" y="1860"/>
                  </a:moveTo>
                  <a:cubicBezTo>
                    <a:pt x="948" y="1957"/>
                    <a:pt x="851" y="2030"/>
                    <a:pt x="754" y="2079"/>
                  </a:cubicBezTo>
                  <a:cubicBezTo>
                    <a:pt x="778" y="1982"/>
                    <a:pt x="875" y="1909"/>
                    <a:pt x="972" y="1860"/>
                  </a:cubicBezTo>
                  <a:close/>
                  <a:moveTo>
                    <a:pt x="3159" y="1957"/>
                  </a:moveTo>
                  <a:cubicBezTo>
                    <a:pt x="3159" y="1957"/>
                    <a:pt x="3183" y="1957"/>
                    <a:pt x="3231" y="2006"/>
                  </a:cubicBezTo>
                  <a:cubicBezTo>
                    <a:pt x="3280" y="2054"/>
                    <a:pt x="3304" y="2152"/>
                    <a:pt x="3280" y="2224"/>
                  </a:cubicBezTo>
                  <a:cubicBezTo>
                    <a:pt x="3159" y="2127"/>
                    <a:pt x="3159" y="2006"/>
                    <a:pt x="3159" y="1957"/>
                  </a:cubicBezTo>
                  <a:close/>
                  <a:moveTo>
                    <a:pt x="1701" y="2030"/>
                  </a:moveTo>
                  <a:cubicBezTo>
                    <a:pt x="1750" y="2054"/>
                    <a:pt x="1798" y="2079"/>
                    <a:pt x="1822" y="2127"/>
                  </a:cubicBezTo>
                  <a:cubicBezTo>
                    <a:pt x="1847" y="2249"/>
                    <a:pt x="1822" y="2346"/>
                    <a:pt x="1774" y="2443"/>
                  </a:cubicBezTo>
                  <a:cubicBezTo>
                    <a:pt x="1677" y="2346"/>
                    <a:pt x="1628" y="2200"/>
                    <a:pt x="1652" y="2054"/>
                  </a:cubicBezTo>
                  <a:cubicBezTo>
                    <a:pt x="1652" y="2030"/>
                    <a:pt x="1677" y="2030"/>
                    <a:pt x="1677" y="2030"/>
                  </a:cubicBezTo>
                  <a:close/>
                  <a:moveTo>
                    <a:pt x="1688" y="116"/>
                  </a:moveTo>
                  <a:cubicBezTo>
                    <a:pt x="1796" y="116"/>
                    <a:pt x="1923" y="140"/>
                    <a:pt x="2065" y="184"/>
                  </a:cubicBezTo>
                  <a:cubicBezTo>
                    <a:pt x="2211" y="232"/>
                    <a:pt x="2333" y="305"/>
                    <a:pt x="2454" y="427"/>
                  </a:cubicBezTo>
                  <a:cubicBezTo>
                    <a:pt x="2284" y="548"/>
                    <a:pt x="2235" y="791"/>
                    <a:pt x="2333" y="961"/>
                  </a:cubicBezTo>
                  <a:cubicBezTo>
                    <a:pt x="2430" y="1083"/>
                    <a:pt x="2503" y="1131"/>
                    <a:pt x="2551" y="1131"/>
                  </a:cubicBezTo>
                  <a:cubicBezTo>
                    <a:pt x="2648" y="1107"/>
                    <a:pt x="2721" y="1058"/>
                    <a:pt x="2746" y="986"/>
                  </a:cubicBezTo>
                  <a:cubicBezTo>
                    <a:pt x="2794" y="791"/>
                    <a:pt x="2746" y="573"/>
                    <a:pt x="2624" y="427"/>
                  </a:cubicBezTo>
                  <a:cubicBezTo>
                    <a:pt x="2818" y="305"/>
                    <a:pt x="3061" y="232"/>
                    <a:pt x="3304" y="232"/>
                  </a:cubicBezTo>
                  <a:lnTo>
                    <a:pt x="3450" y="232"/>
                  </a:lnTo>
                  <a:cubicBezTo>
                    <a:pt x="3742" y="330"/>
                    <a:pt x="3960" y="597"/>
                    <a:pt x="3984" y="888"/>
                  </a:cubicBezTo>
                  <a:cubicBezTo>
                    <a:pt x="3839" y="937"/>
                    <a:pt x="3717" y="1034"/>
                    <a:pt x="3693" y="1180"/>
                  </a:cubicBezTo>
                  <a:cubicBezTo>
                    <a:pt x="3669" y="1277"/>
                    <a:pt x="3693" y="1350"/>
                    <a:pt x="3766" y="1423"/>
                  </a:cubicBezTo>
                  <a:cubicBezTo>
                    <a:pt x="3802" y="1459"/>
                    <a:pt x="3845" y="1477"/>
                    <a:pt x="3887" y="1477"/>
                  </a:cubicBezTo>
                  <a:cubicBezTo>
                    <a:pt x="3930" y="1477"/>
                    <a:pt x="3972" y="1459"/>
                    <a:pt x="4009" y="1423"/>
                  </a:cubicBezTo>
                  <a:cubicBezTo>
                    <a:pt x="4082" y="1277"/>
                    <a:pt x="4106" y="1131"/>
                    <a:pt x="4082" y="986"/>
                  </a:cubicBezTo>
                  <a:cubicBezTo>
                    <a:pt x="4130" y="986"/>
                    <a:pt x="4203" y="961"/>
                    <a:pt x="4252" y="961"/>
                  </a:cubicBezTo>
                  <a:cubicBezTo>
                    <a:pt x="4470" y="961"/>
                    <a:pt x="4640" y="1083"/>
                    <a:pt x="4738" y="1277"/>
                  </a:cubicBezTo>
                  <a:cubicBezTo>
                    <a:pt x="4835" y="1544"/>
                    <a:pt x="4810" y="1836"/>
                    <a:pt x="4665" y="2079"/>
                  </a:cubicBezTo>
                  <a:cubicBezTo>
                    <a:pt x="4483" y="2341"/>
                    <a:pt x="4201" y="2486"/>
                    <a:pt x="3902" y="2486"/>
                  </a:cubicBezTo>
                  <a:cubicBezTo>
                    <a:pt x="3841" y="2486"/>
                    <a:pt x="3779" y="2480"/>
                    <a:pt x="3717" y="2467"/>
                  </a:cubicBezTo>
                  <a:cubicBezTo>
                    <a:pt x="3572" y="2443"/>
                    <a:pt x="3450" y="2370"/>
                    <a:pt x="3353" y="2297"/>
                  </a:cubicBezTo>
                  <a:cubicBezTo>
                    <a:pt x="3401" y="2176"/>
                    <a:pt x="3377" y="2030"/>
                    <a:pt x="3304" y="1933"/>
                  </a:cubicBezTo>
                  <a:cubicBezTo>
                    <a:pt x="3244" y="1884"/>
                    <a:pt x="3189" y="1860"/>
                    <a:pt x="3143" y="1860"/>
                  </a:cubicBezTo>
                  <a:cubicBezTo>
                    <a:pt x="3098" y="1860"/>
                    <a:pt x="3061" y="1884"/>
                    <a:pt x="3037" y="1933"/>
                  </a:cubicBezTo>
                  <a:cubicBezTo>
                    <a:pt x="3037" y="2103"/>
                    <a:pt x="3086" y="2249"/>
                    <a:pt x="3231" y="2322"/>
                  </a:cubicBezTo>
                  <a:cubicBezTo>
                    <a:pt x="3071" y="2620"/>
                    <a:pt x="2781" y="2809"/>
                    <a:pt x="2442" y="2809"/>
                  </a:cubicBezTo>
                  <a:cubicBezTo>
                    <a:pt x="2422" y="2809"/>
                    <a:pt x="2402" y="2809"/>
                    <a:pt x="2381" y="2807"/>
                  </a:cubicBezTo>
                  <a:cubicBezTo>
                    <a:pt x="2187" y="2807"/>
                    <a:pt x="1968" y="2686"/>
                    <a:pt x="1847" y="2516"/>
                  </a:cubicBezTo>
                  <a:cubicBezTo>
                    <a:pt x="1920" y="2394"/>
                    <a:pt x="1968" y="2249"/>
                    <a:pt x="1920" y="2103"/>
                  </a:cubicBezTo>
                  <a:cubicBezTo>
                    <a:pt x="1895" y="2030"/>
                    <a:pt x="1822" y="1957"/>
                    <a:pt x="1725" y="1933"/>
                  </a:cubicBezTo>
                  <a:cubicBezTo>
                    <a:pt x="1712" y="1928"/>
                    <a:pt x="1699" y="1926"/>
                    <a:pt x="1685" y="1926"/>
                  </a:cubicBezTo>
                  <a:cubicBezTo>
                    <a:pt x="1627" y="1926"/>
                    <a:pt x="1575" y="1966"/>
                    <a:pt x="1555" y="2006"/>
                  </a:cubicBezTo>
                  <a:cubicBezTo>
                    <a:pt x="1531" y="2200"/>
                    <a:pt x="1580" y="2394"/>
                    <a:pt x="1725" y="2540"/>
                  </a:cubicBezTo>
                  <a:cubicBezTo>
                    <a:pt x="1604" y="2662"/>
                    <a:pt x="1434" y="2735"/>
                    <a:pt x="1264" y="2759"/>
                  </a:cubicBezTo>
                  <a:lnTo>
                    <a:pt x="1191" y="2759"/>
                  </a:lnTo>
                  <a:cubicBezTo>
                    <a:pt x="1045" y="2759"/>
                    <a:pt x="924" y="2686"/>
                    <a:pt x="826" y="2589"/>
                  </a:cubicBezTo>
                  <a:cubicBezTo>
                    <a:pt x="729" y="2467"/>
                    <a:pt x="705" y="2346"/>
                    <a:pt x="729" y="2224"/>
                  </a:cubicBezTo>
                  <a:cubicBezTo>
                    <a:pt x="924" y="2152"/>
                    <a:pt x="1167" y="1957"/>
                    <a:pt x="1142" y="1836"/>
                  </a:cubicBezTo>
                  <a:cubicBezTo>
                    <a:pt x="1142" y="1801"/>
                    <a:pt x="1118" y="1767"/>
                    <a:pt x="1052" y="1767"/>
                  </a:cubicBezTo>
                  <a:cubicBezTo>
                    <a:pt x="1025" y="1767"/>
                    <a:pt x="991" y="1773"/>
                    <a:pt x="948" y="1787"/>
                  </a:cubicBezTo>
                  <a:cubicBezTo>
                    <a:pt x="802" y="1836"/>
                    <a:pt x="681" y="1982"/>
                    <a:pt x="656" y="2152"/>
                  </a:cubicBezTo>
                  <a:cubicBezTo>
                    <a:pt x="638" y="2154"/>
                    <a:pt x="621" y="2155"/>
                    <a:pt x="603" y="2155"/>
                  </a:cubicBezTo>
                  <a:cubicBezTo>
                    <a:pt x="414" y="2155"/>
                    <a:pt x="286" y="2032"/>
                    <a:pt x="219" y="1787"/>
                  </a:cubicBezTo>
                  <a:cubicBezTo>
                    <a:pt x="98" y="1520"/>
                    <a:pt x="122" y="1228"/>
                    <a:pt x="243" y="961"/>
                  </a:cubicBezTo>
                  <a:cubicBezTo>
                    <a:pt x="389" y="791"/>
                    <a:pt x="608" y="694"/>
                    <a:pt x="851" y="694"/>
                  </a:cubicBezTo>
                  <a:lnTo>
                    <a:pt x="1142" y="694"/>
                  </a:lnTo>
                  <a:lnTo>
                    <a:pt x="1142" y="743"/>
                  </a:lnTo>
                  <a:cubicBezTo>
                    <a:pt x="1118" y="840"/>
                    <a:pt x="1142" y="937"/>
                    <a:pt x="1191" y="1010"/>
                  </a:cubicBezTo>
                  <a:cubicBezTo>
                    <a:pt x="1204" y="1036"/>
                    <a:pt x="1232" y="1056"/>
                    <a:pt x="1271" y="1056"/>
                  </a:cubicBezTo>
                  <a:cubicBezTo>
                    <a:pt x="1302" y="1056"/>
                    <a:pt x="1341" y="1043"/>
                    <a:pt x="1385" y="1010"/>
                  </a:cubicBezTo>
                  <a:cubicBezTo>
                    <a:pt x="1482" y="913"/>
                    <a:pt x="1507" y="888"/>
                    <a:pt x="1482" y="791"/>
                  </a:cubicBezTo>
                  <a:cubicBezTo>
                    <a:pt x="1458" y="718"/>
                    <a:pt x="1385" y="645"/>
                    <a:pt x="1239" y="621"/>
                  </a:cubicBezTo>
                  <a:cubicBezTo>
                    <a:pt x="1239" y="475"/>
                    <a:pt x="1288" y="330"/>
                    <a:pt x="1385" y="232"/>
                  </a:cubicBezTo>
                  <a:cubicBezTo>
                    <a:pt x="1452" y="152"/>
                    <a:pt x="1556" y="116"/>
                    <a:pt x="1688" y="116"/>
                  </a:cubicBezTo>
                  <a:close/>
                  <a:moveTo>
                    <a:pt x="1650" y="1"/>
                  </a:moveTo>
                  <a:cubicBezTo>
                    <a:pt x="1501" y="1"/>
                    <a:pt x="1380" y="43"/>
                    <a:pt x="1288" y="135"/>
                  </a:cubicBezTo>
                  <a:cubicBezTo>
                    <a:pt x="1191" y="257"/>
                    <a:pt x="1118" y="427"/>
                    <a:pt x="1118" y="597"/>
                  </a:cubicBezTo>
                  <a:cubicBezTo>
                    <a:pt x="1069" y="585"/>
                    <a:pt x="1021" y="579"/>
                    <a:pt x="972" y="579"/>
                  </a:cubicBezTo>
                  <a:cubicBezTo>
                    <a:pt x="924" y="579"/>
                    <a:pt x="875" y="585"/>
                    <a:pt x="826" y="597"/>
                  </a:cubicBezTo>
                  <a:cubicBezTo>
                    <a:pt x="559" y="597"/>
                    <a:pt x="316" y="694"/>
                    <a:pt x="146" y="888"/>
                  </a:cubicBezTo>
                  <a:cubicBezTo>
                    <a:pt x="1" y="1180"/>
                    <a:pt x="1" y="1520"/>
                    <a:pt x="122" y="1811"/>
                  </a:cubicBezTo>
                  <a:cubicBezTo>
                    <a:pt x="219" y="2152"/>
                    <a:pt x="414" y="2224"/>
                    <a:pt x="559" y="2224"/>
                  </a:cubicBezTo>
                  <a:lnTo>
                    <a:pt x="608" y="2224"/>
                  </a:lnTo>
                  <a:cubicBezTo>
                    <a:pt x="608" y="2394"/>
                    <a:pt x="656" y="2540"/>
                    <a:pt x="754" y="2637"/>
                  </a:cubicBezTo>
                  <a:cubicBezTo>
                    <a:pt x="851" y="2783"/>
                    <a:pt x="1021" y="2856"/>
                    <a:pt x="1191" y="2856"/>
                  </a:cubicBezTo>
                  <a:lnTo>
                    <a:pt x="1264" y="2856"/>
                  </a:lnTo>
                  <a:cubicBezTo>
                    <a:pt x="1458" y="2832"/>
                    <a:pt x="1652" y="2759"/>
                    <a:pt x="1774" y="2613"/>
                  </a:cubicBezTo>
                  <a:cubicBezTo>
                    <a:pt x="1944" y="2783"/>
                    <a:pt x="2163" y="2905"/>
                    <a:pt x="2381" y="2929"/>
                  </a:cubicBezTo>
                  <a:lnTo>
                    <a:pt x="2430" y="2929"/>
                  </a:lnTo>
                  <a:cubicBezTo>
                    <a:pt x="2794" y="2905"/>
                    <a:pt x="3134" y="2710"/>
                    <a:pt x="3304" y="2394"/>
                  </a:cubicBezTo>
                  <a:cubicBezTo>
                    <a:pt x="3426" y="2467"/>
                    <a:pt x="3547" y="2516"/>
                    <a:pt x="3693" y="2540"/>
                  </a:cubicBezTo>
                  <a:cubicBezTo>
                    <a:pt x="3766" y="2559"/>
                    <a:pt x="3841" y="2567"/>
                    <a:pt x="3916" y="2567"/>
                  </a:cubicBezTo>
                  <a:cubicBezTo>
                    <a:pt x="4239" y="2567"/>
                    <a:pt x="4560" y="2403"/>
                    <a:pt x="4738" y="2127"/>
                  </a:cubicBezTo>
                  <a:cubicBezTo>
                    <a:pt x="4932" y="1860"/>
                    <a:pt x="4956" y="1496"/>
                    <a:pt x="4835" y="1204"/>
                  </a:cubicBezTo>
                  <a:cubicBezTo>
                    <a:pt x="4738" y="986"/>
                    <a:pt x="4495" y="840"/>
                    <a:pt x="4252" y="840"/>
                  </a:cubicBezTo>
                  <a:cubicBezTo>
                    <a:pt x="4203" y="840"/>
                    <a:pt x="4130" y="840"/>
                    <a:pt x="4057" y="864"/>
                  </a:cubicBezTo>
                  <a:cubicBezTo>
                    <a:pt x="4033" y="500"/>
                    <a:pt x="3790" y="232"/>
                    <a:pt x="3450" y="135"/>
                  </a:cubicBezTo>
                  <a:cubicBezTo>
                    <a:pt x="3426" y="123"/>
                    <a:pt x="3395" y="117"/>
                    <a:pt x="3365" y="117"/>
                  </a:cubicBezTo>
                  <a:cubicBezTo>
                    <a:pt x="3335" y="117"/>
                    <a:pt x="3304" y="123"/>
                    <a:pt x="3280" y="135"/>
                  </a:cubicBezTo>
                  <a:cubicBezTo>
                    <a:pt x="3013" y="135"/>
                    <a:pt x="2746" y="208"/>
                    <a:pt x="2527" y="330"/>
                  </a:cubicBezTo>
                  <a:cubicBezTo>
                    <a:pt x="2405" y="232"/>
                    <a:pt x="2235" y="135"/>
                    <a:pt x="2090" y="87"/>
                  </a:cubicBezTo>
                  <a:cubicBezTo>
                    <a:pt x="1923" y="31"/>
                    <a:pt x="1776" y="1"/>
                    <a:pt x="1650" y="1"/>
                  </a:cubicBezTo>
                  <a:close/>
                </a:path>
              </a:pathLst>
            </a:custGeom>
            <a:solidFill>
              <a:srgbClr val="261C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6" name="Google Shape;106;p3"/>
          <p:cNvSpPr/>
          <p:nvPr/>
        </p:nvSpPr>
        <p:spPr>
          <a:xfrm>
            <a:off x="710027" y="4529276"/>
            <a:ext cx="2759105" cy="634799"/>
          </a:xfrm>
          <a:custGeom>
            <a:avLst/>
            <a:gdLst/>
            <a:ahLst/>
            <a:cxnLst/>
            <a:rect l="l" t="t" r="r" b="b"/>
            <a:pathLst>
              <a:path w="7289" h="1677" extrusionOk="0">
                <a:moveTo>
                  <a:pt x="2819" y="1"/>
                </a:moveTo>
                <a:lnTo>
                  <a:pt x="2114" y="1191"/>
                </a:lnTo>
                <a:lnTo>
                  <a:pt x="1604" y="268"/>
                </a:lnTo>
                <a:lnTo>
                  <a:pt x="1118" y="1361"/>
                </a:lnTo>
                <a:lnTo>
                  <a:pt x="584" y="754"/>
                </a:lnTo>
                <a:lnTo>
                  <a:pt x="1" y="1677"/>
                </a:lnTo>
                <a:lnTo>
                  <a:pt x="7289" y="1677"/>
                </a:lnTo>
                <a:lnTo>
                  <a:pt x="6657" y="559"/>
                </a:lnTo>
                <a:lnTo>
                  <a:pt x="6001" y="1191"/>
                </a:lnTo>
                <a:lnTo>
                  <a:pt x="5394" y="268"/>
                </a:lnTo>
                <a:lnTo>
                  <a:pt x="4738" y="1191"/>
                </a:lnTo>
                <a:lnTo>
                  <a:pt x="4252" y="1"/>
                </a:lnTo>
                <a:lnTo>
                  <a:pt x="3353" y="1118"/>
                </a:lnTo>
                <a:lnTo>
                  <a:pt x="2819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5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57" name="Google Shape;1557;p34"/>
          <p:cNvGrpSpPr/>
          <p:nvPr/>
        </p:nvGrpSpPr>
        <p:grpSpPr>
          <a:xfrm flipH="1">
            <a:off x="-59449" y="4092702"/>
            <a:ext cx="1068261" cy="957550"/>
            <a:chOff x="6787377" y="436188"/>
            <a:chExt cx="235647" cy="211226"/>
          </a:xfrm>
        </p:grpSpPr>
        <p:sp>
          <p:nvSpPr>
            <p:cNvPr id="1558" name="Google Shape;1558;p34"/>
            <p:cNvSpPr/>
            <p:nvPr/>
          </p:nvSpPr>
          <p:spPr>
            <a:xfrm>
              <a:off x="6856435" y="522657"/>
              <a:ext cx="166589" cy="109566"/>
            </a:xfrm>
            <a:custGeom>
              <a:avLst/>
              <a:gdLst/>
              <a:ahLst/>
              <a:cxnLst/>
              <a:rect l="l" t="t" r="r" b="b"/>
              <a:pathLst>
                <a:path w="4277" h="2813" extrusionOk="0">
                  <a:moveTo>
                    <a:pt x="2187" y="626"/>
                  </a:moveTo>
                  <a:cubicBezTo>
                    <a:pt x="2236" y="651"/>
                    <a:pt x="2284" y="699"/>
                    <a:pt x="2284" y="723"/>
                  </a:cubicBezTo>
                  <a:cubicBezTo>
                    <a:pt x="2333" y="966"/>
                    <a:pt x="2260" y="1234"/>
                    <a:pt x="2090" y="1428"/>
                  </a:cubicBezTo>
                  <a:lnTo>
                    <a:pt x="2066" y="1428"/>
                  </a:lnTo>
                  <a:cubicBezTo>
                    <a:pt x="1896" y="1161"/>
                    <a:pt x="1847" y="942"/>
                    <a:pt x="1944" y="821"/>
                  </a:cubicBezTo>
                  <a:cubicBezTo>
                    <a:pt x="2017" y="699"/>
                    <a:pt x="2114" y="626"/>
                    <a:pt x="2187" y="626"/>
                  </a:cubicBezTo>
                  <a:close/>
                  <a:moveTo>
                    <a:pt x="62" y="1"/>
                  </a:moveTo>
                  <a:cubicBezTo>
                    <a:pt x="49" y="1"/>
                    <a:pt x="37" y="7"/>
                    <a:pt x="25" y="19"/>
                  </a:cubicBezTo>
                  <a:cubicBezTo>
                    <a:pt x="1" y="43"/>
                    <a:pt x="1" y="92"/>
                    <a:pt x="25" y="116"/>
                  </a:cubicBezTo>
                  <a:cubicBezTo>
                    <a:pt x="74" y="165"/>
                    <a:pt x="1337" y="1574"/>
                    <a:pt x="1944" y="1574"/>
                  </a:cubicBezTo>
                  <a:lnTo>
                    <a:pt x="2041" y="1574"/>
                  </a:lnTo>
                  <a:cubicBezTo>
                    <a:pt x="2090" y="1622"/>
                    <a:pt x="2114" y="1671"/>
                    <a:pt x="2163" y="1744"/>
                  </a:cubicBezTo>
                  <a:cubicBezTo>
                    <a:pt x="2600" y="2230"/>
                    <a:pt x="3402" y="2813"/>
                    <a:pt x="3961" y="2813"/>
                  </a:cubicBezTo>
                  <a:cubicBezTo>
                    <a:pt x="4058" y="2813"/>
                    <a:pt x="4155" y="2788"/>
                    <a:pt x="4228" y="2740"/>
                  </a:cubicBezTo>
                  <a:cubicBezTo>
                    <a:pt x="4252" y="2715"/>
                    <a:pt x="4276" y="2691"/>
                    <a:pt x="4252" y="2667"/>
                  </a:cubicBezTo>
                  <a:cubicBezTo>
                    <a:pt x="4252" y="2638"/>
                    <a:pt x="4235" y="2627"/>
                    <a:pt x="4217" y="2627"/>
                  </a:cubicBezTo>
                  <a:cubicBezTo>
                    <a:pt x="4203" y="2627"/>
                    <a:pt x="4189" y="2632"/>
                    <a:pt x="4179" y="2642"/>
                  </a:cubicBezTo>
                  <a:cubicBezTo>
                    <a:pt x="4119" y="2674"/>
                    <a:pt x="4046" y="2689"/>
                    <a:pt x="3965" y="2689"/>
                  </a:cubicBezTo>
                  <a:cubicBezTo>
                    <a:pt x="3490" y="2689"/>
                    <a:pt x="2713" y="2186"/>
                    <a:pt x="2236" y="1646"/>
                  </a:cubicBezTo>
                  <a:lnTo>
                    <a:pt x="2139" y="1501"/>
                  </a:lnTo>
                  <a:lnTo>
                    <a:pt x="2163" y="1476"/>
                  </a:lnTo>
                  <a:cubicBezTo>
                    <a:pt x="2382" y="1258"/>
                    <a:pt x="2454" y="966"/>
                    <a:pt x="2382" y="675"/>
                  </a:cubicBezTo>
                  <a:cubicBezTo>
                    <a:pt x="2357" y="578"/>
                    <a:pt x="2284" y="505"/>
                    <a:pt x="2187" y="505"/>
                  </a:cubicBezTo>
                  <a:cubicBezTo>
                    <a:pt x="2178" y="502"/>
                    <a:pt x="2168" y="500"/>
                    <a:pt x="2157" y="500"/>
                  </a:cubicBezTo>
                  <a:cubicBezTo>
                    <a:pt x="2078" y="500"/>
                    <a:pt x="1953" y="575"/>
                    <a:pt x="1847" y="723"/>
                  </a:cubicBezTo>
                  <a:cubicBezTo>
                    <a:pt x="1726" y="893"/>
                    <a:pt x="1750" y="1161"/>
                    <a:pt x="1969" y="1452"/>
                  </a:cubicBezTo>
                  <a:lnTo>
                    <a:pt x="1920" y="1452"/>
                  </a:lnTo>
                  <a:cubicBezTo>
                    <a:pt x="1361" y="1452"/>
                    <a:pt x="98" y="43"/>
                    <a:pt x="98" y="19"/>
                  </a:cubicBezTo>
                  <a:cubicBezTo>
                    <a:pt x="86" y="7"/>
                    <a:pt x="74" y="1"/>
                    <a:pt x="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9" name="Google Shape;1559;p34"/>
            <p:cNvSpPr/>
            <p:nvPr/>
          </p:nvSpPr>
          <p:spPr>
            <a:xfrm>
              <a:off x="6789675" y="438253"/>
              <a:ext cx="109683" cy="116928"/>
            </a:xfrm>
            <a:custGeom>
              <a:avLst/>
              <a:gdLst/>
              <a:ahLst/>
              <a:cxnLst/>
              <a:rect l="l" t="t" r="r" b="b"/>
              <a:pathLst>
                <a:path w="2816" h="3002" extrusionOk="0">
                  <a:moveTo>
                    <a:pt x="1343" y="1"/>
                  </a:moveTo>
                  <a:cubicBezTo>
                    <a:pt x="1080" y="1"/>
                    <a:pt x="833" y="78"/>
                    <a:pt x="719" y="218"/>
                  </a:cubicBezTo>
                  <a:cubicBezTo>
                    <a:pt x="655" y="309"/>
                    <a:pt x="634" y="396"/>
                    <a:pt x="641" y="474"/>
                  </a:cubicBezTo>
                  <a:lnTo>
                    <a:pt x="641" y="474"/>
                  </a:lnTo>
                  <a:cubicBezTo>
                    <a:pt x="348" y="532"/>
                    <a:pt x="0" y="782"/>
                    <a:pt x="14" y="1263"/>
                  </a:cubicBezTo>
                  <a:cubicBezTo>
                    <a:pt x="22" y="1525"/>
                    <a:pt x="84" y="1690"/>
                    <a:pt x="168" y="1781"/>
                  </a:cubicBezTo>
                  <a:lnTo>
                    <a:pt x="168" y="1781"/>
                  </a:lnTo>
                  <a:cubicBezTo>
                    <a:pt x="126" y="1901"/>
                    <a:pt x="96" y="2051"/>
                    <a:pt x="87" y="2234"/>
                  </a:cubicBezTo>
                  <a:cubicBezTo>
                    <a:pt x="74" y="2792"/>
                    <a:pt x="365" y="3001"/>
                    <a:pt x="700" y="3001"/>
                  </a:cubicBezTo>
                  <a:cubicBezTo>
                    <a:pt x="852" y="3001"/>
                    <a:pt x="1014" y="2958"/>
                    <a:pt x="1160" y="2884"/>
                  </a:cubicBezTo>
                  <a:lnTo>
                    <a:pt x="1160" y="2884"/>
                  </a:lnTo>
                  <a:cubicBezTo>
                    <a:pt x="1247" y="2911"/>
                    <a:pt x="1357" y="2925"/>
                    <a:pt x="1477" y="2925"/>
                  </a:cubicBezTo>
                  <a:cubicBezTo>
                    <a:pt x="1765" y="2925"/>
                    <a:pt x="2105" y="2843"/>
                    <a:pt x="2298" y="2672"/>
                  </a:cubicBezTo>
                  <a:cubicBezTo>
                    <a:pt x="2532" y="2463"/>
                    <a:pt x="2535" y="2247"/>
                    <a:pt x="2428" y="2086"/>
                  </a:cubicBezTo>
                  <a:lnTo>
                    <a:pt x="2428" y="2086"/>
                  </a:lnTo>
                  <a:cubicBezTo>
                    <a:pt x="2505" y="2034"/>
                    <a:pt x="2571" y="1943"/>
                    <a:pt x="2614" y="1797"/>
                  </a:cubicBezTo>
                  <a:cubicBezTo>
                    <a:pt x="2816" y="1130"/>
                    <a:pt x="2481" y="998"/>
                    <a:pt x="2214" y="990"/>
                  </a:cubicBezTo>
                  <a:lnTo>
                    <a:pt x="2214" y="990"/>
                  </a:lnTo>
                  <a:cubicBezTo>
                    <a:pt x="2227" y="937"/>
                    <a:pt x="2239" y="875"/>
                    <a:pt x="2249" y="801"/>
                  </a:cubicBezTo>
                  <a:cubicBezTo>
                    <a:pt x="2327" y="242"/>
                    <a:pt x="1809" y="1"/>
                    <a:pt x="134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0" name="Google Shape;1560;p34"/>
            <p:cNvSpPr/>
            <p:nvPr/>
          </p:nvSpPr>
          <p:spPr>
            <a:xfrm>
              <a:off x="6787377" y="436188"/>
              <a:ext cx="109800" cy="121290"/>
            </a:xfrm>
            <a:custGeom>
              <a:avLst/>
              <a:gdLst/>
              <a:ahLst/>
              <a:cxnLst/>
              <a:rect l="l" t="t" r="r" b="b"/>
              <a:pathLst>
                <a:path w="2819" h="3114" extrusionOk="0">
                  <a:moveTo>
                    <a:pt x="851" y="587"/>
                  </a:moveTo>
                  <a:cubicBezTo>
                    <a:pt x="948" y="587"/>
                    <a:pt x="1045" y="611"/>
                    <a:pt x="1045" y="708"/>
                  </a:cubicBezTo>
                  <a:cubicBezTo>
                    <a:pt x="1045" y="733"/>
                    <a:pt x="1045" y="757"/>
                    <a:pt x="1045" y="781"/>
                  </a:cubicBezTo>
                  <a:lnTo>
                    <a:pt x="997" y="781"/>
                  </a:lnTo>
                  <a:cubicBezTo>
                    <a:pt x="899" y="757"/>
                    <a:pt x="826" y="684"/>
                    <a:pt x="802" y="587"/>
                  </a:cubicBezTo>
                  <a:close/>
                  <a:moveTo>
                    <a:pt x="2211" y="1097"/>
                  </a:moveTo>
                  <a:cubicBezTo>
                    <a:pt x="2187" y="1219"/>
                    <a:pt x="2138" y="1243"/>
                    <a:pt x="2114" y="1243"/>
                  </a:cubicBezTo>
                  <a:cubicBezTo>
                    <a:pt x="2090" y="1243"/>
                    <a:pt x="2065" y="1219"/>
                    <a:pt x="2041" y="1219"/>
                  </a:cubicBezTo>
                  <a:cubicBezTo>
                    <a:pt x="2017" y="1170"/>
                    <a:pt x="2017" y="1146"/>
                    <a:pt x="2017" y="1121"/>
                  </a:cubicBezTo>
                  <a:cubicBezTo>
                    <a:pt x="2065" y="1097"/>
                    <a:pt x="2138" y="1097"/>
                    <a:pt x="2211" y="1097"/>
                  </a:cubicBezTo>
                  <a:close/>
                  <a:moveTo>
                    <a:pt x="632" y="1486"/>
                  </a:moveTo>
                  <a:cubicBezTo>
                    <a:pt x="656" y="1486"/>
                    <a:pt x="681" y="1510"/>
                    <a:pt x="705" y="1534"/>
                  </a:cubicBezTo>
                  <a:cubicBezTo>
                    <a:pt x="729" y="1559"/>
                    <a:pt x="729" y="1607"/>
                    <a:pt x="705" y="1632"/>
                  </a:cubicBezTo>
                  <a:cubicBezTo>
                    <a:pt x="681" y="1753"/>
                    <a:pt x="559" y="1850"/>
                    <a:pt x="438" y="1850"/>
                  </a:cubicBezTo>
                  <a:cubicBezTo>
                    <a:pt x="389" y="1850"/>
                    <a:pt x="341" y="1850"/>
                    <a:pt x="292" y="1802"/>
                  </a:cubicBezTo>
                  <a:cubicBezTo>
                    <a:pt x="389" y="1583"/>
                    <a:pt x="535" y="1486"/>
                    <a:pt x="632" y="1486"/>
                  </a:cubicBezTo>
                  <a:close/>
                  <a:moveTo>
                    <a:pt x="2017" y="1947"/>
                  </a:moveTo>
                  <a:cubicBezTo>
                    <a:pt x="2163" y="1947"/>
                    <a:pt x="2308" y="1996"/>
                    <a:pt x="2405" y="2117"/>
                  </a:cubicBezTo>
                  <a:cubicBezTo>
                    <a:pt x="2357" y="2117"/>
                    <a:pt x="2333" y="2142"/>
                    <a:pt x="2284" y="2142"/>
                  </a:cubicBezTo>
                  <a:cubicBezTo>
                    <a:pt x="2163" y="2117"/>
                    <a:pt x="2041" y="2069"/>
                    <a:pt x="1944" y="1996"/>
                  </a:cubicBezTo>
                  <a:cubicBezTo>
                    <a:pt x="1944" y="1972"/>
                    <a:pt x="1920" y="1947"/>
                    <a:pt x="1920" y="1947"/>
                  </a:cubicBezTo>
                  <a:close/>
                  <a:moveTo>
                    <a:pt x="1589" y="2354"/>
                  </a:moveTo>
                  <a:cubicBezTo>
                    <a:pt x="1598" y="2354"/>
                    <a:pt x="1604" y="2360"/>
                    <a:pt x="1604" y="2385"/>
                  </a:cubicBezTo>
                  <a:cubicBezTo>
                    <a:pt x="1628" y="2409"/>
                    <a:pt x="1604" y="2506"/>
                    <a:pt x="1482" y="2652"/>
                  </a:cubicBezTo>
                  <a:cubicBezTo>
                    <a:pt x="1410" y="2749"/>
                    <a:pt x="1312" y="2822"/>
                    <a:pt x="1215" y="2871"/>
                  </a:cubicBezTo>
                  <a:cubicBezTo>
                    <a:pt x="1142" y="2846"/>
                    <a:pt x="1094" y="2798"/>
                    <a:pt x="1069" y="2773"/>
                  </a:cubicBezTo>
                  <a:cubicBezTo>
                    <a:pt x="1069" y="2725"/>
                    <a:pt x="1069" y="2676"/>
                    <a:pt x="1118" y="2628"/>
                  </a:cubicBezTo>
                  <a:cubicBezTo>
                    <a:pt x="1215" y="2482"/>
                    <a:pt x="1385" y="2385"/>
                    <a:pt x="1555" y="2360"/>
                  </a:cubicBezTo>
                  <a:cubicBezTo>
                    <a:pt x="1567" y="2360"/>
                    <a:pt x="1580" y="2354"/>
                    <a:pt x="1589" y="2354"/>
                  </a:cubicBezTo>
                  <a:close/>
                  <a:moveTo>
                    <a:pt x="1327" y="121"/>
                  </a:moveTo>
                  <a:cubicBezTo>
                    <a:pt x="1354" y="121"/>
                    <a:pt x="1382" y="122"/>
                    <a:pt x="1410" y="125"/>
                  </a:cubicBezTo>
                  <a:cubicBezTo>
                    <a:pt x="1436" y="123"/>
                    <a:pt x="1463" y="122"/>
                    <a:pt x="1490" y="122"/>
                  </a:cubicBezTo>
                  <a:cubicBezTo>
                    <a:pt x="1730" y="122"/>
                    <a:pt x="1961" y="218"/>
                    <a:pt x="2114" y="393"/>
                  </a:cubicBezTo>
                  <a:cubicBezTo>
                    <a:pt x="2235" y="514"/>
                    <a:pt x="2284" y="684"/>
                    <a:pt x="2260" y="854"/>
                  </a:cubicBezTo>
                  <a:cubicBezTo>
                    <a:pt x="2235" y="903"/>
                    <a:pt x="2235" y="951"/>
                    <a:pt x="2235" y="1000"/>
                  </a:cubicBezTo>
                  <a:cubicBezTo>
                    <a:pt x="2163" y="1000"/>
                    <a:pt x="2065" y="1000"/>
                    <a:pt x="1993" y="1024"/>
                  </a:cubicBezTo>
                  <a:cubicBezTo>
                    <a:pt x="1944" y="1024"/>
                    <a:pt x="1920" y="1024"/>
                    <a:pt x="1920" y="1049"/>
                  </a:cubicBezTo>
                  <a:cubicBezTo>
                    <a:pt x="1895" y="1073"/>
                    <a:pt x="1895" y="1097"/>
                    <a:pt x="1895" y="1121"/>
                  </a:cubicBezTo>
                  <a:cubicBezTo>
                    <a:pt x="1895" y="1219"/>
                    <a:pt x="2017" y="1364"/>
                    <a:pt x="2114" y="1364"/>
                  </a:cubicBezTo>
                  <a:cubicBezTo>
                    <a:pt x="2211" y="1364"/>
                    <a:pt x="2284" y="1292"/>
                    <a:pt x="2333" y="1121"/>
                  </a:cubicBezTo>
                  <a:cubicBezTo>
                    <a:pt x="2349" y="1117"/>
                    <a:pt x="2367" y="1115"/>
                    <a:pt x="2384" y="1115"/>
                  </a:cubicBezTo>
                  <a:cubicBezTo>
                    <a:pt x="2470" y="1115"/>
                    <a:pt x="2564" y="1162"/>
                    <a:pt x="2624" y="1243"/>
                  </a:cubicBezTo>
                  <a:cubicBezTo>
                    <a:pt x="2697" y="1413"/>
                    <a:pt x="2697" y="1632"/>
                    <a:pt x="2624" y="1802"/>
                  </a:cubicBezTo>
                  <a:cubicBezTo>
                    <a:pt x="2600" y="1899"/>
                    <a:pt x="2551" y="1972"/>
                    <a:pt x="2503" y="2045"/>
                  </a:cubicBezTo>
                  <a:cubicBezTo>
                    <a:pt x="2357" y="1875"/>
                    <a:pt x="2163" y="1802"/>
                    <a:pt x="1968" y="1802"/>
                  </a:cubicBezTo>
                  <a:cubicBezTo>
                    <a:pt x="1798" y="1826"/>
                    <a:pt x="1798" y="1899"/>
                    <a:pt x="1798" y="1947"/>
                  </a:cubicBezTo>
                  <a:cubicBezTo>
                    <a:pt x="1822" y="2069"/>
                    <a:pt x="2041" y="2239"/>
                    <a:pt x="2284" y="2239"/>
                  </a:cubicBezTo>
                  <a:cubicBezTo>
                    <a:pt x="2333" y="2239"/>
                    <a:pt x="2405" y="2239"/>
                    <a:pt x="2454" y="2190"/>
                  </a:cubicBezTo>
                  <a:lnTo>
                    <a:pt x="2454" y="2190"/>
                  </a:lnTo>
                  <a:cubicBezTo>
                    <a:pt x="2527" y="2360"/>
                    <a:pt x="2478" y="2555"/>
                    <a:pt x="2333" y="2652"/>
                  </a:cubicBezTo>
                  <a:cubicBezTo>
                    <a:pt x="2114" y="2805"/>
                    <a:pt x="1877" y="2898"/>
                    <a:pt x="1619" y="2898"/>
                  </a:cubicBezTo>
                  <a:cubicBezTo>
                    <a:pt x="1590" y="2898"/>
                    <a:pt x="1561" y="2897"/>
                    <a:pt x="1531" y="2895"/>
                  </a:cubicBezTo>
                  <a:cubicBezTo>
                    <a:pt x="1507" y="2907"/>
                    <a:pt x="1482" y="2913"/>
                    <a:pt x="1455" y="2913"/>
                  </a:cubicBezTo>
                  <a:cubicBezTo>
                    <a:pt x="1428" y="2913"/>
                    <a:pt x="1397" y="2907"/>
                    <a:pt x="1361" y="2895"/>
                  </a:cubicBezTo>
                  <a:cubicBezTo>
                    <a:pt x="1434" y="2846"/>
                    <a:pt x="1507" y="2798"/>
                    <a:pt x="1580" y="2725"/>
                  </a:cubicBezTo>
                  <a:cubicBezTo>
                    <a:pt x="1750" y="2530"/>
                    <a:pt x="1750" y="2385"/>
                    <a:pt x="1725" y="2336"/>
                  </a:cubicBezTo>
                  <a:cubicBezTo>
                    <a:pt x="1677" y="2263"/>
                    <a:pt x="1628" y="2239"/>
                    <a:pt x="1555" y="2239"/>
                  </a:cubicBezTo>
                  <a:cubicBezTo>
                    <a:pt x="1337" y="2263"/>
                    <a:pt x="1142" y="2385"/>
                    <a:pt x="1021" y="2555"/>
                  </a:cubicBezTo>
                  <a:cubicBezTo>
                    <a:pt x="972" y="2628"/>
                    <a:pt x="948" y="2725"/>
                    <a:pt x="972" y="2798"/>
                  </a:cubicBezTo>
                  <a:cubicBezTo>
                    <a:pt x="972" y="2871"/>
                    <a:pt x="1021" y="2895"/>
                    <a:pt x="1069" y="2943"/>
                  </a:cubicBezTo>
                  <a:cubicBezTo>
                    <a:pt x="972" y="2968"/>
                    <a:pt x="875" y="2992"/>
                    <a:pt x="778" y="2992"/>
                  </a:cubicBezTo>
                  <a:cubicBezTo>
                    <a:pt x="608" y="2992"/>
                    <a:pt x="486" y="2943"/>
                    <a:pt x="365" y="2846"/>
                  </a:cubicBezTo>
                  <a:cubicBezTo>
                    <a:pt x="243" y="2700"/>
                    <a:pt x="195" y="2482"/>
                    <a:pt x="219" y="2287"/>
                  </a:cubicBezTo>
                  <a:cubicBezTo>
                    <a:pt x="219" y="2166"/>
                    <a:pt x="219" y="2045"/>
                    <a:pt x="268" y="1923"/>
                  </a:cubicBezTo>
                  <a:cubicBezTo>
                    <a:pt x="316" y="1947"/>
                    <a:pt x="389" y="1972"/>
                    <a:pt x="462" y="1972"/>
                  </a:cubicBezTo>
                  <a:cubicBezTo>
                    <a:pt x="632" y="1972"/>
                    <a:pt x="778" y="1826"/>
                    <a:pt x="826" y="1656"/>
                  </a:cubicBezTo>
                  <a:cubicBezTo>
                    <a:pt x="851" y="1607"/>
                    <a:pt x="851" y="1534"/>
                    <a:pt x="802" y="1462"/>
                  </a:cubicBezTo>
                  <a:cubicBezTo>
                    <a:pt x="778" y="1413"/>
                    <a:pt x="705" y="1389"/>
                    <a:pt x="632" y="1389"/>
                  </a:cubicBezTo>
                  <a:cubicBezTo>
                    <a:pt x="462" y="1413"/>
                    <a:pt x="292" y="1534"/>
                    <a:pt x="243" y="1704"/>
                  </a:cubicBezTo>
                  <a:cubicBezTo>
                    <a:pt x="171" y="1583"/>
                    <a:pt x="146" y="1462"/>
                    <a:pt x="146" y="1316"/>
                  </a:cubicBezTo>
                  <a:cubicBezTo>
                    <a:pt x="146" y="976"/>
                    <a:pt x="365" y="684"/>
                    <a:pt x="681" y="611"/>
                  </a:cubicBezTo>
                  <a:cubicBezTo>
                    <a:pt x="705" y="757"/>
                    <a:pt x="826" y="879"/>
                    <a:pt x="972" y="903"/>
                  </a:cubicBezTo>
                  <a:cubicBezTo>
                    <a:pt x="1021" y="903"/>
                    <a:pt x="1069" y="879"/>
                    <a:pt x="1094" y="854"/>
                  </a:cubicBezTo>
                  <a:cubicBezTo>
                    <a:pt x="1142" y="806"/>
                    <a:pt x="1142" y="757"/>
                    <a:pt x="1142" y="708"/>
                  </a:cubicBezTo>
                  <a:cubicBezTo>
                    <a:pt x="1142" y="538"/>
                    <a:pt x="997" y="466"/>
                    <a:pt x="778" y="466"/>
                  </a:cubicBezTo>
                  <a:cubicBezTo>
                    <a:pt x="778" y="417"/>
                    <a:pt x="802" y="368"/>
                    <a:pt x="826" y="320"/>
                  </a:cubicBezTo>
                  <a:cubicBezTo>
                    <a:pt x="975" y="193"/>
                    <a:pt x="1142" y="121"/>
                    <a:pt x="1327" y="121"/>
                  </a:cubicBezTo>
                  <a:close/>
                  <a:moveTo>
                    <a:pt x="1335" y="0"/>
                  </a:moveTo>
                  <a:cubicBezTo>
                    <a:pt x="1118" y="0"/>
                    <a:pt x="906" y="94"/>
                    <a:pt x="754" y="247"/>
                  </a:cubicBezTo>
                  <a:cubicBezTo>
                    <a:pt x="681" y="320"/>
                    <a:pt x="656" y="393"/>
                    <a:pt x="656" y="490"/>
                  </a:cubicBezTo>
                  <a:cubicBezTo>
                    <a:pt x="268" y="563"/>
                    <a:pt x="1" y="927"/>
                    <a:pt x="25" y="1316"/>
                  </a:cubicBezTo>
                  <a:cubicBezTo>
                    <a:pt x="25" y="1486"/>
                    <a:pt x="73" y="1680"/>
                    <a:pt x="171" y="1826"/>
                  </a:cubicBezTo>
                  <a:cubicBezTo>
                    <a:pt x="122" y="1972"/>
                    <a:pt x="98" y="2142"/>
                    <a:pt x="98" y="2287"/>
                  </a:cubicBezTo>
                  <a:cubicBezTo>
                    <a:pt x="73" y="2530"/>
                    <a:pt x="146" y="2749"/>
                    <a:pt x="292" y="2919"/>
                  </a:cubicBezTo>
                  <a:cubicBezTo>
                    <a:pt x="414" y="3041"/>
                    <a:pt x="584" y="3113"/>
                    <a:pt x="778" y="3113"/>
                  </a:cubicBezTo>
                  <a:cubicBezTo>
                    <a:pt x="948" y="3113"/>
                    <a:pt x="1094" y="3065"/>
                    <a:pt x="1239" y="2992"/>
                  </a:cubicBezTo>
                  <a:cubicBezTo>
                    <a:pt x="1337" y="3016"/>
                    <a:pt x="1434" y="3041"/>
                    <a:pt x="1531" y="3041"/>
                  </a:cubicBezTo>
                  <a:cubicBezTo>
                    <a:pt x="1847" y="3041"/>
                    <a:pt x="2163" y="2943"/>
                    <a:pt x="2405" y="2773"/>
                  </a:cubicBezTo>
                  <a:cubicBezTo>
                    <a:pt x="2600" y="2628"/>
                    <a:pt x="2673" y="2360"/>
                    <a:pt x="2551" y="2166"/>
                  </a:cubicBezTo>
                  <a:cubicBezTo>
                    <a:pt x="2648" y="2069"/>
                    <a:pt x="2697" y="1972"/>
                    <a:pt x="2746" y="1850"/>
                  </a:cubicBezTo>
                  <a:cubicBezTo>
                    <a:pt x="2818" y="1632"/>
                    <a:pt x="2818" y="1389"/>
                    <a:pt x="2721" y="1170"/>
                  </a:cubicBezTo>
                  <a:cubicBezTo>
                    <a:pt x="2624" y="1073"/>
                    <a:pt x="2503" y="1000"/>
                    <a:pt x="2357" y="976"/>
                  </a:cubicBezTo>
                  <a:cubicBezTo>
                    <a:pt x="2357" y="951"/>
                    <a:pt x="2381" y="903"/>
                    <a:pt x="2381" y="854"/>
                  </a:cubicBezTo>
                  <a:cubicBezTo>
                    <a:pt x="2405" y="660"/>
                    <a:pt x="2357" y="441"/>
                    <a:pt x="2211" y="296"/>
                  </a:cubicBezTo>
                  <a:cubicBezTo>
                    <a:pt x="2011" y="118"/>
                    <a:pt x="1750" y="1"/>
                    <a:pt x="1484" y="1"/>
                  </a:cubicBezTo>
                  <a:cubicBezTo>
                    <a:pt x="1459" y="1"/>
                    <a:pt x="1434" y="2"/>
                    <a:pt x="1410" y="4"/>
                  </a:cubicBezTo>
                  <a:cubicBezTo>
                    <a:pt x="1385" y="2"/>
                    <a:pt x="1360" y="0"/>
                    <a:pt x="13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1" name="Google Shape;1561;p34"/>
            <p:cNvSpPr/>
            <p:nvPr/>
          </p:nvSpPr>
          <p:spPr>
            <a:xfrm>
              <a:off x="6824262" y="479851"/>
              <a:ext cx="34120" cy="35055"/>
            </a:xfrm>
            <a:custGeom>
              <a:avLst/>
              <a:gdLst/>
              <a:ahLst/>
              <a:cxnLst/>
              <a:rect l="l" t="t" r="r" b="b"/>
              <a:pathLst>
                <a:path w="876" h="900" extrusionOk="0">
                  <a:moveTo>
                    <a:pt x="438" y="0"/>
                  </a:moveTo>
                  <a:cubicBezTo>
                    <a:pt x="195" y="0"/>
                    <a:pt x="1" y="195"/>
                    <a:pt x="1" y="438"/>
                  </a:cubicBezTo>
                  <a:cubicBezTo>
                    <a:pt x="1" y="681"/>
                    <a:pt x="195" y="899"/>
                    <a:pt x="438" y="899"/>
                  </a:cubicBezTo>
                  <a:cubicBezTo>
                    <a:pt x="681" y="899"/>
                    <a:pt x="875" y="681"/>
                    <a:pt x="875" y="438"/>
                  </a:cubicBezTo>
                  <a:cubicBezTo>
                    <a:pt x="875" y="195"/>
                    <a:pt x="681" y="0"/>
                    <a:pt x="43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2" name="Google Shape;1562;p34"/>
            <p:cNvSpPr/>
            <p:nvPr/>
          </p:nvSpPr>
          <p:spPr>
            <a:xfrm>
              <a:off x="6851527" y="561919"/>
              <a:ext cx="46117" cy="34120"/>
            </a:xfrm>
            <a:custGeom>
              <a:avLst/>
              <a:gdLst/>
              <a:ahLst/>
              <a:cxnLst/>
              <a:rect l="l" t="t" r="r" b="b"/>
              <a:pathLst>
                <a:path w="1184" h="876" extrusionOk="0">
                  <a:moveTo>
                    <a:pt x="974" y="1"/>
                  </a:moveTo>
                  <a:cubicBezTo>
                    <a:pt x="745" y="1"/>
                    <a:pt x="267" y="55"/>
                    <a:pt x="103" y="493"/>
                  </a:cubicBezTo>
                  <a:cubicBezTo>
                    <a:pt x="1" y="738"/>
                    <a:pt x="186" y="875"/>
                    <a:pt x="424" y="875"/>
                  </a:cubicBezTo>
                  <a:cubicBezTo>
                    <a:pt x="753" y="875"/>
                    <a:pt x="1183" y="613"/>
                    <a:pt x="1099" y="7"/>
                  </a:cubicBezTo>
                  <a:cubicBezTo>
                    <a:pt x="1099" y="7"/>
                    <a:pt x="1050" y="1"/>
                    <a:pt x="97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3" name="Google Shape;1563;p34"/>
            <p:cNvSpPr/>
            <p:nvPr/>
          </p:nvSpPr>
          <p:spPr>
            <a:xfrm>
              <a:off x="6870652" y="559894"/>
              <a:ext cx="25590" cy="24071"/>
            </a:xfrm>
            <a:custGeom>
              <a:avLst/>
              <a:gdLst/>
              <a:ahLst/>
              <a:cxnLst/>
              <a:rect l="l" t="t" r="r" b="b"/>
              <a:pathLst>
                <a:path w="657" h="618" extrusionOk="0">
                  <a:moveTo>
                    <a:pt x="586" y="0"/>
                  </a:moveTo>
                  <a:cubicBezTo>
                    <a:pt x="569" y="0"/>
                    <a:pt x="552" y="17"/>
                    <a:pt x="535" y="35"/>
                  </a:cubicBezTo>
                  <a:cubicBezTo>
                    <a:pt x="413" y="229"/>
                    <a:pt x="243" y="375"/>
                    <a:pt x="49" y="496"/>
                  </a:cubicBezTo>
                  <a:cubicBezTo>
                    <a:pt x="25" y="520"/>
                    <a:pt x="0" y="545"/>
                    <a:pt x="25" y="569"/>
                  </a:cubicBezTo>
                  <a:cubicBezTo>
                    <a:pt x="25" y="593"/>
                    <a:pt x="49" y="593"/>
                    <a:pt x="73" y="618"/>
                  </a:cubicBezTo>
                  <a:cubicBezTo>
                    <a:pt x="73" y="593"/>
                    <a:pt x="97" y="593"/>
                    <a:pt x="97" y="593"/>
                  </a:cubicBezTo>
                  <a:cubicBezTo>
                    <a:pt x="316" y="472"/>
                    <a:pt x="510" y="278"/>
                    <a:pt x="656" y="83"/>
                  </a:cubicBezTo>
                  <a:cubicBezTo>
                    <a:pt x="656" y="35"/>
                    <a:pt x="656" y="10"/>
                    <a:pt x="608" y="10"/>
                  </a:cubicBezTo>
                  <a:cubicBezTo>
                    <a:pt x="600" y="3"/>
                    <a:pt x="593" y="0"/>
                    <a:pt x="5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4" name="Google Shape;1564;p34"/>
            <p:cNvSpPr/>
            <p:nvPr/>
          </p:nvSpPr>
          <p:spPr>
            <a:xfrm>
              <a:off x="6924325" y="613021"/>
              <a:ext cx="46117" cy="34393"/>
            </a:xfrm>
            <a:custGeom>
              <a:avLst/>
              <a:gdLst/>
              <a:ahLst/>
              <a:cxnLst/>
              <a:rect l="l" t="t" r="r" b="b"/>
              <a:pathLst>
                <a:path w="1184" h="883" extrusionOk="0">
                  <a:moveTo>
                    <a:pt x="979" y="1"/>
                  </a:moveTo>
                  <a:cubicBezTo>
                    <a:pt x="755" y="1"/>
                    <a:pt x="286" y="55"/>
                    <a:pt x="104" y="493"/>
                  </a:cubicBezTo>
                  <a:cubicBezTo>
                    <a:pt x="1" y="740"/>
                    <a:pt x="191" y="883"/>
                    <a:pt x="434" y="883"/>
                  </a:cubicBezTo>
                  <a:cubicBezTo>
                    <a:pt x="761" y="883"/>
                    <a:pt x="1184" y="621"/>
                    <a:pt x="1100" y="7"/>
                  </a:cubicBezTo>
                  <a:cubicBezTo>
                    <a:pt x="1100" y="7"/>
                    <a:pt x="1053" y="1"/>
                    <a:pt x="97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5" name="Google Shape;1565;p34"/>
            <p:cNvSpPr/>
            <p:nvPr/>
          </p:nvSpPr>
          <p:spPr>
            <a:xfrm>
              <a:off x="6943488" y="610996"/>
              <a:ext cx="25590" cy="24071"/>
            </a:xfrm>
            <a:custGeom>
              <a:avLst/>
              <a:gdLst/>
              <a:ahLst/>
              <a:cxnLst/>
              <a:rect l="l" t="t" r="r" b="b"/>
              <a:pathLst>
                <a:path w="657" h="618" extrusionOk="0">
                  <a:moveTo>
                    <a:pt x="596" y="0"/>
                  </a:moveTo>
                  <a:cubicBezTo>
                    <a:pt x="572" y="0"/>
                    <a:pt x="559" y="17"/>
                    <a:pt x="559" y="34"/>
                  </a:cubicBezTo>
                  <a:cubicBezTo>
                    <a:pt x="414" y="229"/>
                    <a:pt x="244" y="399"/>
                    <a:pt x="49" y="520"/>
                  </a:cubicBezTo>
                  <a:cubicBezTo>
                    <a:pt x="25" y="520"/>
                    <a:pt x="1" y="569"/>
                    <a:pt x="25" y="593"/>
                  </a:cubicBezTo>
                  <a:cubicBezTo>
                    <a:pt x="49" y="593"/>
                    <a:pt x="49" y="617"/>
                    <a:pt x="74" y="617"/>
                  </a:cubicBezTo>
                  <a:lnTo>
                    <a:pt x="98" y="617"/>
                  </a:lnTo>
                  <a:cubicBezTo>
                    <a:pt x="317" y="472"/>
                    <a:pt x="511" y="302"/>
                    <a:pt x="657" y="83"/>
                  </a:cubicBezTo>
                  <a:cubicBezTo>
                    <a:pt x="657" y="59"/>
                    <a:pt x="657" y="34"/>
                    <a:pt x="632" y="10"/>
                  </a:cubicBezTo>
                  <a:cubicBezTo>
                    <a:pt x="618" y="3"/>
                    <a:pt x="606" y="0"/>
                    <a:pt x="59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6" name="Google Shape;1566;p34"/>
            <p:cNvSpPr/>
            <p:nvPr/>
          </p:nvSpPr>
          <p:spPr>
            <a:xfrm>
              <a:off x="6898073" y="510778"/>
              <a:ext cx="46740" cy="38171"/>
            </a:xfrm>
            <a:custGeom>
              <a:avLst/>
              <a:gdLst/>
              <a:ahLst/>
              <a:cxnLst/>
              <a:rect l="l" t="t" r="r" b="b"/>
              <a:pathLst>
                <a:path w="1200" h="980" extrusionOk="0">
                  <a:moveTo>
                    <a:pt x="630" y="1"/>
                  </a:moveTo>
                  <a:cubicBezTo>
                    <a:pt x="560" y="1"/>
                    <a:pt x="487" y="25"/>
                    <a:pt x="414" y="81"/>
                  </a:cubicBezTo>
                  <a:cubicBezTo>
                    <a:pt x="1" y="372"/>
                    <a:pt x="900" y="980"/>
                    <a:pt x="900" y="980"/>
                  </a:cubicBezTo>
                  <a:cubicBezTo>
                    <a:pt x="1200" y="540"/>
                    <a:pt x="956" y="1"/>
                    <a:pt x="63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7" name="Google Shape;1567;p34"/>
            <p:cNvSpPr/>
            <p:nvPr/>
          </p:nvSpPr>
          <p:spPr>
            <a:xfrm>
              <a:off x="6922689" y="524878"/>
              <a:ext cx="13282" cy="26914"/>
            </a:xfrm>
            <a:custGeom>
              <a:avLst/>
              <a:gdLst/>
              <a:ahLst/>
              <a:cxnLst/>
              <a:rect l="l" t="t" r="r" b="b"/>
              <a:pathLst>
                <a:path w="341" h="691" extrusionOk="0">
                  <a:moveTo>
                    <a:pt x="75" y="0"/>
                  </a:moveTo>
                  <a:cubicBezTo>
                    <a:pt x="65" y="0"/>
                    <a:pt x="56" y="3"/>
                    <a:pt x="49" y="10"/>
                  </a:cubicBezTo>
                  <a:cubicBezTo>
                    <a:pt x="25" y="10"/>
                    <a:pt x="0" y="59"/>
                    <a:pt x="25" y="83"/>
                  </a:cubicBezTo>
                  <a:cubicBezTo>
                    <a:pt x="122" y="253"/>
                    <a:pt x="195" y="423"/>
                    <a:pt x="219" y="618"/>
                  </a:cubicBezTo>
                  <a:cubicBezTo>
                    <a:pt x="219" y="642"/>
                    <a:pt x="243" y="666"/>
                    <a:pt x="268" y="691"/>
                  </a:cubicBezTo>
                  <a:cubicBezTo>
                    <a:pt x="316" y="691"/>
                    <a:pt x="340" y="666"/>
                    <a:pt x="340" y="642"/>
                  </a:cubicBezTo>
                  <a:cubicBezTo>
                    <a:pt x="316" y="423"/>
                    <a:pt x="243" y="205"/>
                    <a:pt x="122" y="35"/>
                  </a:cubicBezTo>
                  <a:cubicBezTo>
                    <a:pt x="122" y="18"/>
                    <a:pt x="98" y="0"/>
                    <a:pt x="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8" name="Google Shape;1568;p34"/>
            <p:cNvSpPr/>
            <p:nvPr/>
          </p:nvSpPr>
          <p:spPr>
            <a:xfrm>
              <a:off x="6942865" y="561218"/>
              <a:ext cx="41365" cy="39768"/>
            </a:xfrm>
            <a:custGeom>
              <a:avLst/>
              <a:gdLst/>
              <a:ahLst/>
              <a:cxnLst/>
              <a:rect l="l" t="t" r="r" b="b"/>
              <a:pathLst>
                <a:path w="1062" h="1021" extrusionOk="0">
                  <a:moveTo>
                    <a:pt x="509" y="0"/>
                  </a:moveTo>
                  <a:cubicBezTo>
                    <a:pt x="0" y="0"/>
                    <a:pt x="333" y="1021"/>
                    <a:pt x="333" y="1021"/>
                  </a:cubicBezTo>
                  <a:cubicBezTo>
                    <a:pt x="940" y="827"/>
                    <a:pt x="1061" y="25"/>
                    <a:pt x="527" y="1"/>
                  </a:cubicBezTo>
                  <a:cubicBezTo>
                    <a:pt x="521" y="0"/>
                    <a:pt x="515" y="0"/>
                    <a:pt x="5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9" name="Google Shape;1569;p34"/>
            <p:cNvSpPr/>
            <p:nvPr/>
          </p:nvSpPr>
          <p:spPr>
            <a:xfrm>
              <a:off x="6952953" y="576370"/>
              <a:ext cx="12347" cy="26525"/>
            </a:xfrm>
            <a:custGeom>
              <a:avLst/>
              <a:gdLst/>
              <a:ahLst/>
              <a:cxnLst/>
              <a:rect l="l" t="t" r="r" b="b"/>
              <a:pathLst>
                <a:path w="317" h="681" extrusionOk="0">
                  <a:moveTo>
                    <a:pt x="268" y="0"/>
                  </a:moveTo>
                  <a:cubicBezTo>
                    <a:pt x="244" y="0"/>
                    <a:pt x="195" y="25"/>
                    <a:pt x="195" y="49"/>
                  </a:cubicBezTo>
                  <a:cubicBezTo>
                    <a:pt x="171" y="243"/>
                    <a:pt x="122" y="413"/>
                    <a:pt x="25" y="583"/>
                  </a:cubicBezTo>
                  <a:cubicBezTo>
                    <a:pt x="1" y="608"/>
                    <a:pt x="1" y="656"/>
                    <a:pt x="25" y="680"/>
                  </a:cubicBezTo>
                  <a:lnTo>
                    <a:pt x="98" y="680"/>
                  </a:lnTo>
                  <a:cubicBezTo>
                    <a:pt x="195" y="486"/>
                    <a:pt x="268" y="292"/>
                    <a:pt x="316" y="73"/>
                  </a:cubicBezTo>
                  <a:cubicBezTo>
                    <a:pt x="316" y="49"/>
                    <a:pt x="292" y="0"/>
                    <a:pt x="26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70" name="Google Shape;1570;p34"/>
          <p:cNvGrpSpPr/>
          <p:nvPr/>
        </p:nvGrpSpPr>
        <p:grpSpPr>
          <a:xfrm rot="-4477981" flipH="1">
            <a:off x="8390416" y="4219637"/>
            <a:ext cx="799388" cy="704718"/>
            <a:chOff x="4508023" y="3764622"/>
            <a:chExt cx="161487" cy="142362"/>
          </a:xfrm>
        </p:grpSpPr>
        <p:sp>
          <p:nvSpPr>
            <p:cNvPr id="1571" name="Google Shape;1571;p34"/>
            <p:cNvSpPr/>
            <p:nvPr/>
          </p:nvSpPr>
          <p:spPr>
            <a:xfrm>
              <a:off x="4558151" y="3764622"/>
              <a:ext cx="65163" cy="54335"/>
            </a:xfrm>
            <a:custGeom>
              <a:avLst/>
              <a:gdLst/>
              <a:ahLst/>
              <a:cxnLst/>
              <a:rect l="l" t="t" r="r" b="b"/>
              <a:pathLst>
                <a:path w="1673" h="1395" extrusionOk="0">
                  <a:moveTo>
                    <a:pt x="947" y="1"/>
                  </a:moveTo>
                  <a:cubicBezTo>
                    <a:pt x="917" y="1"/>
                    <a:pt x="885" y="4"/>
                    <a:pt x="851" y="10"/>
                  </a:cubicBezTo>
                  <a:cubicBezTo>
                    <a:pt x="1" y="156"/>
                    <a:pt x="1118" y="1225"/>
                    <a:pt x="1118" y="1225"/>
                  </a:cubicBezTo>
                  <a:cubicBezTo>
                    <a:pt x="1208" y="1344"/>
                    <a:pt x="1284" y="1394"/>
                    <a:pt x="1346" y="1394"/>
                  </a:cubicBezTo>
                  <a:cubicBezTo>
                    <a:pt x="1672" y="1394"/>
                    <a:pt x="1599" y="1"/>
                    <a:pt x="94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2" name="Google Shape;1572;p34"/>
            <p:cNvSpPr/>
            <p:nvPr/>
          </p:nvSpPr>
          <p:spPr>
            <a:xfrm>
              <a:off x="4607735" y="3824527"/>
              <a:ext cx="61775" cy="35678"/>
            </a:xfrm>
            <a:custGeom>
              <a:avLst/>
              <a:gdLst/>
              <a:ahLst/>
              <a:cxnLst/>
              <a:rect l="l" t="t" r="r" b="b"/>
              <a:pathLst>
                <a:path w="1586" h="916" extrusionOk="0">
                  <a:moveTo>
                    <a:pt x="851" y="0"/>
                  </a:moveTo>
                  <a:cubicBezTo>
                    <a:pt x="473" y="0"/>
                    <a:pt x="137" y="537"/>
                    <a:pt x="137" y="537"/>
                  </a:cubicBezTo>
                  <a:cubicBezTo>
                    <a:pt x="0" y="811"/>
                    <a:pt x="113" y="915"/>
                    <a:pt x="310" y="915"/>
                  </a:cubicBezTo>
                  <a:cubicBezTo>
                    <a:pt x="744" y="915"/>
                    <a:pt x="1585" y="409"/>
                    <a:pt x="1084" y="75"/>
                  </a:cubicBezTo>
                  <a:cubicBezTo>
                    <a:pt x="1006" y="22"/>
                    <a:pt x="928" y="0"/>
                    <a:pt x="85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3" name="Google Shape;1573;p34"/>
            <p:cNvSpPr/>
            <p:nvPr/>
          </p:nvSpPr>
          <p:spPr>
            <a:xfrm>
              <a:off x="4552971" y="3869787"/>
              <a:ext cx="66682" cy="28044"/>
            </a:xfrm>
            <a:custGeom>
              <a:avLst/>
              <a:gdLst/>
              <a:ahLst/>
              <a:cxnLst/>
              <a:rect l="l" t="t" r="r" b="b"/>
              <a:pathLst>
                <a:path w="1712" h="720" extrusionOk="0">
                  <a:moveTo>
                    <a:pt x="1042" y="0"/>
                  </a:moveTo>
                  <a:cubicBezTo>
                    <a:pt x="818" y="0"/>
                    <a:pt x="620" y="55"/>
                    <a:pt x="620" y="55"/>
                  </a:cubicBezTo>
                  <a:cubicBezTo>
                    <a:pt x="0" y="300"/>
                    <a:pt x="770" y="719"/>
                    <a:pt x="1278" y="719"/>
                  </a:cubicBezTo>
                  <a:cubicBezTo>
                    <a:pt x="1526" y="719"/>
                    <a:pt x="1712" y="618"/>
                    <a:pt x="1640" y="347"/>
                  </a:cubicBezTo>
                  <a:cubicBezTo>
                    <a:pt x="1564" y="67"/>
                    <a:pt x="1287" y="0"/>
                    <a:pt x="104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4" name="Google Shape;1574;p34"/>
            <p:cNvSpPr/>
            <p:nvPr/>
          </p:nvSpPr>
          <p:spPr>
            <a:xfrm>
              <a:off x="4549660" y="3798275"/>
              <a:ext cx="44364" cy="50479"/>
            </a:xfrm>
            <a:custGeom>
              <a:avLst/>
              <a:gdLst/>
              <a:ahLst/>
              <a:cxnLst/>
              <a:rect l="l" t="t" r="r" b="b"/>
              <a:pathLst>
                <a:path w="1139" h="1296" extrusionOk="0">
                  <a:moveTo>
                    <a:pt x="675" y="0"/>
                  </a:moveTo>
                  <a:cubicBezTo>
                    <a:pt x="627" y="0"/>
                    <a:pt x="572" y="14"/>
                    <a:pt x="510" y="45"/>
                  </a:cubicBezTo>
                  <a:cubicBezTo>
                    <a:pt x="0" y="288"/>
                    <a:pt x="438" y="1114"/>
                    <a:pt x="438" y="1114"/>
                  </a:cubicBezTo>
                  <a:cubicBezTo>
                    <a:pt x="517" y="1242"/>
                    <a:pt x="592" y="1295"/>
                    <a:pt x="659" y="1295"/>
                  </a:cubicBezTo>
                  <a:cubicBezTo>
                    <a:pt x="992" y="1295"/>
                    <a:pt x="1139" y="0"/>
                    <a:pt x="67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5" name="Google Shape;1575;p34"/>
            <p:cNvSpPr/>
            <p:nvPr/>
          </p:nvSpPr>
          <p:spPr>
            <a:xfrm>
              <a:off x="4526018" y="3790290"/>
              <a:ext cx="91805" cy="116694"/>
            </a:xfrm>
            <a:custGeom>
              <a:avLst/>
              <a:gdLst/>
              <a:ahLst/>
              <a:cxnLst/>
              <a:rect l="l" t="t" r="r" b="b"/>
              <a:pathLst>
                <a:path w="2357" h="2996" extrusionOk="0">
                  <a:moveTo>
                    <a:pt x="1917" y="1"/>
                  </a:moveTo>
                  <a:cubicBezTo>
                    <a:pt x="1880" y="1"/>
                    <a:pt x="1855" y="40"/>
                    <a:pt x="1895" y="80"/>
                  </a:cubicBezTo>
                  <a:cubicBezTo>
                    <a:pt x="2162" y="299"/>
                    <a:pt x="2283" y="663"/>
                    <a:pt x="2186" y="1027"/>
                  </a:cubicBezTo>
                  <a:cubicBezTo>
                    <a:pt x="2113" y="1416"/>
                    <a:pt x="1773" y="1708"/>
                    <a:pt x="1360" y="1732"/>
                  </a:cubicBezTo>
                  <a:cubicBezTo>
                    <a:pt x="704" y="1780"/>
                    <a:pt x="146" y="2266"/>
                    <a:pt x="0" y="2946"/>
                  </a:cubicBezTo>
                  <a:cubicBezTo>
                    <a:pt x="0" y="2971"/>
                    <a:pt x="24" y="2995"/>
                    <a:pt x="49" y="2995"/>
                  </a:cubicBezTo>
                  <a:cubicBezTo>
                    <a:pt x="49" y="2995"/>
                    <a:pt x="73" y="2971"/>
                    <a:pt x="73" y="2946"/>
                  </a:cubicBezTo>
                  <a:cubicBezTo>
                    <a:pt x="219" y="2339"/>
                    <a:pt x="729" y="1878"/>
                    <a:pt x="1360" y="1805"/>
                  </a:cubicBezTo>
                  <a:cubicBezTo>
                    <a:pt x="1822" y="1780"/>
                    <a:pt x="2186" y="1465"/>
                    <a:pt x="2283" y="1027"/>
                  </a:cubicBezTo>
                  <a:cubicBezTo>
                    <a:pt x="2356" y="663"/>
                    <a:pt x="2235" y="250"/>
                    <a:pt x="1943" y="7"/>
                  </a:cubicBezTo>
                  <a:cubicBezTo>
                    <a:pt x="1934" y="3"/>
                    <a:pt x="1926" y="1"/>
                    <a:pt x="1917" y="1"/>
                  </a:cubicBezTo>
                  <a:close/>
                </a:path>
              </a:pathLst>
            </a:custGeom>
            <a:solidFill>
              <a:srgbClr val="261C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6" name="Google Shape;1576;p34"/>
            <p:cNvSpPr/>
            <p:nvPr/>
          </p:nvSpPr>
          <p:spPr>
            <a:xfrm>
              <a:off x="4596946" y="3843534"/>
              <a:ext cx="44520" cy="12698"/>
            </a:xfrm>
            <a:custGeom>
              <a:avLst/>
              <a:gdLst/>
              <a:ahLst/>
              <a:cxnLst/>
              <a:rect l="l" t="t" r="r" b="b"/>
              <a:pathLst>
                <a:path w="1143" h="326" extrusionOk="0">
                  <a:moveTo>
                    <a:pt x="1070" y="0"/>
                  </a:moveTo>
                  <a:cubicBezTo>
                    <a:pt x="903" y="93"/>
                    <a:pt x="522" y="243"/>
                    <a:pt x="265" y="243"/>
                  </a:cubicBezTo>
                  <a:cubicBezTo>
                    <a:pt x="187" y="243"/>
                    <a:pt x="119" y="229"/>
                    <a:pt x="74" y="195"/>
                  </a:cubicBezTo>
                  <a:cubicBezTo>
                    <a:pt x="74" y="183"/>
                    <a:pt x="68" y="177"/>
                    <a:pt x="59" y="177"/>
                  </a:cubicBezTo>
                  <a:cubicBezTo>
                    <a:pt x="50" y="177"/>
                    <a:pt x="37" y="183"/>
                    <a:pt x="25" y="195"/>
                  </a:cubicBezTo>
                  <a:cubicBezTo>
                    <a:pt x="1" y="195"/>
                    <a:pt x="1" y="243"/>
                    <a:pt x="25" y="243"/>
                  </a:cubicBezTo>
                  <a:cubicBezTo>
                    <a:pt x="80" y="298"/>
                    <a:pt x="135" y="325"/>
                    <a:pt x="199" y="325"/>
                  </a:cubicBezTo>
                  <a:cubicBezTo>
                    <a:pt x="221" y="325"/>
                    <a:pt x="244" y="322"/>
                    <a:pt x="268" y="316"/>
                  </a:cubicBezTo>
                  <a:cubicBezTo>
                    <a:pt x="560" y="292"/>
                    <a:pt x="851" y="219"/>
                    <a:pt x="1094" y="98"/>
                  </a:cubicBezTo>
                  <a:cubicBezTo>
                    <a:pt x="1118" y="73"/>
                    <a:pt x="1143" y="49"/>
                    <a:pt x="1118" y="25"/>
                  </a:cubicBezTo>
                  <a:cubicBezTo>
                    <a:pt x="1118" y="0"/>
                    <a:pt x="1094" y="0"/>
                    <a:pt x="1070" y="0"/>
                  </a:cubicBezTo>
                  <a:close/>
                </a:path>
              </a:pathLst>
            </a:custGeom>
            <a:solidFill>
              <a:srgbClr val="261C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7" name="Google Shape;1577;p34"/>
            <p:cNvSpPr/>
            <p:nvPr/>
          </p:nvSpPr>
          <p:spPr>
            <a:xfrm>
              <a:off x="4569525" y="3818529"/>
              <a:ext cx="11373" cy="42066"/>
            </a:xfrm>
            <a:custGeom>
              <a:avLst/>
              <a:gdLst/>
              <a:ahLst/>
              <a:cxnLst/>
              <a:rect l="l" t="t" r="r" b="b"/>
              <a:pathLst>
                <a:path w="292" h="1080" extrusionOk="0">
                  <a:moveTo>
                    <a:pt x="223" y="1"/>
                  </a:moveTo>
                  <a:cubicBezTo>
                    <a:pt x="207" y="1"/>
                    <a:pt x="195" y="18"/>
                    <a:pt x="195" y="35"/>
                  </a:cubicBezTo>
                  <a:cubicBezTo>
                    <a:pt x="171" y="132"/>
                    <a:pt x="0" y="910"/>
                    <a:pt x="219" y="1080"/>
                  </a:cubicBezTo>
                  <a:lnTo>
                    <a:pt x="292" y="1080"/>
                  </a:lnTo>
                  <a:cubicBezTo>
                    <a:pt x="292" y="1055"/>
                    <a:pt x="292" y="1031"/>
                    <a:pt x="292" y="1007"/>
                  </a:cubicBezTo>
                  <a:cubicBezTo>
                    <a:pt x="146" y="910"/>
                    <a:pt x="195" y="351"/>
                    <a:pt x="292" y="59"/>
                  </a:cubicBezTo>
                  <a:cubicBezTo>
                    <a:pt x="292" y="35"/>
                    <a:pt x="268" y="11"/>
                    <a:pt x="243" y="11"/>
                  </a:cubicBezTo>
                  <a:cubicBezTo>
                    <a:pt x="236" y="4"/>
                    <a:pt x="229" y="1"/>
                    <a:pt x="223" y="1"/>
                  </a:cubicBezTo>
                  <a:close/>
                </a:path>
              </a:pathLst>
            </a:custGeom>
            <a:solidFill>
              <a:srgbClr val="261C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8" name="Google Shape;1578;p34"/>
            <p:cNvSpPr/>
            <p:nvPr/>
          </p:nvSpPr>
          <p:spPr>
            <a:xfrm>
              <a:off x="4508023" y="3819074"/>
              <a:ext cx="44364" cy="50479"/>
            </a:xfrm>
            <a:custGeom>
              <a:avLst/>
              <a:gdLst/>
              <a:ahLst/>
              <a:cxnLst/>
              <a:rect l="l" t="t" r="r" b="b"/>
              <a:pathLst>
                <a:path w="1139" h="1296" extrusionOk="0">
                  <a:moveTo>
                    <a:pt x="657" y="0"/>
                  </a:moveTo>
                  <a:cubicBezTo>
                    <a:pt x="607" y="0"/>
                    <a:pt x="550" y="15"/>
                    <a:pt x="486" y="45"/>
                  </a:cubicBezTo>
                  <a:cubicBezTo>
                    <a:pt x="0" y="288"/>
                    <a:pt x="438" y="1114"/>
                    <a:pt x="438" y="1114"/>
                  </a:cubicBezTo>
                  <a:cubicBezTo>
                    <a:pt x="521" y="1242"/>
                    <a:pt x="598" y="1296"/>
                    <a:pt x="667" y="1296"/>
                  </a:cubicBezTo>
                  <a:cubicBezTo>
                    <a:pt x="1008" y="1296"/>
                    <a:pt x="1139" y="0"/>
                    <a:pt x="65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9" name="Google Shape;1579;p34"/>
            <p:cNvSpPr/>
            <p:nvPr/>
          </p:nvSpPr>
          <p:spPr>
            <a:xfrm>
              <a:off x="4527887" y="3839756"/>
              <a:ext cx="11412" cy="42611"/>
            </a:xfrm>
            <a:custGeom>
              <a:avLst/>
              <a:gdLst/>
              <a:ahLst/>
              <a:cxnLst/>
              <a:rect l="l" t="t" r="r" b="b"/>
              <a:pathLst>
                <a:path w="293" h="1094" extrusionOk="0">
                  <a:moveTo>
                    <a:pt x="244" y="0"/>
                  </a:moveTo>
                  <a:cubicBezTo>
                    <a:pt x="219" y="0"/>
                    <a:pt x="195" y="0"/>
                    <a:pt x="195" y="25"/>
                  </a:cubicBezTo>
                  <a:cubicBezTo>
                    <a:pt x="171" y="122"/>
                    <a:pt x="1" y="899"/>
                    <a:pt x="219" y="1093"/>
                  </a:cubicBezTo>
                  <a:lnTo>
                    <a:pt x="244" y="1093"/>
                  </a:lnTo>
                  <a:cubicBezTo>
                    <a:pt x="268" y="1093"/>
                    <a:pt x="268" y="1093"/>
                    <a:pt x="292" y="1069"/>
                  </a:cubicBezTo>
                  <a:cubicBezTo>
                    <a:pt x="292" y="1045"/>
                    <a:pt x="292" y="1021"/>
                    <a:pt x="292" y="1021"/>
                  </a:cubicBezTo>
                  <a:cubicBezTo>
                    <a:pt x="146" y="899"/>
                    <a:pt x="219" y="365"/>
                    <a:pt x="292" y="49"/>
                  </a:cubicBezTo>
                  <a:cubicBezTo>
                    <a:pt x="292" y="25"/>
                    <a:pt x="268" y="0"/>
                    <a:pt x="244" y="0"/>
                  </a:cubicBezTo>
                  <a:close/>
                </a:path>
              </a:pathLst>
            </a:custGeom>
            <a:solidFill>
              <a:srgbClr val="261C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0" name="Google Shape;1580;p34"/>
            <p:cNvSpPr/>
            <p:nvPr/>
          </p:nvSpPr>
          <p:spPr>
            <a:xfrm>
              <a:off x="4558151" y="3864334"/>
              <a:ext cx="37898" cy="22747"/>
            </a:xfrm>
            <a:custGeom>
              <a:avLst/>
              <a:gdLst/>
              <a:ahLst/>
              <a:cxnLst/>
              <a:rect l="l" t="t" r="r" b="b"/>
              <a:pathLst>
                <a:path w="973" h="584" extrusionOk="0">
                  <a:moveTo>
                    <a:pt x="25" y="1"/>
                  </a:moveTo>
                  <a:cubicBezTo>
                    <a:pt x="1" y="25"/>
                    <a:pt x="1" y="49"/>
                    <a:pt x="1" y="74"/>
                  </a:cubicBezTo>
                  <a:cubicBezTo>
                    <a:pt x="195" y="390"/>
                    <a:pt x="535" y="584"/>
                    <a:pt x="924" y="584"/>
                  </a:cubicBezTo>
                  <a:cubicBezTo>
                    <a:pt x="948" y="584"/>
                    <a:pt x="973" y="584"/>
                    <a:pt x="973" y="560"/>
                  </a:cubicBezTo>
                  <a:cubicBezTo>
                    <a:pt x="973" y="511"/>
                    <a:pt x="948" y="511"/>
                    <a:pt x="924" y="511"/>
                  </a:cubicBezTo>
                  <a:cubicBezTo>
                    <a:pt x="584" y="487"/>
                    <a:pt x="268" y="317"/>
                    <a:pt x="74" y="25"/>
                  </a:cubicBezTo>
                  <a:cubicBezTo>
                    <a:pt x="74" y="1"/>
                    <a:pt x="50" y="1"/>
                    <a:pt x="25" y="1"/>
                  </a:cubicBezTo>
                  <a:close/>
                </a:path>
              </a:pathLst>
            </a:custGeom>
            <a:solidFill>
              <a:srgbClr val="261C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81" name="Google Shape;1581;p34"/>
          <p:cNvGrpSpPr/>
          <p:nvPr/>
        </p:nvGrpSpPr>
        <p:grpSpPr>
          <a:xfrm flipH="1">
            <a:off x="366691" y="-180577"/>
            <a:ext cx="2121888" cy="1414590"/>
            <a:chOff x="6655952" y="-180577"/>
            <a:chExt cx="2121888" cy="1414590"/>
          </a:xfrm>
        </p:grpSpPr>
        <p:grpSp>
          <p:nvGrpSpPr>
            <p:cNvPr id="1582" name="Google Shape;1582;p34"/>
            <p:cNvGrpSpPr/>
            <p:nvPr/>
          </p:nvGrpSpPr>
          <p:grpSpPr>
            <a:xfrm rot="1685293">
              <a:off x="8051699" y="334351"/>
              <a:ext cx="652925" cy="474307"/>
              <a:chOff x="5211663" y="1358969"/>
              <a:chExt cx="483893" cy="351481"/>
            </a:xfrm>
          </p:grpSpPr>
          <p:sp>
            <p:nvSpPr>
              <p:cNvPr id="1583" name="Google Shape;1583;p34"/>
              <p:cNvSpPr/>
              <p:nvPr/>
            </p:nvSpPr>
            <p:spPr>
              <a:xfrm>
                <a:off x="5519159" y="1395927"/>
                <a:ext cx="71050" cy="66812"/>
              </a:xfrm>
              <a:custGeom>
                <a:avLst/>
                <a:gdLst/>
                <a:ahLst/>
                <a:cxnLst/>
                <a:rect l="l" t="t" r="r" b="b"/>
                <a:pathLst>
                  <a:path w="1040" h="978" extrusionOk="0">
                    <a:moveTo>
                      <a:pt x="914" y="1"/>
                    </a:moveTo>
                    <a:cubicBezTo>
                      <a:pt x="801" y="1"/>
                      <a:pt x="571" y="36"/>
                      <a:pt x="67" y="176"/>
                    </a:cubicBezTo>
                    <a:cubicBezTo>
                      <a:pt x="0" y="198"/>
                      <a:pt x="16" y="324"/>
                      <a:pt x="95" y="324"/>
                    </a:cubicBezTo>
                    <a:cubicBezTo>
                      <a:pt x="102" y="324"/>
                      <a:pt x="109" y="323"/>
                      <a:pt x="116" y="322"/>
                    </a:cubicBezTo>
                    <a:cubicBezTo>
                      <a:pt x="359" y="249"/>
                      <a:pt x="626" y="200"/>
                      <a:pt x="869" y="152"/>
                    </a:cubicBezTo>
                    <a:lnTo>
                      <a:pt x="869" y="152"/>
                    </a:lnTo>
                    <a:cubicBezTo>
                      <a:pt x="796" y="322"/>
                      <a:pt x="626" y="662"/>
                      <a:pt x="505" y="880"/>
                    </a:cubicBezTo>
                    <a:cubicBezTo>
                      <a:pt x="480" y="905"/>
                      <a:pt x="480" y="953"/>
                      <a:pt x="529" y="977"/>
                    </a:cubicBezTo>
                    <a:lnTo>
                      <a:pt x="553" y="977"/>
                    </a:lnTo>
                    <a:cubicBezTo>
                      <a:pt x="577" y="977"/>
                      <a:pt x="602" y="977"/>
                      <a:pt x="602" y="953"/>
                    </a:cubicBezTo>
                    <a:cubicBezTo>
                      <a:pt x="650" y="880"/>
                      <a:pt x="990" y="249"/>
                      <a:pt x="1039" y="127"/>
                    </a:cubicBezTo>
                    <a:cubicBezTo>
                      <a:pt x="1039" y="103"/>
                      <a:pt x="1039" y="79"/>
                      <a:pt x="1039" y="30"/>
                    </a:cubicBezTo>
                    <a:cubicBezTo>
                      <a:pt x="1018" y="20"/>
                      <a:pt x="998" y="1"/>
                      <a:pt x="914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4" name="Google Shape;1584;p34"/>
              <p:cNvSpPr/>
              <p:nvPr/>
            </p:nvSpPr>
            <p:spPr>
              <a:xfrm>
                <a:off x="5211663" y="1358969"/>
                <a:ext cx="483893" cy="351481"/>
              </a:xfrm>
              <a:custGeom>
                <a:avLst/>
                <a:gdLst/>
                <a:ahLst/>
                <a:cxnLst/>
                <a:rect l="l" t="t" r="r" b="b"/>
                <a:pathLst>
                  <a:path w="7083" h="5145" extrusionOk="0">
                    <a:moveTo>
                      <a:pt x="3768" y="0"/>
                    </a:moveTo>
                    <a:cubicBezTo>
                      <a:pt x="3734" y="0"/>
                      <a:pt x="3701" y="4"/>
                      <a:pt x="3670" y="12"/>
                    </a:cubicBezTo>
                    <a:cubicBezTo>
                      <a:pt x="3014" y="207"/>
                      <a:pt x="3232" y="1713"/>
                      <a:pt x="3232" y="1713"/>
                    </a:cubicBezTo>
                    <a:cubicBezTo>
                      <a:pt x="3232" y="1713"/>
                      <a:pt x="1357" y="535"/>
                      <a:pt x="891" y="535"/>
                    </a:cubicBezTo>
                    <a:cubicBezTo>
                      <a:pt x="865" y="535"/>
                      <a:pt x="844" y="539"/>
                      <a:pt x="827" y="547"/>
                    </a:cubicBezTo>
                    <a:cubicBezTo>
                      <a:pt x="366" y="814"/>
                      <a:pt x="1483" y="1664"/>
                      <a:pt x="1483" y="1664"/>
                    </a:cubicBezTo>
                    <a:cubicBezTo>
                      <a:pt x="1483" y="1664"/>
                      <a:pt x="832" y="1473"/>
                      <a:pt x="445" y="1473"/>
                    </a:cubicBezTo>
                    <a:cubicBezTo>
                      <a:pt x="263" y="1473"/>
                      <a:pt x="140" y="1516"/>
                      <a:pt x="171" y="1640"/>
                    </a:cubicBezTo>
                    <a:cubicBezTo>
                      <a:pt x="269" y="2029"/>
                      <a:pt x="1022" y="2490"/>
                      <a:pt x="1022" y="2490"/>
                    </a:cubicBezTo>
                    <a:cubicBezTo>
                      <a:pt x="730" y="2490"/>
                      <a:pt x="439" y="2539"/>
                      <a:pt x="147" y="2587"/>
                    </a:cubicBezTo>
                    <a:cubicBezTo>
                      <a:pt x="1" y="2650"/>
                      <a:pt x="594" y="3616"/>
                      <a:pt x="1664" y="3616"/>
                    </a:cubicBezTo>
                    <a:cubicBezTo>
                      <a:pt x="1835" y="3616"/>
                      <a:pt x="2018" y="3592"/>
                      <a:pt x="2212" y="3535"/>
                    </a:cubicBezTo>
                    <a:lnTo>
                      <a:pt x="2212" y="3535"/>
                    </a:lnTo>
                    <a:lnTo>
                      <a:pt x="1095" y="4506"/>
                    </a:lnTo>
                    <a:cubicBezTo>
                      <a:pt x="1095" y="4506"/>
                      <a:pt x="2102" y="5144"/>
                      <a:pt x="3258" y="5144"/>
                    </a:cubicBezTo>
                    <a:cubicBezTo>
                      <a:pt x="3697" y="5144"/>
                      <a:pt x="4158" y="5052"/>
                      <a:pt x="4593" y="4798"/>
                    </a:cubicBezTo>
                    <a:cubicBezTo>
                      <a:pt x="7083" y="3365"/>
                      <a:pt x="4779" y="0"/>
                      <a:pt x="376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5" name="Google Shape;1585;p34"/>
              <p:cNvSpPr/>
              <p:nvPr/>
            </p:nvSpPr>
            <p:spPr>
              <a:xfrm>
                <a:off x="5467307" y="1398045"/>
                <a:ext cx="48164" cy="44746"/>
              </a:xfrm>
              <a:custGeom>
                <a:avLst/>
                <a:gdLst/>
                <a:ahLst/>
                <a:cxnLst/>
                <a:rect l="l" t="t" r="r" b="b"/>
                <a:pathLst>
                  <a:path w="705" h="655" extrusionOk="0">
                    <a:moveTo>
                      <a:pt x="443" y="1"/>
                    </a:moveTo>
                    <a:cubicBezTo>
                      <a:pt x="395" y="1"/>
                      <a:pt x="349" y="49"/>
                      <a:pt x="365" y="96"/>
                    </a:cubicBezTo>
                    <a:cubicBezTo>
                      <a:pt x="413" y="218"/>
                      <a:pt x="462" y="363"/>
                      <a:pt x="486" y="485"/>
                    </a:cubicBezTo>
                    <a:cubicBezTo>
                      <a:pt x="365" y="388"/>
                      <a:pt x="243" y="291"/>
                      <a:pt x="122" y="169"/>
                    </a:cubicBezTo>
                    <a:cubicBezTo>
                      <a:pt x="110" y="157"/>
                      <a:pt x="92" y="151"/>
                      <a:pt x="73" y="151"/>
                    </a:cubicBezTo>
                    <a:cubicBezTo>
                      <a:pt x="55" y="151"/>
                      <a:pt x="37" y="157"/>
                      <a:pt x="25" y="169"/>
                    </a:cubicBezTo>
                    <a:cubicBezTo>
                      <a:pt x="0" y="218"/>
                      <a:pt x="0" y="266"/>
                      <a:pt x="25" y="291"/>
                    </a:cubicBezTo>
                    <a:cubicBezTo>
                      <a:pt x="340" y="606"/>
                      <a:pt x="462" y="655"/>
                      <a:pt x="535" y="655"/>
                    </a:cubicBezTo>
                    <a:lnTo>
                      <a:pt x="559" y="655"/>
                    </a:lnTo>
                    <a:cubicBezTo>
                      <a:pt x="608" y="631"/>
                      <a:pt x="705" y="582"/>
                      <a:pt x="511" y="48"/>
                    </a:cubicBezTo>
                    <a:cubicBezTo>
                      <a:pt x="494" y="14"/>
                      <a:pt x="468" y="1"/>
                      <a:pt x="443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6" name="Google Shape;1586;p34"/>
              <p:cNvSpPr/>
              <p:nvPr/>
            </p:nvSpPr>
            <p:spPr>
              <a:xfrm>
                <a:off x="5309630" y="1479885"/>
                <a:ext cx="102954" cy="109167"/>
              </a:xfrm>
              <a:custGeom>
                <a:avLst/>
                <a:gdLst/>
                <a:ahLst/>
                <a:cxnLst/>
                <a:rect l="l" t="t" r="r" b="b"/>
                <a:pathLst>
                  <a:path w="1507" h="1598" extrusionOk="0">
                    <a:moveTo>
                      <a:pt x="479" y="1"/>
                    </a:moveTo>
                    <a:cubicBezTo>
                      <a:pt x="444" y="1"/>
                      <a:pt x="427" y="9"/>
                      <a:pt x="414" y="16"/>
                    </a:cubicBezTo>
                    <a:cubicBezTo>
                      <a:pt x="389" y="40"/>
                      <a:pt x="389" y="64"/>
                      <a:pt x="389" y="113"/>
                    </a:cubicBezTo>
                    <a:cubicBezTo>
                      <a:pt x="389" y="210"/>
                      <a:pt x="535" y="380"/>
                      <a:pt x="657" y="477"/>
                    </a:cubicBezTo>
                    <a:cubicBezTo>
                      <a:pt x="1" y="526"/>
                      <a:pt x="1" y="599"/>
                      <a:pt x="1" y="672"/>
                    </a:cubicBezTo>
                    <a:cubicBezTo>
                      <a:pt x="1" y="744"/>
                      <a:pt x="74" y="793"/>
                      <a:pt x="98" y="817"/>
                    </a:cubicBezTo>
                    <a:cubicBezTo>
                      <a:pt x="219" y="890"/>
                      <a:pt x="316" y="963"/>
                      <a:pt x="438" y="1012"/>
                    </a:cubicBezTo>
                    <a:cubicBezTo>
                      <a:pt x="316" y="1036"/>
                      <a:pt x="195" y="1085"/>
                      <a:pt x="98" y="1157"/>
                    </a:cubicBezTo>
                    <a:cubicBezTo>
                      <a:pt x="49" y="1182"/>
                      <a:pt x="49" y="1255"/>
                      <a:pt x="74" y="1303"/>
                    </a:cubicBezTo>
                    <a:cubicBezTo>
                      <a:pt x="185" y="1481"/>
                      <a:pt x="397" y="1598"/>
                      <a:pt x="619" y="1598"/>
                    </a:cubicBezTo>
                    <a:cubicBezTo>
                      <a:pt x="639" y="1598"/>
                      <a:pt x="660" y="1597"/>
                      <a:pt x="681" y="1595"/>
                    </a:cubicBezTo>
                    <a:cubicBezTo>
                      <a:pt x="778" y="1595"/>
                      <a:pt x="875" y="1570"/>
                      <a:pt x="948" y="1546"/>
                    </a:cubicBezTo>
                    <a:cubicBezTo>
                      <a:pt x="997" y="1546"/>
                      <a:pt x="1021" y="1498"/>
                      <a:pt x="997" y="1473"/>
                    </a:cubicBezTo>
                    <a:cubicBezTo>
                      <a:pt x="997" y="1438"/>
                      <a:pt x="971" y="1415"/>
                      <a:pt x="938" y="1415"/>
                    </a:cubicBezTo>
                    <a:cubicBezTo>
                      <a:pt x="925" y="1415"/>
                      <a:pt x="912" y="1418"/>
                      <a:pt x="899" y="1425"/>
                    </a:cubicBezTo>
                    <a:cubicBezTo>
                      <a:pt x="829" y="1446"/>
                      <a:pt x="756" y="1457"/>
                      <a:pt x="683" y="1457"/>
                    </a:cubicBezTo>
                    <a:cubicBezTo>
                      <a:pt x="507" y="1457"/>
                      <a:pt x="333" y="1392"/>
                      <a:pt x="195" y="1255"/>
                    </a:cubicBezTo>
                    <a:cubicBezTo>
                      <a:pt x="365" y="1157"/>
                      <a:pt x="535" y="1109"/>
                      <a:pt x="705" y="1085"/>
                    </a:cubicBezTo>
                    <a:lnTo>
                      <a:pt x="729" y="1085"/>
                    </a:lnTo>
                    <a:cubicBezTo>
                      <a:pt x="754" y="1060"/>
                      <a:pt x="778" y="1036"/>
                      <a:pt x="778" y="1012"/>
                    </a:cubicBezTo>
                    <a:cubicBezTo>
                      <a:pt x="778" y="987"/>
                      <a:pt x="754" y="963"/>
                      <a:pt x="729" y="939"/>
                    </a:cubicBezTo>
                    <a:lnTo>
                      <a:pt x="705" y="939"/>
                    </a:lnTo>
                    <a:cubicBezTo>
                      <a:pt x="511" y="890"/>
                      <a:pt x="341" y="793"/>
                      <a:pt x="171" y="696"/>
                    </a:cubicBezTo>
                    <a:cubicBezTo>
                      <a:pt x="389" y="647"/>
                      <a:pt x="608" y="623"/>
                      <a:pt x="827" y="623"/>
                    </a:cubicBezTo>
                    <a:cubicBezTo>
                      <a:pt x="851" y="623"/>
                      <a:pt x="875" y="599"/>
                      <a:pt x="899" y="574"/>
                    </a:cubicBezTo>
                    <a:cubicBezTo>
                      <a:pt x="899" y="550"/>
                      <a:pt x="899" y="526"/>
                      <a:pt x="875" y="502"/>
                    </a:cubicBezTo>
                    <a:cubicBezTo>
                      <a:pt x="754" y="404"/>
                      <a:pt x="657" y="283"/>
                      <a:pt x="559" y="161"/>
                    </a:cubicBezTo>
                    <a:lnTo>
                      <a:pt x="559" y="161"/>
                    </a:lnTo>
                    <a:cubicBezTo>
                      <a:pt x="851" y="259"/>
                      <a:pt x="1118" y="380"/>
                      <a:pt x="1385" y="526"/>
                    </a:cubicBezTo>
                    <a:cubicBezTo>
                      <a:pt x="1434" y="526"/>
                      <a:pt x="1482" y="526"/>
                      <a:pt x="1482" y="477"/>
                    </a:cubicBezTo>
                    <a:cubicBezTo>
                      <a:pt x="1507" y="429"/>
                      <a:pt x="1482" y="404"/>
                      <a:pt x="1458" y="380"/>
                    </a:cubicBezTo>
                    <a:cubicBezTo>
                      <a:pt x="803" y="61"/>
                      <a:pt x="574" y="1"/>
                      <a:pt x="479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7" name="Google Shape;1587;p34"/>
              <p:cNvSpPr/>
              <p:nvPr/>
            </p:nvSpPr>
            <p:spPr>
              <a:xfrm>
                <a:off x="5442439" y="1508440"/>
                <a:ext cx="151050" cy="201598"/>
              </a:xfrm>
              <a:custGeom>
                <a:avLst/>
                <a:gdLst/>
                <a:ahLst/>
                <a:cxnLst/>
                <a:rect l="l" t="t" r="r" b="b"/>
                <a:pathLst>
                  <a:path w="2211" h="2951" extrusionOk="0">
                    <a:moveTo>
                      <a:pt x="2131" y="1"/>
                    </a:moveTo>
                    <a:cubicBezTo>
                      <a:pt x="2118" y="1"/>
                      <a:pt x="2103" y="4"/>
                      <a:pt x="2089" y="11"/>
                    </a:cubicBezTo>
                    <a:cubicBezTo>
                      <a:pt x="2089" y="11"/>
                      <a:pt x="0" y="982"/>
                      <a:pt x="49" y="2877"/>
                    </a:cubicBezTo>
                    <a:cubicBezTo>
                      <a:pt x="49" y="2901"/>
                      <a:pt x="73" y="2950"/>
                      <a:pt x="121" y="2950"/>
                    </a:cubicBezTo>
                    <a:cubicBezTo>
                      <a:pt x="170" y="2950"/>
                      <a:pt x="194" y="2901"/>
                      <a:pt x="194" y="2877"/>
                    </a:cubicBezTo>
                    <a:cubicBezTo>
                      <a:pt x="170" y="1080"/>
                      <a:pt x="2138" y="132"/>
                      <a:pt x="2162" y="132"/>
                    </a:cubicBezTo>
                    <a:cubicBezTo>
                      <a:pt x="2186" y="108"/>
                      <a:pt x="2211" y="84"/>
                      <a:pt x="2186" y="35"/>
                    </a:cubicBezTo>
                    <a:cubicBezTo>
                      <a:pt x="2186" y="18"/>
                      <a:pt x="2162" y="1"/>
                      <a:pt x="2131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588" name="Google Shape;1588;p34"/>
            <p:cNvSpPr/>
            <p:nvPr/>
          </p:nvSpPr>
          <p:spPr>
            <a:xfrm rot="-2700000">
              <a:off x="7005059" y="-115361"/>
              <a:ext cx="716375" cy="1284157"/>
            </a:xfrm>
            <a:custGeom>
              <a:avLst/>
              <a:gdLst/>
              <a:ahLst/>
              <a:cxnLst/>
              <a:rect l="l" t="t" r="r" b="b"/>
              <a:pathLst>
                <a:path w="6681" h="11977" extrusionOk="0">
                  <a:moveTo>
                    <a:pt x="4276" y="0"/>
                  </a:moveTo>
                  <a:cubicBezTo>
                    <a:pt x="4276" y="0"/>
                    <a:pt x="4082" y="49"/>
                    <a:pt x="3839" y="146"/>
                  </a:cubicBezTo>
                  <a:lnTo>
                    <a:pt x="3887" y="267"/>
                  </a:lnTo>
                  <a:lnTo>
                    <a:pt x="3863" y="292"/>
                  </a:lnTo>
                  <a:cubicBezTo>
                    <a:pt x="4009" y="243"/>
                    <a:pt x="4155" y="195"/>
                    <a:pt x="4300" y="146"/>
                  </a:cubicBezTo>
                  <a:lnTo>
                    <a:pt x="4276" y="0"/>
                  </a:lnTo>
                  <a:close/>
                  <a:moveTo>
                    <a:pt x="3426" y="316"/>
                  </a:moveTo>
                  <a:cubicBezTo>
                    <a:pt x="3280" y="365"/>
                    <a:pt x="3134" y="437"/>
                    <a:pt x="3013" y="510"/>
                  </a:cubicBezTo>
                  <a:lnTo>
                    <a:pt x="3080" y="645"/>
                  </a:lnTo>
                  <a:lnTo>
                    <a:pt x="3080" y="645"/>
                  </a:lnTo>
                  <a:cubicBezTo>
                    <a:pt x="3198" y="578"/>
                    <a:pt x="3336" y="530"/>
                    <a:pt x="3474" y="437"/>
                  </a:cubicBezTo>
                  <a:lnTo>
                    <a:pt x="3426" y="316"/>
                  </a:lnTo>
                  <a:close/>
                  <a:moveTo>
                    <a:pt x="3080" y="645"/>
                  </a:moveTo>
                  <a:cubicBezTo>
                    <a:pt x="3074" y="649"/>
                    <a:pt x="3068" y="652"/>
                    <a:pt x="3061" y="656"/>
                  </a:cubicBezTo>
                  <a:lnTo>
                    <a:pt x="3086" y="656"/>
                  </a:lnTo>
                  <a:lnTo>
                    <a:pt x="3080" y="645"/>
                  </a:lnTo>
                  <a:close/>
                  <a:moveTo>
                    <a:pt x="2624" y="753"/>
                  </a:moveTo>
                  <a:cubicBezTo>
                    <a:pt x="2503" y="850"/>
                    <a:pt x="2406" y="948"/>
                    <a:pt x="2284" y="1069"/>
                  </a:cubicBezTo>
                  <a:lnTo>
                    <a:pt x="2403" y="1164"/>
                  </a:lnTo>
                  <a:lnTo>
                    <a:pt x="2403" y="1164"/>
                  </a:lnTo>
                  <a:cubicBezTo>
                    <a:pt x="2496" y="1055"/>
                    <a:pt x="2609" y="965"/>
                    <a:pt x="2721" y="875"/>
                  </a:cubicBezTo>
                  <a:lnTo>
                    <a:pt x="2624" y="753"/>
                  </a:lnTo>
                  <a:close/>
                  <a:moveTo>
                    <a:pt x="2403" y="1164"/>
                  </a:moveTo>
                  <a:cubicBezTo>
                    <a:pt x="2396" y="1173"/>
                    <a:pt x="2388" y="1182"/>
                    <a:pt x="2381" y="1191"/>
                  </a:cubicBezTo>
                  <a:lnTo>
                    <a:pt x="2406" y="1166"/>
                  </a:lnTo>
                  <a:lnTo>
                    <a:pt x="2403" y="1164"/>
                  </a:lnTo>
                  <a:close/>
                  <a:moveTo>
                    <a:pt x="1993" y="1409"/>
                  </a:moveTo>
                  <a:cubicBezTo>
                    <a:pt x="1895" y="1531"/>
                    <a:pt x="1823" y="1676"/>
                    <a:pt x="1774" y="1822"/>
                  </a:cubicBezTo>
                  <a:lnTo>
                    <a:pt x="1895" y="1871"/>
                  </a:lnTo>
                  <a:lnTo>
                    <a:pt x="1895" y="1895"/>
                  </a:lnTo>
                  <a:cubicBezTo>
                    <a:pt x="1944" y="1749"/>
                    <a:pt x="2017" y="1628"/>
                    <a:pt x="2114" y="1506"/>
                  </a:cubicBezTo>
                  <a:lnTo>
                    <a:pt x="1993" y="1409"/>
                  </a:lnTo>
                  <a:close/>
                  <a:moveTo>
                    <a:pt x="1628" y="2259"/>
                  </a:moveTo>
                  <a:cubicBezTo>
                    <a:pt x="1604" y="2405"/>
                    <a:pt x="1580" y="2551"/>
                    <a:pt x="1580" y="2697"/>
                  </a:cubicBezTo>
                  <a:lnTo>
                    <a:pt x="1701" y="2697"/>
                  </a:lnTo>
                  <a:cubicBezTo>
                    <a:pt x="1704" y="2559"/>
                    <a:pt x="1728" y="2421"/>
                    <a:pt x="1774" y="2284"/>
                  </a:cubicBezTo>
                  <a:lnTo>
                    <a:pt x="1628" y="2259"/>
                  </a:lnTo>
                  <a:close/>
                  <a:moveTo>
                    <a:pt x="1701" y="2697"/>
                  </a:moveTo>
                  <a:cubicBezTo>
                    <a:pt x="1701" y="2705"/>
                    <a:pt x="1701" y="2713"/>
                    <a:pt x="1701" y="2721"/>
                  </a:cubicBezTo>
                  <a:lnTo>
                    <a:pt x="1725" y="2697"/>
                  </a:lnTo>
                  <a:close/>
                  <a:moveTo>
                    <a:pt x="1774" y="3158"/>
                  </a:moveTo>
                  <a:lnTo>
                    <a:pt x="1628" y="3183"/>
                  </a:lnTo>
                  <a:cubicBezTo>
                    <a:pt x="1628" y="3304"/>
                    <a:pt x="1677" y="3401"/>
                    <a:pt x="1701" y="3523"/>
                  </a:cubicBezTo>
                  <a:lnTo>
                    <a:pt x="1725" y="3620"/>
                  </a:lnTo>
                  <a:lnTo>
                    <a:pt x="1871" y="3571"/>
                  </a:lnTo>
                  <a:lnTo>
                    <a:pt x="1847" y="3474"/>
                  </a:lnTo>
                  <a:cubicBezTo>
                    <a:pt x="1798" y="3377"/>
                    <a:pt x="1774" y="3255"/>
                    <a:pt x="1774" y="3158"/>
                  </a:cubicBezTo>
                  <a:close/>
                  <a:moveTo>
                    <a:pt x="3329" y="3863"/>
                  </a:moveTo>
                  <a:cubicBezTo>
                    <a:pt x="3232" y="3887"/>
                    <a:pt x="3061" y="3887"/>
                    <a:pt x="2867" y="3887"/>
                  </a:cubicBezTo>
                  <a:lnTo>
                    <a:pt x="2867" y="4054"/>
                  </a:lnTo>
                  <a:lnTo>
                    <a:pt x="2867" y="4054"/>
                  </a:lnTo>
                  <a:cubicBezTo>
                    <a:pt x="3049" y="4033"/>
                    <a:pt x="3189" y="4032"/>
                    <a:pt x="3329" y="4008"/>
                  </a:cubicBezTo>
                  <a:lnTo>
                    <a:pt x="3329" y="3863"/>
                  </a:lnTo>
                  <a:close/>
                  <a:moveTo>
                    <a:pt x="2867" y="4054"/>
                  </a:moveTo>
                  <a:cubicBezTo>
                    <a:pt x="2859" y="4055"/>
                    <a:pt x="2851" y="4056"/>
                    <a:pt x="2843" y="4057"/>
                  </a:cubicBezTo>
                  <a:lnTo>
                    <a:pt x="2867" y="4057"/>
                  </a:lnTo>
                  <a:lnTo>
                    <a:pt x="2867" y="4054"/>
                  </a:lnTo>
                  <a:close/>
                  <a:moveTo>
                    <a:pt x="2406" y="3960"/>
                  </a:moveTo>
                  <a:cubicBezTo>
                    <a:pt x="2284" y="3984"/>
                    <a:pt x="2163" y="4008"/>
                    <a:pt x="2041" y="4033"/>
                  </a:cubicBezTo>
                  <a:lnTo>
                    <a:pt x="2017" y="3984"/>
                  </a:lnTo>
                  <a:lnTo>
                    <a:pt x="1871" y="4033"/>
                  </a:lnTo>
                  <a:cubicBezTo>
                    <a:pt x="1944" y="4178"/>
                    <a:pt x="2017" y="4324"/>
                    <a:pt x="2090" y="4446"/>
                  </a:cubicBezTo>
                  <a:lnTo>
                    <a:pt x="2211" y="4373"/>
                  </a:lnTo>
                  <a:cubicBezTo>
                    <a:pt x="2163" y="4300"/>
                    <a:pt x="2138" y="4227"/>
                    <a:pt x="2090" y="4178"/>
                  </a:cubicBezTo>
                  <a:cubicBezTo>
                    <a:pt x="2211" y="4130"/>
                    <a:pt x="2333" y="4130"/>
                    <a:pt x="2430" y="4106"/>
                  </a:cubicBezTo>
                  <a:lnTo>
                    <a:pt x="2406" y="3960"/>
                  </a:lnTo>
                  <a:close/>
                  <a:moveTo>
                    <a:pt x="1531" y="4178"/>
                  </a:moveTo>
                  <a:cubicBezTo>
                    <a:pt x="1385" y="4227"/>
                    <a:pt x="1240" y="4300"/>
                    <a:pt x="1118" y="4349"/>
                  </a:cubicBezTo>
                  <a:lnTo>
                    <a:pt x="1185" y="4483"/>
                  </a:lnTo>
                  <a:lnTo>
                    <a:pt x="1185" y="4483"/>
                  </a:lnTo>
                  <a:cubicBezTo>
                    <a:pt x="1303" y="4416"/>
                    <a:pt x="1441" y="4370"/>
                    <a:pt x="1580" y="4324"/>
                  </a:cubicBezTo>
                  <a:lnTo>
                    <a:pt x="1531" y="4178"/>
                  </a:lnTo>
                  <a:close/>
                  <a:moveTo>
                    <a:pt x="1185" y="4483"/>
                  </a:moveTo>
                  <a:lnTo>
                    <a:pt x="1185" y="4483"/>
                  </a:lnTo>
                  <a:cubicBezTo>
                    <a:pt x="1179" y="4487"/>
                    <a:pt x="1173" y="4491"/>
                    <a:pt x="1167" y="4494"/>
                  </a:cubicBezTo>
                  <a:lnTo>
                    <a:pt x="1191" y="4494"/>
                  </a:lnTo>
                  <a:lnTo>
                    <a:pt x="1185" y="4483"/>
                  </a:lnTo>
                  <a:close/>
                  <a:moveTo>
                    <a:pt x="3426" y="4203"/>
                  </a:moveTo>
                  <a:cubicBezTo>
                    <a:pt x="3377" y="4324"/>
                    <a:pt x="3304" y="4446"/>
                    <a:pt x="3207" y="4519"/>
                  </a:cubicBezTo>
                  <a:lnTo>
                    <a:pt x="3304" y="4640"/>
                  </a:lnTo>
                  <a:cubicBezTo>
                    <a:pt x="3426" y="4543"/>
                    <a:pt x="3499" y="4397"/>
                    <a:pt x="3572" y="4251"/>
                  </a:cubicBezTo>
                  <a:lnTo>
                    <a:pt x="3426" y="4203"/>
                  </a:lnTo>
                  <a:close/>
                  <a:moveTo>
                    <a:pt x="2478" y="4664"/>
                  </a:moveTo>
                  <a:lnTo>
                    <a:pt x="2406" y="4786"/>
                  </a:lnTo>
                  <a:cubicBezTo>
                    <a:pt x="2503" y="4859"/>
                    <a:pt x="2624" y="4883"/>
                    <a:pt x="2746" y="4883"/>
                  </a:cubicBezTo>
                  <a:lnTo>
                    <a:pt x="2891" y="4883"/>
                  </a:lnTo>
                  <a:lnTo>
                    <a:pt x="2867" y="4737"/>
                  </a:lnTo>
                  <a:cubicBezTo>
                    <a:pt x="2831" y="4743"/>
                    <a:pt x="2796" y="4746"/>
                    <a:pt x="2762" y="4746"/>
                  </a:cubicBezTo>
                  <a:cubicBezTo>
                    <a:pt x="2661" y="4746"/>
                    <a:pt x="2570" y="4719"/>
                    <a:pt x="2478" y="4664"/>
                  </a:cubicBezTo>
                  <a:close/>
                  <a:moveTo>
                    <a:pt x="705" y="4616"/>
                  </a:moveTo>
                  <a:cubicBezTo>
                    <a:pt x="584" y="4713"/>
                    <a:pt x="486" y="4810"/>
                    <a:pt x="389" y="4932"/>
                  </a:cubicBezTo>
                  <a:lnTo>
                    <a:pt x="486" y="5004"/>
                  </a:lnTo>
                  <a:lnTo>
                    <a:pt x="486" y="5029"/>
                  </a:lnTo>
                  <a:cubicBezTo>
                    <a:pt x="584" y="4907"/>
                    <a:pt x="681" y="4810"/>
                    <a:pt x="802" y="4737"/>
                  </a:cubicBezTo>
                  <a:lnTo>
                    <a:pt x="705" y="4616"/>
                  </a:lnTo>
                  <a:close/>
                  <a:moveTo>
                    <a:pt x="146" y="5320"/>
                  </a:moveTo>
                  <a:cubicBezTo>
                    <a:pt x="74" y="5466"/>
                    <a:pt x="49" y="5612"/>
                    <a:pt x="25" y="5757"/>
                  </a:cubicBezTo>
                  <a:lnTo>
                    <a:pt x="171" y="5782"/>
                  </a:lnTo>
                  <a:cubicBezTo>
                    <a:pt x="171" y="5636"/>
                    <a:pt x="219" y="5515"/>
                    <a:pt x="268" y="5369"/>
                  </a:cubicBezTo>
                  <a:lnTo>
                    <a:pt x="146" y="5320"/>
                  </a:lnTo>
                  <a:close/>
                  <a:moveTo>
                    <a:pt x="1" y="6219"/>
                  </a:moveTo>
                  <a:cubicBezTo>
                    <a:pt x="25" y="6389"/>
                    <a:pt x="49" y="6535"/>
                    <a:pt x="98" y="6681"/>
                  </a:cubicBezTo>
                  <a:lnTo>
                    <a:pt x="219" y="6656"/>
                  </a:lnTo>
                  <a:cubicBezTo>
                    <a:pt x="195" y="6511"/>
                    <a:pt x="171" y="6365"/>
                    <a:pt x="171" y="6219"/>
                  </a:cubicBezTo>
                  <a:close/>
                  <a:moveTo>
                    <a:pt x="341" y="7045"/>
                  </a:moveTo>
                  <a:lnTo>
                    <a:pt x="219" y="7118"/>
                  </a:lnTo>
                  <a:cubicBezTo>
                    <a:pt x="268" y="7239"/>
                    <a:pt x="316" y="7385"/>
                    <a:pt x="389" y="7531"/>
                  </a:cubicBezTo>
                  <a:lnTo>
                    <a:pt x="535" y="7458"/>
                  </a:lnTo>
                  <a:cubicBezTo>
                    <a:pt x="462" y="7312"/>
                    <a:pt x="414" y="7191"/>
                    <a:pt x="341" y="7045"/>
                  </a:cubicBezTo>
                  <a:close/>
                  <a:moveTo>
                    <a:pt x="729" y="7871"/>
                  </a:moveTo>
                  <a:lnTo>
                    <a:pt x="608" y="7944"/>
                  </a:lnTo>
                  <a:lnTo>
                    <a:pt x="632" y="7992"/>
                  </a:lnTo>
                  <a:cubicBezTo>
                    <a:pt x="705" y="8114"/>
                    <a:pt x="778" y="8211"/>
                    <a:pt x="827" y="8308"/>
                  </a:cubicBezTo>
                  <a:lnTo>
                    <a:pt x="948" y="8235"/>
                  </a:lnTo>
                  <a:cubicBezTo>
                    <a:pt x="899" y="8138"/>
                    <a:pt x="827" y="8041"/>
                    <a:pt x="778" y="7920"/>
                  </a:cubicBezTo>
                  <a:lnTo>
                    <a:pt x="729" y="7871"/>
                  </a:lnTo>
                  <a:close/>
                  <a:moveTo>
                    <a:pt x="1191" y="8600"/>
                  </a:moveTo>
                  <a:lnTo>
                    <a:pt x="1069" y="8673"/>
                  </a:lnTo>
                  <a:cubicBezTo>
                    <a:pt x="1191" y="8794"/>
                    <a:pt x="1288" y="8915"/>
                    <a:pt x="1385" y="9037"/>
                  </a:cubicBezTo>
                  <a:lnTo>
                    <a:pt x="1482" y="8915"/>
                  </a:lnTo>
                  <a:cubicBezTo>
                    <a:pt x="1385" y="8818"/>
                    <a:pt x="1288" y="8697"/>
                    <a:pt x="1191" y="8600"/>
                  </a:cubicBezTo>
                  <a:close/>
                  <a:moveTo>
                    <a:pt x="1798" y="9231"/>
                  </a:moveTo>
                  <a:lnTo>
                    <a:pt x="1701" y="9353"/>
                  </a:lnTo>
                  <a:cubicBezTo>
                    <a:pt x="1823" y="9450"/>
                    <a:pt x="1944" y="9547"/>
                    <a:pt x="2065" y="9644"/>
                  </a:cubicBezTo>
                  <a:lnTo>
                    <a:pt x="2138" y="9523"/>
                  </a:lnTo>
                  <a:cubicBezTo>
                    <a:pt x="2017" y="9426"/>
                    <a:pt x="1920" y="9328"/>
                    <a:pt x="1798" y="9231"/>
                  </a:cubicBezTo>
                  <a:close/>
                  <a:moveTo>
                    <a:pt x="5029" y="9328"/>
                  </a:moveTo>
                  <a:cubicBezTo>
                    <a:pt x="4981" y="9328"/>
                    <a:pt x="4932" y="9328"/>
                    <a:pt x="4908" y="9353"/>
                  </a:cubicBezTo>
                  <a:lnTo>
                    <a:pt x="4932" y="9499"/>
                  </a:lnTo>
                  <a:lnTo>
                    <a:pt x="5053" y="9499"/>
                  </a:lnTo>
                  <a:cubicBezTo>
                    <a:pt x="5029" y="9523"/>
                    <a:pt x="5005" y="9547"/>
                    <a:pt x="4981" y="9571"/>
                  </a:cubicBezTo>
                  <a:lnTo>
                    <a:pt x="5078" y="9693"/>
                  </a:lnTo>
                  <a:cubicBezTo>
                    <a:pt x="5151" y="9644"/>
                    <a:pt x="5199" y="9571"/>
                    <a:pt x="5223" y="9474"/>
                  </a:cubicBezTo>
                  <a:cubicBezTo>
                    <a:pt x="5223" y="9450"/>
                    <a:pt x="5199" y="9328"/>
                    <a:pt x="5029" y="9328"/>
                  </a:cubicBezTo>
                  <a:close/>
                  <a:moveTo>
                    <a:pt x="2527" y="9717"/>
                  </a:moveTo>
                  <a:lnTo>
                    <a:pt x="2478" y="9863"/>
                  </a:lnTo>
                  <a:cubicBezTo>
                    <a:pt x="2600" y="9936"/>
                    <a:pt x="2746" y="9984"/>
                    <a:pt x="2891" y="10033"/>
                  </a:cubicBezTo>
                  <a:lnTo>
                    <a:pt x="2940" y="9887"/>
                  </a:lnTo>
                  <a:cubicBezTo>
                    <a:pt x="2794" y="9839"/>
                    <a:pt x="2673" y="9790"/>
                    <a:pt x="2527" y="9717"/>
                  </a:cubicBezTo>
                  <a:close/>
                  <a:moveTo>
                    <a:pt x="4470" y="9596"/>
                  </a:moveTo>
                  <a:cubicBezTo>
                    <a:pt x="4373" y="9693"/>
                    <a:pt x="4300" y="9814"/>
                    <a:pt x="4276" y="9936"/>
                  </a:cubicBezTo>
                  <a:lnTo>
                    <a:pt x="4203" y="9936"/>
                  </a:lnTo>
                  <a:lnTo>
                    <a:pt x="4252" y="10082"/>
                  </a:lnTo>
                  <a:lnTo>
                    <a:pt x="4373" y="10057"/>
                  </a:lnTo>
                  <a:cubicBezTo>
                    <a:pt x="4495" y="10033"/>
                    <a:pt x="4592" y="9984"/>
                    <a:pt x="4689" y="9960"/>
                  </a:cubicBezTo>
                  <a:lnTo>
                    <a:pt x="4616" y="9814"/>
                  </a:lnTo>
                  <a:lnTo>
                    <a:pt x="4446" y="9887"/>
                  </a:lnTo>
                  <a:cubicBezTo>
                    <a:pt x="4495" y="9814"/>
                    <a:pt x="4519" y="9766"/>
                    <a:pt x="4568" y="9717"/>
                  </a:cubicBezTo>
                  <a:lnTo>
                    <a:pt x="4470" y="9596"/>
                  </a:lnTo>
                  <a:close/>
                  <a:moveTo>
                    <a:pt x="3353" y="9984"/>
                  </a:moveTo>
                  <a:lnTo>
                    <a:pt x="3329" y="10130"/>
                  </a:lnTo>
                  <a:cubicBezTo>
                    <a:pt x="3450" y="10130"/>
                    <a:pt x="3547" y="10154"/>
                    <a:pt x="3669" y="10154"/>
                  </a:cubicBezTo>
                  <a:lnTo>
                    <a:pt x="3790" y="10154"/>
                  </a:lnTo>
                  <a:lnTo>
                    <a:pt x="3790" y="9984"/>
                  </a:lnTo>
                  <a:cubicBezTo>
                    <a:pt x="3742" y="9992"/>
                    <a:pt x="3693" y="9995"/>
                    <a:pt x="3644" y="9995"/>
                  </a:cubicBezTo>
                  <a:cubicBezTo>
                    <a:pt x="3547" y="9995"/>
                    <a:pt x="3450" y="9984"/>
                    <a:pt x="3353" y="9984"/>
                  </a:cubicBezTo>
                  <a:close/>
                  <a:moveTo>
                    <a:pt x="4203" y="10494"/>
                  </a:moveTo>
                  <a:cubicBezTo>
                    <a:pt x="4227" y="10640"/>
                    <a:pt x="4252" y="10810"/>
                    <a:pt x="4325" y="10956"/>
                  </a:cubicBezTo>
                  <a:lnTo>
                    <a:pt x="4446" y="10907"/>
                  </a:lnTo>
                  <a:cubicBezTo>
                    <a:pt x="4398" y="10786"/>
                    <a:pt x="4373" y="10640"/>
                    <a:pt x="4349" y="10494"/>
                  </a:cubicBezTo>
                  <a:close/>
                  <a:moveTo>
                    <a:pt x="4665" y="11248"/>
                  </a:moveTo>
                  <a:lnTo>
                    <a:pt x="4543" y="11345"/>
                  </a:lnTo>
                  <a:cubicBezTo>
                    <a:pt x="4640" y="11466"/>
                    <a:pt x="4762" y="11563"/>
                    <a:pt x="4883" y="11661"/>
                  </a:cubicBezTo>
                  <a:lnTo>
                    <a:pt x="4981" y="11563"/>
                  </a:lnTo>
                  <a:cubicBezTo>
                    <a:pt x="4859" y="11466"/>
                    <a:pt x="4762" y="11369"/>
                    <a:pt x="4665" y="11248"/>
                  </a:cubicBezTo>
                  <a:close/>
                  <a:moveTo>
                    <a:pt x="5345" y="11733"/>
                  </a:moveTo>
                  <a:lnTo>
                    <a:pt x="5296" y="11855"/>
                  </a:lnTo>
                  <a:cubicBezTo>
                    <a:pt x="5442" y="11928"/>
                    <a:pt x="5588" y="11952"/>
                    <a:pt x="5758" y="11976"/>
                  </a:cubicBezTo>
                  <a:lnTo>
                    <a:pt x="5758" y="11831"/>
                  </a:lnTo>
                  <a:cubicBezTo>
                    <a:pt x="5636" y="11806"/>
                    <a:pt x="5491" y="11782"/>
                    <a:pt x="5345" y="11733"/>
                  </a:cubicBezTo>
                  <a:close/>
                  <a:moveTo>
                    <a:pt x="6632" y="11758"/>
                  </a:moveTo>
                  <a:cubicBezTo>
                    <a:pt x="6487" y="11782"/>
                    <a:pt x="6365" y="11806"/>
                    <a:pt x="6219" y="11831"/>
                  </a:cubicBezTo>
                  <a:lnTo>
                    <a:pt x="6219" y="11976"/>
                  </a:lnTo>
                  <a:cubicBezTo>
                    <a:pt x="6365" y="11952"/>
                    <a:pt x="6511" y="11928"/>
                    <a:pt x="6681" y="11879"/>
                  </a:cubicBezTo>
                  <a:lnTo>
                    <a:pt x="6632" y="11758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89" name="Google Shape;1589;p34"/>
          <p:cNvGrpSpPr/>
          <p:nvPr/>
        </p:nvGrpSpPr>
        <p:grpSpPr>
          <a:xfrm flipH="1">
            <a:off x="8230789" y="1786718"/>
            <a:ext cx="1277992" cy="1010253"/>
            <a:chOff x="855987" y="2204128"/>
            <a:chExt cx="1217483" cy="962421"/>
          </a:xfrm>
        </p:grpSpPr>
        <p:grpSp>
          <p:nvGrpSpPr>
            <p:cNvPr id="1590" name="Google Shape;1590;p34"/>
            <p:cNvGrpSpPr/>
            <p:nvPr/>
          </p:nvGrpSpPr>
          <p:grpSpPr>
            <a:xfrm>
              <a:off x="855987" y="2204128"/>
              <a:ext cx="1146639" cy="962421"/>
              <a:chOff x="958238" y="2157575"/>
              <a:chExt cx="1115191" cy="936025"/>
            </a:xfrm>
          </p:grpSpPr>
          <p:sp>
            <p:nvSpPr>
              <p:cNvPr id="1591" name="Google Shape;1591;p34"/>
              <p:cNvSpPr/>
              <p:nvPr/>
            </p:nvSpPr>
            <p:spPr>
              <a:xfrm>
                <a:off x="1253863" y="2157575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2" name="Google Shape;1592;p34"/>
              <p:cNvSpPr/>
              <p:nvPr/>
            </p:nvSpPr>
            <p:spPr>
              <a:xfrm>
                <a:off x="1441088" y="232510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3" name="Google Shape;1593;p34"/>
              <p:cNvSpPr/>
              <p:nvPr/>
            </p:nvSpPr>
            <p:spPr>
              <a:xfrm>
                <a:off x="997663" y="233495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4" name="Google Shape;1594;p34"/>
              <p:cNvSpPr/>
              <p:nvPr/>
            </p:nvSpPr>
            <p:spPr>
              <a:xfrm>
                <a:off x="958238" y="2551725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5" name="Google Shape;1595;p34"/>
              <p:cNvSpPr/>
              <p:nvPr/>
            </p:nvSpPr>
            <p:spPr>
              <a:xfrm>
                <a:off x="1165163" y="260100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6" name="Google Shape;1596;p34"/>
              <p:cNvSpPr/>
              <p:nvPr/>
            </p:nvSpPr>
            <p:spPr>
              <a:xfrm>
                <a:off x="1450928" y="2561600"/>
                <a:ext cx="6225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597" name="Google Shape;1597;p34"/>
            <p:cNvSpPr/>
            <p:nvPr/>
          </p:nvSpPr>
          <p:spPr>
            <a:xfrm>
              <a:off x="926851" y="2206843"/>
              <a:ext cx="1146619" cy="869887"/>
            </a:xfrm>
            <a:custGeom>
              <a:avLst/>
              <a:gdLst/>
              <a:ahLst/>
              <a:cxnLst/>
              <a:rect l="l" t="t" r="r" b="b"/>
              <a:pathLst>
                <a:path w="6074" h="4608" extrusionOk="0">
                  <a:moveTo>
                    <a:pt x="1749" y="936"/>
                  </a:moveTo>
                  <a:cubicBezTo>
                    <a:pt x="1968" y="985"/>
                    <a:pt x="2187" y="1131"/>
                    <a:pt x="2284" y="1325"/>
                  </a:cubicBezTo>
                  <a:cubicBezTo>
                    <a:pt x="2284" y="1398"/>
                    <a:pt x="2260" y="1446"/>
                    <a:pt x="2211" y="1471"/>
                  </a:cubicBezTo>
                  <a:cubicBezTo>
                    <a:pt x="2162" y="1519"/>
                    <a:pt x="2114" y="1519"/>
                    <a:pt x="2065" y="1544"/>
                  </a:cubicBezTo>
                  <a:cubicBezTo>
                    <a:pt x="1871" y="1544"/>
                    <a:pt x="1725" y="1276"/>
                    <a:pt x="1677" y="1155"/>
                  </a:cubicBezTo>
                  <a:lnTo>
                    <a:pt x="1677" y="1131"/>
                  </a:lnTo>
                  <a:cubicBezTo>
                    <a:pt x="1701" y="1058"/>
                    <a:pt x="1725" y="1009"/>
                    <a:pt x="1749" y="936"/>
                  </a:cubicBezTo>
                  <a:close/>
                  <a:moveTo>
                    <a:pt x="3936" y="1301"/>
                  </a:moveTo>
                  <a:lnTo>
                    <a:pt x="3936" y="1301"/>
                  </a:lnTo>
                  <a:cubicBezTo>
                    <a:pt x="3960" y="1446"/>
                    <a:pt x="3936" y="1616"/>
                    <a:pt x="3839" y="1762"/>
                  </a:cubicBezTo>
                  <a:cubicBezTo>
                    <a:pt x="3790" y="1714"/>
                    <a:pt x="3814" y="1495"/>
                    <a:pt x="3936" y="1301"/>
                  </a:cubicBezTo>
                  <a:close/>
                  <a:moveTo>
                    <a:pt x="750" y="2166"/>
                  </a:moveTo>
                  <a:cubicBezTo>
                    <a:pt x="776" y="2166"/>
                    <a:pt x="802" y="2169"/>
                    <a:pt x="826" y="2175"/>
                  </a:cubicBezTo>
                  <a:cubicBezTo>
                    <a:pt x="1142" y="2199"/>
                    <a:pt x="1264" y="2394"/>
                    <a:pt x="1264" y="2564"/>
                  </a:cubicBezTo>
                  <a:cubicBezTo>
                    <a:pt x="1264" y="2661"/>
                    <a:pt x="1166" y="2758"/>
                    <a:pt x="1045" y="2782"/>
                  </a:cubicBezTo>
                  <a:cubicBezTo>
                    <a:pt x="996" y="2758"/>
                    <a:pt x="924" y="2758"/>
                    <a:pt x="875" y="2734"/>
                  </a:cubicBezTo>
                  <a:cubicBezTo>
                    <a:pt x="705" y="2612"/>
                    <a:pt x="583" y="2442"/>
                    <a:pt x="535" y="2248"/>
                  </a:cubicBezTo>
                  <a:cubicBezTo>
                    <a:pt x="590" y="2193"/>
                    <a:pt x="672" y="2166"/>
                    <a:pt x="750" y="2166"/>
                  </a:cubicBezTo>
                  <a:close/>
                  <a:moveTo>
                    <a:pt x="5199" y="2588"/>
                  </a:moveTo>
                  <a:cubicBezTo>
                    <a:pt x="5078" y="2855"/>
                    <a:pt x="4883" y="3025"/>
                    <a:pt x="4762" y="3025"/>
                  </a:cubicBezTo>
                  <a:cubicBezTo>
                    <a:pt x="4713" y="3025"/>
                    <a:pt x="4665" y="3001"/>
                    <a:pt x="4640" y="2977"/>
                  </a:cubicBezTo>
                  <a:cubicBezTo>
                    <a:pt x="4567" y="2855"/>
                    <a:pt x="4592" y="2807"/>
                    <a:pt x="4592" y="2782"/>
                  </a:cubicBezTo>
                  <a:cubicBezTo>
                    <a:pt x="4640" y="2685"/>
                    <a:pt x="4883" y="2588"/>
                    <a:pt x="5150" y="2588"/>
                  </a:cubicBezTo>
                  <a:close/>
                  <a:moveTo>
                    <a:pt x="3596" y="3293"/>
                  </a:moveTo>
                  <a:cubicBezTo>
                    <a:pt x="3596" y="3293"/>
                    <a:pt x="3620" y="3317"/>
                    <a:pt x="3620" y="3317"/>
                  </a:cubicBezTo>
                  <a:cubicBezTo>
                    <a:pt x="3669" y="3390"/>
                    <a:pt x="3644" y="3608"/>
                    <a:pt x="3426" y="3851"/>
                  </a:cubicBezTo>
                  <a:cubicBezTo>
                    <a:pt x="3353" y="3754"/>
                    <a:pt x="3328" y="3633"/>
                    <a:pt x="3377" y="3511"/>
                  </a:cubicBezTo>
                  <a:cubicBezTo>
                    <a:pt x="3401" y="3414"/>
                    <a:pt x="3474" y="3341"/>
                    <a:pt x="3596" y="3317"/>
                  </a:cubicBezTo>
                  <a:lnTo>
                    <a:pt x="3596" y="3293"/>
                  </a:lnTo>
                  <a:close/>
                  <a:moveTo>
                    <a:pt x="1822" y="3366"/>
                  </a:moveTo>
                  <a:cubicBezTo>
                    <a:pt x="1847" y="3366"/>
                    <a:pt x="1944" y="3366"/>
                    <a:pt x="1968" y="3487"/>
                  </a:cubicBezTo>
                  <a:cubicBezTo>
                    <a:pt x="1944" y="3754"/>
                    <a:pt x="1798" y="3997"/>
                    <a:pt x="1555" y="4094"/>
                  </a:cubicBezTo>
                  <a:cubicBezTo>
                    <a:pt x="1482" y="3924"/>
                    <a:pt x="1507" y="3706"/>
                    <a:pt x="1604" y="3511"/>
                  </a:cubicBezTo>
                  <a:cubicBezTo>
                    <a:pt x="1652" y="3438"/>
                    <a:pt x="1725" y="3366"/>
                    <a:pt x="1822" y="3366"/>
                  </a:cubicBezTo>
                  <a:close/>
                  <a:moveTo>
                    <a:pt x="2745" y="159"/>
                  </a:moveTo>
                  <a:cubicBezTo>
                    <a:pt x="2867" y="159"/>
                    <a:pt x="3013" y="183"/>
                    <a:pt x="3158" y="256"/>
                  </a:cubicBezTo>
                  <a:cubicBezTo>
                    <a:pt x="3523" y="378"/>
                    <a:pt x="3814" y="693"/>
                    <a:pt x="3911" y="1058"/>
                  </a:cubicBezTo>
                  <a:cubicBezTo>
                    <a:pt x="3693" y="1325"/>
                    <a:pt x="3596" y="1714"/>
                    <a:pt x="3766" y="1859"/>
                  </a:cubicBezTo>
                  <a:cubicBezTo>
                    <a:pt x="3790" y="1908"/>
                    <a:pt x="3839" y="1932"/>
                    <a:pt x="3863" y="1932"/>
                  </a:cubicBezTo>
                  <a:cubicBezTo>
                    <a:pt x="3936" y="1932"/>
                    <a:pt x="3984" y="1884"/>
                    <a:pt x="4009" y="1835"/>
                  </a:cubicBezTo>
                  <a:cubicBezTo>
                    <a:pt x="4130" y="1616"/>
                    <a:pt x="4154" y="1349"/>
                    <a:pt x="4082" y="1106"/>
                  </a:cubicBezTo>
                  <a:cubicBezTo>
                    <a:pt x="4203" y="961"/>
                    <a:pt x="4397" y="863"/>
                    <a:pt x="4592" y="863"/>
                  </a:cubicBezTo>
                  <a:cubicBezTo>
                    <a:pt x="4762" y="863"/>
                    <a:pt x="4932" y="936"/>
                    <a:pt x="5053" y="1033"/>
                  </a:cubicBezTo>
                  <a:cubicBezTo>
                    <a:pt x="5466" y="1325"/>
                    <a:pt x="5466" y="1932"/>
                    <a:pt x="5272" y="2418"/>
                  </a:cubicBezTo>
                  <a:lnTo>
                    <a:pt x="5150" y="2418"/>
                  </a:lnTo>
                  <a:cubicBezTo>
                    <a:pt x="4907" y="2418"/>
                    <a:pt x="4567" y="2491"/>
                    <a:pt x="4470" y="2710"/>
                  </a:cubicBezTo>
                  <a:cubicBezTo>
                    <a:pt x="4397" y="2928"/>
                    <a:pt x="4543" y="3171"/>
                    <a:pt x="4762" y="3195"/>
                  </a:cubicBezTo>
                  <a:cubicBezTo>
                    <a:pt x="5029" y="3195"/>
                    <a:pt x="5248" y="2904"/>
                    <a:pt x="5369" y="2612"/>
                  </a:cubicBezTo>
                  <a:cubicBezTo>
                    <a:pt x="5612" y="2637"/>
                    <a:pt x="5806" y="2807"/>
                    <a:pt x="5879" y="3025"/>
                  </a:cubicBezTo>
                  <a:cubicBezTo>
                    <a:pt x="5903" y="3220"/>
                    <a:pt x="5831" y="3414"/>
                    <a:pt x="5685" y="3560"/>
                  </a:cubicBezTo>
                  <a:cubicBezTo>
                    <a:pt x="5320" y="3949"/>
                    <a:pt x="4810" y="4191"/>
                    <a:pt x="4252" y="4191"/>
                  </a:cubicBezTo>
                  <a:cubicBezTo>
                    <a:pt x="4082" y="4191"/>
                    <a:pt x="3887" y="4167"/>
                    <a:pt x="3741" y="4070"/>
                  </a:cubicBezTo>
                  <a:cubicBezTo>
                    <a:pt x="3669" y="4046"/>
                    <a:pt x="3620" y="4021"/>
                    <a:pt x="3571" y="3973"/>
                  </a:cubicBezTo>
                  <a:cubicBezTo>
                    <a:pt x="3814" y="3681"/>
                    <a:pt x="3887" y="3366"/>
                    <a:pt x="3766" y="3220"/>
                  </a:cubicBezTo>
                  <a:cubicBezTo>
                    <a:pt x="3717" y="3171"/>
                    <a:pt x="3669" y="3147"/>
                    <a:pt x="3596" y="3147"/>
                  </a:cubicBezTo>
                  <a:cubicBezTo>
                    <a:pt x="3426" y="3171"/>
                    <a:pt x="3280" y="3268"/>
                    <a:pt x="3231" y="3438"/>
                  </a:cubicBezTo>
                  <a:cubicBezTo>
                    <a:pt x="3158" y="3633"/>
                    <a:pt x="3207" y="3851"/>
                    <a:pt x="3328" y="3973"/>
                  </a:cubicBezTo>
                  <a:cubicBezTo>
                    <a:pt x="3037" y="4264"/>
                    <a:pt x="2648" y="4434"/>
                    <a:pt x="2260" y="4434"/>
                  </a:cubicBezTo>
                  <a:cubicBezTo>
                    <a:pt x="2215" y="4444"/>
                    <a:pt x="2169" y="4449"/>
                    <a:pt x="2124" y="4449"/>
                  </a:cubicBezTo>
                  <a:cubicBezTo>
                    <a:pt x="1946" y="4449"/>
                    <a:pt x="1768" y="4375"/>
                    <a:pt x="1652" y="4240"/>
                  </a:cubicBezTo>
                  <a:cubicBezTo>
                    <a:pt x="1944" y="4094"/>
                    <a:pt x="2138" y="3778"/>
                    <a:pt x="2138" y="3463"/>
                  </a:cubicBezTo>
                  <a:cubicBezTo>
                    <a:pt x="2116" y="3307"/>
                    <a:pt x="2013" y="3192"/>
                    <a:pt x="1865" y="3192"/>
                  </a:cubicBezTo>
                  <a:cubicBezTo>
                    <a:pt x="1851" y="3192"/>
                    <a:pt x="1837" y="3193"/>
                    <a:pt x="1822" y="3195"/>
                  </a:cubicBezTo>
                  <a:cubicBezTo>
                    <a:pt x="1677" y="3195"/>
                    <a:pt x="1531" y="3293"/>
                    <a:pt x="1458" y="3438"/>
                  </a:cubicBezTo>
                  <a:cubicBezTo>
                    <a:pt x="1337" y="3657"/>
                    <a:pt x="1312" y="3924"/>
                    <a:pt x="1409" y="4143"/>
                  </a:cubicBezTo>
                  <a:cubicBezTo>
                    <a:pt x="1361" y="4149"/>
                    <a:pt x="1314" y="4152"/>
                    <a:pt x="1268" y="4152"/>
                  </a:cubicBezTo>
                  <a:cubicBezTo>
                    <a:pt x="1130" y="4152"/>
                    <a:pt x="1002" y="4125"/>
                    <a:pt x="875" y="4070"/>
                  </a:cubicBezTo>
                  <a:cubicBezTo>
                    <a:pt x="535" y="3924"/>
                    <a:pt x="316" y="3633"/>
                    <a:pt x="268" y="3268"/>
                  </a:cubicBezTo>
                  <a:cubicBezTo>
                    <a:pt x="195" y="2977"/>
                    <a:pt x="243" y="2637"/>
                    <a:pt x="413" y="2370"/>
                  </a:cubicBezTo>
                  <a:cubicBezTo>
                    <a:pt x="486" y="2564"/>
                    <a:pt x="632" y="2734"/>
                    <a:pt x="802" y="2855"/>
                  </a:cubicBezTo>
                  <a:cubicBezTo>
                    <a:pt x="899" y="2880"/>
                    <a:pt x="972" y="2904"/>
                    <a:pt x="1069" y="2904"/>
                  </a:cubicBezTo>
                  <a:cubicBezTo>
                    <a:pt x="1264" y="2904"/>
                    <a:pt x="1434" y="2758"/>
                    <a:pt x="1434" y="2540"/>
                  </a:cubicBezTo>
                  <a:cubicBezTo>
                    <a:pt x="1434" y="2224"/>
                    <a:pt x="1166" y="1981"/>
                    <a:pt x="851" y="1981"/>
                  </a:cubicBezTo>
                  <a:cubicBezTo>
                    <a:pt x="828" y="1976"/>
                    <a:pt x="806" y="1974"/>
                    <a:pt x="784" y="1974"/>
                  </a:cubicBezTo>
                  <a:cubicBezTo>
                    <a:pt x="685" y="1974"/>
                    <a:pt x="590" y="2014"/>
                    <a:pt x="511" y="2054"/>
                  </a:cubicBezTo>
                  <a:cubicBezTo>
                    <a:pt x="438" y="1568"/>
                    <a:pt x="608" y="1058"/>
                    <a:pt x="1069" y="936"/>
                  </a:cubicBezTo>
                  <a:cubicBezTo>
                    <a:pt x="1194" y="901"/>
                    <a:pt x="1331" y="878"/>
                    <a:pt x="1463" y="878"/>
                  </a:cubicBezTo>
                  <a:cubicBezTo>
                    <a:pt x="1511" y="878"/>
                    <a:pt x="1558" y="881"/>
                    <a:pt x="1604" y="888"/>
                  </a:cubicBezTo>
                  <a:cubicBezTo>
                    <a:pt x="1555" y="1009"/>
                    <a:pt x="1507" y="1106"/>
                    <a:pt x="1507" y="1106"/>
                  </a:cubicBezTo>
                  <a:cubicBezTo>
                    <a:pt x="1507" y="1131"/>
                    <a:pt x="1507" y="1131"/>
                    <a:pt x="1507" y="1155"/>
                  </a:cubicBezTo>
                  <a:cubicBezTo>
                    <a:pt x="1531" y="1179"/>
                    <a:pt x="1725" y="1665"/>
                    <a:pt x="2065" y="1665"/>
                  </a:cubicBezTo>
                  <a:cubicBezTo>
                    <a:pt x="2162" y="1665"/>
                    <a:pt x="2235" y="1641"/>
                    <a:pt x="2308" y="1592"/>
                  </a:cubicBezTo>
                  <a:cubicBezTo>
                    <a:pt x="2405" y="1544"/>
                    <a:pt x="2478" y="1422"/>
                    <a:pt x="2454" y="1301"/>
                  </a:cubicBezTo>
                  <a:cubicBezTo>
                    <a:pt x="2357" y="1033"/>
                    <a:pt x="2114" y="839"/>
                    <a:pt x="1847" y="791"/>
                  </a:cubicBezTo>
                  <a:cubicBezTo>
                    <a:pt x="1992" y="426"/>
                    <a:pt x="2332" y="183"/>
                    <a:pt x="2745" y="159"/>
                  </a:cubicBezTo>
                  <a:close/>
                  <a:moveTo>
                    <a:pt x="2728" y="1"/>
                  </a:moveTo>
                  <a:cubicBezTo>
                    <a:pt x="2260" y="1"/>
                    <a:pt x="1815" y="296"/>
                    <a:pt x="1652" y="766"/>
                  </a:cubicBezTo>
                  <a:cubicBezTo>
                    <a:pt x="1569" y="748"/>
                    <a:pt x="1485" y="740"/>
                    <a:pt x="1403" y="740"/>
                  </a:cubicBezTo>
                  <a:cubicBezTo>
                    <a:pt x="1270" y="740"/>
                    <a:pt x="1141" y="760"/>
                    <a:pt x="1021" y="791"/>
                  </a:cubicBezTo>
                  <a:cubicBezTo>
                    <a:pt x="438" y="936"/>
                    <a:pt x="219" y="1616"/>
                    <a:pt x="341" y="2199"/>
                  </a:cubicBezTo>
                  <a:cubicBezTo>
                    <a:pt x="98" y="2515"/>
                    <a:pt x="0" y="2928"/>
                    <a:pt x="73" y="3317"/>
                  </a:cubicBezTo>
                  <a:cubicBezTo>
                    <a:pt x="146" y="3730"/>
                    <a:pt x="413" y="4070"/>
                    <a:pt x="802" y="4240"/>
                  </a:cubicBezTo>
                  <a:cubicBezTo>
                    <a:pt x="960" y="4293"/>
                    <a:pt x="1130" y="4332"/>
                    <a:pt x="1294" y="4332"/>
                  </a:cubicBezTo>
                  <a:cubicBezTo>
                    <a:pt x="1358" y="4332"/>
                    <a:pt x="1421" y="4326"/>
                    <a:pt x="1482" y="4313"/>
                  </a:cubicBezTo>
                  <a:cubicBezTo>
                    <a:pt x="1638" y="4491"/>
                    <a:pt x="1875" y="4607"/>
                    <a:pt x="2119" y="4607"/>
                  </a:cubicBezTo>
                  <a:cubicBezTo>
                    <a:pt x="2141" y="4607"/>
                    <a:pt x="2164" y="4606"/>
                    <a:pt x="2187" y="4604"/>
                  </a:cubicBezTo>
                  <a:lnTo>
                    <a:pt x="2260" y="4604"/>
                  </a:lnTo>
                  <a:cubicBezTo>
                    <a:pt x="2721" y="4580"/>
                    <a:pt x="3134" y="4410"/>
                    <a:pt x="3450" y="4094"/>
                  </a:cubicBezTo>
                  <a:cubicBezTo>
                    <a:pt x="3523" y="4143"/>
                    <a:pt x="3596" y="4191"/>
                    <a:pt x="3669" y="4240"/>
                  </a:cubicBezTo>
                  <a:cubicBezTo>
                    <a:pt x="3839" y="4313"/>
                    <a:pt x="4057" y="4361"/>
                    <a:pt x="4276" y="4361"/>
                  </a:cubicBezTo>
                  <a:cubicBezTo>
                    <a:pt x="4859" y="4361"/>
                    <a:pt x="5418" y="4094"/>
                    <a:pt x="5831" y="3681"/>
                  </a:cubicBezTo>
                  <a:cubicBezTo>
                    <a:pt x="6001" y="3487"/>
                    <a:pt x="6073" y="3244"/>
                    <a:pt x="6049" y="3001"/>
                  </a:cubicBezTo>
                  <a:cubicBezTo>
                    <a:pt x="5976" y="2710"/>
                    <a:pt x="5733" y="2491"/>
                    <a:pt x="5442" y="2467"/>
                  </a:cubicBezTo>
                  <a:cubicBezTo>
                    <a:pt x="5636" y="1908"/>
                    <a:pt x="5612" y="1252"/>
                    <a:pt x="5126" y="912"/>
                  </a:cubicBezTo>
                  <a:cubicBezTo>
                    <a:pt x="4972" y="781"/>
                    <a:pt x="4776" y="715"/>
                    <a:pt x="4580" y="715"/>
                  </a:cubicBezTo>
                  <a:cubicBezTo>
                    <a:pt x="4376" y="715"/>
                    <a:pt x="4170" y="787"/>
                    <a:pt x="4009" y="936"/>
                  </a:cubicBezTo>
                  <a:cubicBezTo>
                    <a:pt x="3887" y="548"/>
                    <a:pt x="3571" y="256"/>
                    <a:pt x="3207" y="110"/>
                  </a:cubicBezTo>
                  <a:cubicBezTo>
                    <a:pt x="3052" y="36"/>
                    <a:pt x="2889" y="1"/>
                    <a:pt x="27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98" name="Google Shape;1598;p34"/>
          <p:cNvGrpSpPr/>
          <p:nvPr/>
        </p:nvGrpSpPr>
        <p:grpSpPr>
          <a:xfrm rot="10800000" flipH="1">
            <a:off x="3699498" y="-186820"/>
            <a:ext cx="1590405" cy="693261"/>
            <a:chOff x="3965010" y="571479"/>
            <a:chExt cx="1651683" cy="719972"/>
          </a:xfrm>
        </p:grpSpPr>
        <p:grpSp>
          <p:nvGrpSpPr>
            <p:cNvPr id="1599" name="Google Shape;1599;p34"/>
            <p:cNvGrpSpPr/>
            <p:nvPr/>
          </p:nvGrpSpPr>
          <p:grpSpPr>
            <a:xfrm>
              <a:off x="3965010" y="571479"/>
              <a:ext cx="1446820" cy="719972"/>
              <a:chOff x="3953250" y="571500"/>
              <a:chExt cx="1383325" cy="766825"/>
            </a:xfrm>
          </p:grpSpPr>
          <p:grpSp>
            <p:nvGrpSpPr>
              <p:cNvPr id="1600" name="Google Shape;1600;p34"/>
              <p:cNvGrpSpPr/>
              <p:nvPr/>
            </p:nvGrpSpPr>
            <p:grpSpPr>
              <a:xfrm>
                <a:off x="3953250" y="571500"/>
                <a:ext cx="1383166" cy="669650"/>
                <a:chOff x="897088" y="2374675"/>
                <a:chExt cx="1383166" cy="669650"/>
              </a:xfrm>
            </p:grpSpPr>
            <p:sp>
              <p:nvSpPr>
                <p:cNvPr id="1601" name="Google Shape;1601;p34"/>
                <p:cNvSpPr/>
                <p:nvPr/>
              </p:nvSpPr>
              <p:spPr>
                <a:xfrm>
                  <a:off x="1135613" y="2416700"/>
                  <a:ext cx="622500" cy="6225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02" name="Google Shape;1602;p34"/>
                <p:cNvSpPr/>
                <p:nvPr/>
              </p:nvSpPr>
              <p:spPr>
                <a:xfrm>
                  <a:off x="1479050" y="2374675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03" name="Google Shape;1603;p34"/>
                <p:cNvSpPr/>
                <p:nvPr/>
              </p:nvSpPr>
              <p:spPr>
                <a:xfrm>
                  <a:off x="897088" y="2689700"/>
                  <a:ext cx="492600" cy="354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04" name="Google Shape;1604;p34"/>
                <p:cNvSpPr/>
                <p:nvPr/>
              </p:nvSpPr>
              <p:spPr>
                <a:xfrm>
                  <a:off x="1657753" y="2551725"/>
                  <a:ext cx="6225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605" name="Google Shape;1605;p34"/>
              <p:cNvSpPr/>
              <p:nvPr/>
            </p:nvSpPr>
            <p:spPr>
              <a:xfrm>
                <a:off x="3972775" y="907225"/>
                <a:ext cx="1363800" cy="4311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06" name="Google Shape;1606;p34"/>
            <p:cNvSpPr/>
            <p:nvPr/>
          </p:nvSpPr>
          <p:spPr>
            <a:xfrm>
              <a:off x="4006544" y="571481"/>
              <a:ext cx="1610148" cy="660750"/>
            </a:xfrm>
            <a:custGeom>
              <a:avLst/>
              <a:gdLst/>
              <a:ahLst/>
              <a:cxnLst/>
              <a:rect l="l" t="t" r="r" b="b"/>
              <a:pathLst>
                <a:path w="3864" h="1872" extrusionOk="0">
                  <a:moveTo>
                    <a:pt x="1847" y="365"/>
                  </a:moveTo>
                  <a:cubicBezTo>
                    <a:pt x="1920" y="487"/>
                    <a:pt x="1920" y="633"/>
                    <a:pt x="1871" y="754"/>
                  </a:cubicBezTo>
                  <a:lnTo>
                    <a:pt x="1847" y="754"/>
                  </a:lnTo>
                  <a:cubicBezTo>
                    <a:pt x="1847" y="754"/>
                    <a:pt x="1823" y="754"/>
                    <a:pt x="1798" y="705"/>
                  </a:cubicBezTo>
                  <a:cubicBezTo>
                    <a:pt x="1774" y="608"/>
                    <a:pt x="1774" y="487"/>
                    <a:pt x="1847" y="390"/>
                  </a:cubicBezTo>
                  <a:lnTo>
                    <a:pt x="1847" y="365"/>
                  </a:lnTo>
                  <a:close/>
                  <a:moveTo>
                    <a:pt x="2891" y="584"/>
                  </a:moveTo>
                  <a:lnTo>
                    <a:pt x="2891" y="608"/>
                  </a:lnTo>
                  <a:cubicBezTo>
                    <a:pt x="2940" y="754"/>
                    <a:pt x="2940" y="900"/>
                    <a:pt x="2867" y="948"/>
                  </a:cubicBezTo>
                  <a:cubicBezTo>
                    <a:pt x="2831" y="960"/>
                    <a:pt x="2806" y="967"/>
                    <a:pt x="2791" y="967"/>
                  </a:cubicBezTo>
                  <a:cubicBezTo>
                    <a:pt x="2776" y="967"/>
                    <a:pt x="2770" y="960"/>
                    <a:pt x="2770" y="948"/>
                  </a:cubicBezTo>
                  <a:cubicBezTo>
                    <a:pt x="2770" y="803"/>
                    <a:pt x="2794" y="681"/>
                    <a:pt x="2891" y="584"/>
                  </a:cubicBezTo>
                  <a:close/>
                  <a:moveTo>
                    <a:pt x="754" y="1021"/>
                  </a:moveTo>
                  <a:cubicBezTo>
                    <a:pt x="851" y="1021"/>
                    <a:pt x="924" y="1070"/>
                    <a:pt x="972" y="1143"/>
                  </a:cubicBezTo>
                  <a:cubicBezTo>
                    <a:pt x="997" y="1216"/>
                    <a:pt x="972" y="1288"/>
                    <a:pt x="899" y="1337"/>
                  </a:cubicBezTo>
                  <a:cubicBezTo>
                    <a:pt x="887" y="1349"/>
                    <a:pt x="875" y="1355"/>
                    <a:pt x="863" y="1355"/>
                  </a:cubicBezTo>
                  <a:cubicBezTo>
                    <a:pt x="851" y="1355"/>
                    <a:pt x="839" y="1349"/>
                    <a:pt x="827" y="1337"/>
                  </a:cubicBezTo>
                  <a:cubicBezTo>
                    <a:pt x="754" y="1240"/>
                    <a:pt x="754" y="1143"/>
                    <a:pt x="754" y="1045"/>
                  </a:cubicBezTo>
                  <a:lnTo>
                    <a:pt x="754" y="1021"/>
                  </a:lnTo>
                  <a:close/>
                  <a:moveTo>
                    <a:pt x="2357" y="74"/>
                  </a:moveTo>
                  <a:cubicBezTo>
                    <a:pt x="2600" y="122"/>
                    <a:pt x="2794" y="268"/>
                    <a:pt x="2867" y="487"/>
                  </a:cubicBezTo>
                  <a:cubicBezTo>
                    <a:pt x="2746" y="608"/>
                    <a:pt x="2673" y="778"/>
                    <a:pt x="2697" y="973"/>
                  </a:cubicBezTo>
                  <a:cubicBezTo>
                    <a:pt x="2725" y="1015"/>
                    <a:pt x="2745" y="1041"/>
                    <a:pt x="2786" y="1041"/>
                  </a:cubicBezTo>
                  <a:cubicBezTo>
                    <a:pt x="2815" y="1041"/>
                    <a:pt x="2855" y="1027"/>
                    <a:pt x="2916" y="997"/>
                  </a:cubicBezTo>
                  <a:cubicBezTo>
                    <a:pt x="3061" y="924"/>
                    <a:pt x="3037" y="681"/>
                    <a:pt x="2964" y="487"/>
                  </a:cubicBezTo>
                  <a:cubicBezTo>
                    <a:pt x="2989" y="462"/>
                    <a:pt x="3013" y="462"/>
                    <a:pt x="3061" y="462"/>
                  </a:cubicBezTo>
                  <a:cubicBezTo>
                    <a:pt x="3329" y="535"/>
                    <a:pt x="3572" y="730"/>
                    <a:pt x="3693" y="997"/>
                  </a:cubicBezTo>
                  <a:cubicBezTo>
                    <a:pt x="3766" y="1143"/>
                    <a:pt x="3766" y="1337"/>
                    <a:pt x="3644" y="1483"/>
                  </a:cubicBezTo>
                  <a:cubicBezTo>
                    <a:pt x="3474" y="1677"/>
                    <a:pt x="2819" y="1799"/>
                    <a:pt x="1774" y="1799"/>
                  </a:cubicBezTo>
                  <a:cubicBezTo>
                    <a:pt x="1118" y="1799"/>
                    <a:pt x="535" y="1750"/>
                    <a:pt x="535" y="1750"/>
                  </a:cubicBezTo>
                  <a:cubicBezTo>
                    <a:pt x="316" y="1726"/>
                    <a:pt x="195" y="1653"/>
                    <a:pt x="146" y="1507"/>
                  </a:cubicBezTo>
                  <a:cubicBezTo>
                    <a:pt x="98" y="1386"/>
                    <a:pt x="219" y="1216"/>
                    <a:pt x="438" y="1118"/>
                  </a:cubicBezTo>
                  <a:cubicBezTo>
                    <a:pt x="511" y="1070"/>
                    <a:pt x="584" y="1045"/>
                    <a:pt x="681" y="1045"/>
                  </a:cubicBezTo>
                  <a:cubicBezTo>
                    <a:pt x="657" y="1167"/>
                    <a:pt x="705" y="1288"/>
                    <a:pt x="778" y="1410"/>
                  </a:cubicBezTo>
                  <a:cubicBezTo>
                    <a:pt x="808" y="1440"/>
                    <a:pt x="857" y="1461"/>
                    <a:pt x="901" y="1461"/>
                  </a:cubicBezTo>
                  <a:cubicBezTo>
                    <a:pt x="928" y="1461"/>
                    <a:pt x="954" y="1453"/>
                    <a:pt x="972" y="1434"/>
                  </a:cubicBezTo>
                  <a:cubicBezTo>
                    <a:pt x="1070" y="1361"/>
                    <a:pt x="1118" y="1240"/>
                    <a:pt x="1094" y="1118"/>
                  </a:cubicBezTo>
                  <a:cubicBezTo>
                    <a:pt x="1045" y="1021"/>
                    <a:pt x="924" y="924"/>
                    <a:pt x="802" y="924"/>
                  </a:cubicBezTo>
                  <a:cubicBezTo>
                    <a:pt x="851" y="681"/>
                    <a:pt x="1021" y="462"/>
                    <a:pt x="1264" y="365"/>
                  </a:cubicBezTo>
                  <a:cubicBezTo>
                    <a:pt x="1395" y="278"/>
                    <a:pt x="1517" y="234"/>
                    <a:pt x="1621" y="234"/>
                  </a:cubicBezTo>
                  <a:cubicBezTo>
                    <a:pt x="1689" y="234"/>
                    <a:pt x="1750" y="254"/>
                    <a:pt x="1798" y="292"/>
                  </a:cubicBezTo>
                  <a:cubicBezTo>
                    <a:pt x="1701" y="414"/>
                    <a:pt x="1677" y="584"/>
                    <a:pt x="1750" y="730"/>
                  </a:cubicBezTo>
                  <a:cubicBezTo>
                    <a:pt x="1750" y="778"/>
                    <a:pt x="1798" y="827"/>
                    <a:pt x="1871" y="827"/>
                  </a:cubicBezTo>
                  <a:cubicBezTo>
                    <a:pt x="1895" y="827"/>
                    <a:pt x="1920" y="803"/>
                    <a:pt x="1944" y="778"/>
                  </a:cubicBezTo>
                  <a:cubicBezTo>
                    <a:pt x="2041" y="633"/>
                    <a:pt x="2017" y="438"/>
                    <a:pt x="1920" y="292"/>
                  </a:cubicBezTo>
                  <a:cubicBezTo>
                    <a:pt x="1993" y="220"/>
                    <a:pt x="2090" y="147"/>
                    <a:pt x="2187" y="122"/>
                  </a:cubicBezTo>
                  <a:cubicBezTo>
                    <a:pt x="2236" y="98"/>
                    <a:pt x="2308" y="98"/>
                    <a:pt x="2357" y="74"/>
                  </a:cubicBezTo>
                  <a:close/>
                  <a:moveTo>
                    <a:pt x="2333" y="1"/>
                  </a:moveTo>
                  <a:cubicBezTo>
                    <a:pt x="2260" y="1"/>
                    <a:pt x="2211" y="25"/>
                    <a:pt x="2138" y="50"/>
                  </a:cubicBezTo>
                  <a:cubicBezTo>
                    <a:pt x="2017" y="74"/>
                    <a:pt x="1920" y="147"/>
                    <a:pt x="1823" y="244"/>
                  </a:cubicBezTo>
                  <a:cubicBezTo>
                    <a:pt x="1756" y="188"/>
                    <a:pt x="1674" y="158"/>
                    <a:pt x="1579" y="158"/>
                  </a:cubicBezTo>
                  <a:cubicBezTo>
                    <a:pt x="1466" y="158"/>
                    <a:pt x="1336" y="200"/>
                    <a:pt x="1191" y="292"/>
                  </a:cubicBezTo>
                  <a:cubicBezTo>
                    <a:pt x="924" y="414"/>
                    <a:pt x="754" y="657"/>
                    <a:pt x="681" y="948"/>
                  </a:cubicBezTo>
                  <a:cubicBezTo>
                    <a:pt x="584" y="948"/>
                    <a:pt x="487" y="973"/>
                    <a:pt x="414" y="1021"/>
                  </a:cubicBezTo>
                  <a:cubicBezTo>
                    <a:pt x="146" y="1167"/>
                    <a:pt x="1" y="1361"/>
                    <a:pt x="49" y="1531"/>
                  </a:cubicBezTo>
                  <a:cubicBezTo>
                    <a:pt x="74" y="1701"/>
                    <a:pt x="268" y="1823"/>
                    <a:pt x="511" y="1847"/>
                  </a:cubicBezTo>
                  <a:cubicBezTo>
                    <a:pt x="511" y="1847"/>
                    <a:pt x="1118" y="1871"/>
                    <a:pt x="1774" y="1871"/>
                  </a:cubicBezTo>
                  <a:cubicBezTo>
                    <a:pt x="2867" y="1871"/>
                    <a:pt x="3523" y="1774"/>
                    <a:pt x="3717" y="1556"/>
                  </a:cubicBezTo>
                  <a:cubicBezTo>
                    <a:pt x="3839" y="1386"/>
                    <a:pt x="3863" y="1167"/>
                    <a:pt x="3766" y="973"/>
                  </a:cubicBezTo>
                  <a:cubicBezTo>
                    <a:pt x="3620" y="681"/>
                    <a:pt x="3353" y="438"/>
                    <a:pt x="3037" y="365"/>
                  </a:cubicBezTo>
                  <a:cubicBezTo>
                    <a:pt x="2989" y="365"/>
                    <a:pt x="2940" y="390"/>
                    <a:pt x="2916" y="414"/>
                  </a:cubicBezTo>
                  <a:cubicBezTo>
                    <a:pt x="2819" y="171"/>
                    <a:pt x="2600" y="25"/>
                    <a:pt x="233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8"/>
          <p:cNvSpPr txBox="1">
            <a:spLocks noGrp="1"/>
          </p:cNvSpPr>
          <p:nvPr>
            <p:ph type="title"/>
          </p:nvPr>
        </p:nvSpPr>
        <p:spPr>
          <a:xfrm>
            <a:off x="1779150" y="1042825"/>
            <a:ext cx="5585700" cy="318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100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0"/>
            </a:lvl9pPr>
          </a:lstStyle>
          <a:p>
            <a:endParaRPr/>
          </a:p>
        </p:txBody>
      </p:sp>
      <p:grpSp>
        <p:nvGrpSpPr>
          <p:cNvPr id="297" name="Google Shape;297;p8"/>
          <p:cNvGrpSpPr/>
          <p:nvPr/>
        </p:nvGrpSpPr>
        <p:grpSpPr>
          <a:xfrm>
            <a:off x="-187098" y="2289785"/>
            <a:ext cx="2037701" cy="1610804"/>
            <a:chOff x="855987" y="2204128"/>
            <a:chExt cx="1217483" cy="962421"/>
          </a:xfrm>
        </p:grpSpPr>
        <p:grpSp>
          <p:nvGrpSpPr>
            <p:cNvPr id="298" name="Google Shape;298;p8"/>
            <p:cNvGrpSpPr/>
            <p:nvPr/>
          </p:nvGrpSpPr>
          <p:grpSpPr>
            <a:xfrm>
              <a:off x="855987" y="2204128"/>
              <a:ext cx="1146639" cy="962421"/>
              <a:chOff x="958238" y="2157575"/>
              <a:chExt cx="1115191" cy="936025"/>
            </a:xfrm>
          </p:grpSpPr>
          <p:sp>
            <p:nvSpPr>
              <p:cNvPr id="299" name="Google Shape;299;p8"/>
              <p:cNvSpPr/>
              <p:nvPr/>
            </p:nvSpPr>
            <p:spPr>
              <a:xfrm>
                <a:off x="1253863" y="2157575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" name="Google Shape;300;p8"/>
              <p:cNvSpPr/>
              <p:nvPr/>
            </p:nvSpPr>
            <p:spPr>
              <a:xfrm>
                <a:off x="1441088" y="232510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" name="Google Shape;301;p8"/>
              <p:cNvSpPr/>
              <p:nvPr/>
            </p:nvSpPr>
            <p:spPr>
              <a:xfrm>
                <a:off x="997663" y="233495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" name="Google Shape;302;p8"/>
              <p:cNvSpPr/>
              <p:nvPr/>
            </p:nvSpPr>
            <p:spPr>
              <a:xfrm>
                <a:off x="958238" y="2551725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" name="Google Shape;303;p8"/>
              <p:cNvSpPr/>
              <p:nvPr/>
            </p:nvSpPr>
            <p:spPr>
              <a:xfrm>
                <a:off x="1165163" y="260100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4" name="Google Shape;304;p8"/>
              <p:cNvSpPr/>
              <p:nvPr/>
            </p:nvSpPr>
            <p:spPr>
              <a:xfrm>
                <a:off x="1450928" y="2561600"/>
                <a:ext cx="6225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05" name="Google Shape;305;p8"/>
            <p:cNvSpPr/>
            <p:nvPr/>
          </p:nvSpPr>
          <p:spPr>
            <a:xfrm>
              <a:off x="926851" y="2206843"/>
              <a:ext cx="1146619" cy="869887"/>
            </a:xfrm>
            <a:custGeom>
              <a:avLst/>
              <a:gdLst/>
              <a:ahLst/>
              <a:cxnLst/>
              <a:rect l="l" t="t" r="r" b="b"/>
              <a:pathLst>
                <a:path w="6074" h="4608" extrusionOk="0">
                  <a:moveTo>
                    <a:pt x="1749" y="936"/>
                  </a:moveTo>
                  <a:cubicBezTo>
                    <a:pt x="1968" y="985"/>
                    <a:pt x="2187" y="1131"/>
                    <a:pt x="2284" y="1325"/>
                  </a:cubicBezTo>
                  <a:cubicBezTo>
                    <a:pt x="2284" y="1398"/>
                    <a:pt x="2260" y="1446"/>
                    <a:pt x="2211" y="1471"/>
                  </a:cubicBezTo>
                  <a:cubicBezTo>
                    <a:pt x="2162" y="1519"/>
                    <a:pt x="2114" y="1519"/>
                    <a:pt x="2065" y="1544"/>
                  </a:cubicBezTo>
                  <a:cubicBezTo>
                    <a:pt x="1871" y="1544"/>
                    <a:pt x="1725" y="1276"/>
                    <a:pt x="1677" y="1155"/>
                  </a:cubicBezTo>
                  <a:lnTo>
                    <a:pt x="1677" y="1131"/>
                  </a:lnTo>
                  <a:cubicBezTo>
                    <a:pt x="1701" y="1058"/>
                    <a:pt x="1725" y="1009"/>
                    <a:pt x="1749" y="936"/>
                  </a:cubicBezTo>
                  <a:close/>
                  <a:moveTo>
                    <a:pt x="3936" y="1301"/>
                  </a:moveTo>
                  <a:lnTo>
                    <a:pt x="3936" y="1301"/>
                  </a:lnTo>
                  <a:cubicBezTo>
                    <a:pt x="3960" y="1446"/>
                    <a:pt x="3936" y="1616"/>
                    <a:pt x="3839" y="1762"/>
                  </a:cubicBezTo>
                  <a:cubicBezTo>
                    <a:pt x="3790" y="1714"/>
                    <a:pt x="3814" y="1495"/>
                    <a:pt x="3936" y="1301"/>
                  </a:cubicBezTo>
                  <a:close/>
                  <a:moveTo>
                    <a:pt x="750" y="2166"/>
                  </a:moveTo>
                  <a:cubicBezTo>
                    <a:pt x="776" y="2166"/>
                    <a:pt x="802" y="2169"/>
                    <a:pt x="826" y="2175"/>
                  </a:cubicBezTo>
                  <a:cubicBezTo>
                    <a:pt x="1142" y="2199"/>
                    <a:pt x="1264" y="2394"/>
                    <a:pt x="1264" y="2564"/>
                  </a:cubicBezTo>
                  <a:cubicBezTo>
                    <a:pt x="1264" y="2661"/>
                    <a:pt x="1166" y="2758"/>
                    <a:pt x="1045" y="2782"/>
                  </a:cubicBezTo>
                  <a:cubicBezTo>
                    <a:pt x="996" y="2758"/>
                    <a:pt x="924" y="2758"/>
                    <a:pt x="875" y="2734"/>
                  </a:cubicBezTo>
                  <a:cubicBezTo>
                    <a:pt x="705" y="2612"/>
                    <a:pt x="583" y="2442"/>
                    <a:pt x="535" y="2248"/>
                  </a:cubicBezTo>
                  <a:cubicBezTo>
                    <a:pt x="590" y="2193"/>
                    <a:pt x="672" y="2166"/>
                    <a:pt x="750" y="2166"/>
                  </a:cubicBezTo>
                  <a:close/>
                  <a:moveTo>
                    <a:pt x="5199" y="2588"/>
                  </a:moveTo>
                  <a:cubicBezTo>
                    <a:pt x="5078" y="2855"/>
                    <a:pt x="4883" y="3025"/>
                    <a:pt x="4762" y="3025"/>
                  </a:cubicBezTo>
                  <a:cubicBezTo>
                    <a:pt x="4713" y="3025"/>
                    <a:pt x="4665" y="3001"/>
                    <a:pt x="4640" y="2977"/>
                  </a:cubicBezTo>
                  <a:cubicBezTo>
                    <a:pt x="4567" y="2855"/>
                    <a:pt x="4592" y="2807"/>
                    <a:pt x="4592" y="2782"/>
                  </a:cubicBezTo>
                  <a:cubicBezTo>
                    <a:pt x="4640" y="2685"/>
                    <a:pt x="4883" y="2588"/>
                    <a:pt x="5150" y="2588"/>
                  </a:cubicBezTo>
                  <a:close/>
                  <a:moveTo>
                    <a:pt x="3596" y="3293"/>
                  </a:moveTo>
                  <a:cubicBezTo>
                    <a:pt x="3596" y="3293"/>
                    <a:pt x="3620" y="3317"/>
                    <a:pt x="3620" y="3317"/>
                  </a:cubicBezTo>
                  <a:cubicBezTo>
                    <a:pt x="3669" y="3390"/>
                    <a:pt x="3644" y="3608"/>
                    <a:pt x="3426" y="3851"/>
                  </a:cubicBezTo>
                  <a:cubicBezTo>
                    <a:pt x="3353" y="3754"/>
                    <a:pt x="3328" y="3633"/>
                    <a:pt x="3377" y="3511"/>
                  </a:cubicBezTo>
                  <a:cubicBezTo>
                    <a:pt x="3401" y="3414"/>
                    <a:pt x="3474" y="3341"/>
                    <a:pt x="3596" y="3317"/>
                  </a:cubicBezTo>
                  <a:lnTo>
                    <a:pt x="3596" y="3293"/>
                  </a:lnTo>
                  <a:close/>
                  <a:moveTo>
                    <a:pt x="1822" y="3366"/>
                  </a:moveTo>
                  <a:cubicBezTo>
                    <a:pt x="1847" y="3366"/>
                    <a:pt x="1944" y="3366"/>
                    <a:pt x="1968" y="3487"/>
                  </a:cubicBezTo>
                  <a:cubicBezTo>
                    <a:pt x="1944" y="3754"/>
                    <a:pt x="1798" y="3997"/>
                    <a:pt x="1555" y="4094"/>
                  </a:cubicBezTo>
                  <a:cubicBezTo>
                    <a:pt x="1482" y="3924"/>
                    <a:pt x="1507" y="3706"/>
                    <a:pt x="1604" y="3511"/>
                  </a:cubicBezTo>
                  <a:cubicBezTo>
                    <a:pt x="1652" y="3438"/>
                    <a:pt x="1725" y="3366"/>
                    <a:pt x="1822" y="3366"/>
                  </a:cubicBezTo>
                  <a:close/>
                  <a:moveTo>
                    <a:pt x="2745" y="159"/>
                  </a:moveTo>
                  <a:cubicBezTo>
                    <a:pt x="2867" y="159"/>
                    <a:pt x="3013" y="183"/>
                    <a:pt x="3158" y="256"/>
                  </a:cubicBezTo>
                  <a:cubicBezTo>
                    <a:pt x="3523" y="378"/>
                    <a:pt x="3814" y="693"/>
                    <a:pt x="3911" y="1058"/>
                  </a:cubicBezTo>
                  <a:cubicBezTo>
                    <a:pt x="3693" y="1325"/>
                    <a:pt x="3596" y="1714"/>
                    <a:pt x="3766" y="1859"/>
                  </a:cubicBezTo>
                  <a:cubicBezTo>
                    <a:pt x="3790" y="1908"/>
                    <a:pt x="3839" y="1932"/>
                    <a:pt x="3863" y="1932"/>
                  </a:cubicBezTo>
                  <a:cubicBezTo>
                    <a:pt x="3936" y="1932"/>
                    <a:pt x="3984" y="1884"/>
                    <a:pt x="4009" y="1835"/>
                  </a:cubicBezTo>
                  <a:cubicBezTo>
                    <a:pt x="4130" y="1616"/>
                    <a:pt x="4154" y="1349"/>
                    <a:pt x="4082" y="1106"/>
                  </a:cubicBezTo>
                  <a:cubicBezTo>
                    <a:pt x="4203" y="961"/>
                    <a:pt x="4397" y="863"/>
                    <a:pt x="4592" y="863"/>
                  </a:cubicBezTo>
                  <a:cubicBezTo>
                    <a:pt x="4762" y="863"/>
                    <a:pt x="4932" y="936"/>
                    <a:pt x="5053" y="1033"/>
                  </a:cubicBezTo>
                  <a:cubicBezTo>
                    <a:pt x="5466" y="1325"/>
                    <a:pt x="5466" y="1932"/>
                    <a:pt x="5272" y="2418"/>
                  </a:cubicBezTo>
                  <a:lnTo>
                    <a:pt x="5150" y="2418"/>
                  </a:lnTo>
                  <a:cubicBezTo>
                    <a:pt x="4907" y="2418"/>
                    <a:pt x="4567" y="2491"/>
                    <a:pt x="4470" y="2710"/>
                  </a:cubicBezTo>
                  <a:cubicBezTo>
                    <a:pt x="4397" y="2928"/>
                    <a:pt x="4543" y="3171"/>
                    <a:pt x="4762" y="3195"/>
                  </a:cubicBezTo>
                  <a:cubicBezTo>
                    <a:pt x="5029" y="3195"/>
                    <a:pt x="5248" y="2904"/>
                    <a:pt x="5369" y="2612"/>
                  </a:cubicBezTo>
                  <a:cubicBezTo>
                    <a:pt x="5612" y="2637"/>
                    <a:pt x="5806" y="2807"/>
                    <a:pt x="5879" y="3025"/>
                  </a:cubicBezTo>
                  <a:cubicBezTo>
                    <a:pt x="5903" y="3220"/>
                    <a:pt x="5831" y="3414"/>
                    <a:pt x="5685" y="3560"/>
                  </a:cubicBezTo>
                  <a:cubicBezTo>
                    <a:pt x="5320" y="3949"/>
                    <a:pt x="4810" y="4191"/>
                    <a:pt x="4252" y="4191"/>
                  </a:cubicBezTo>
                  <a:cubicBezTo>
                    <a:pt x="4082" y="4191"/>
                    <a:pt x="3887" y="4167"/>
                    <a:pt x="3741" y="4070"/>
                  </a:cubicBezTo>
                  <a:cubicBezTo>
                    <a:pt x="3669" y="4046"/>
                    <a:pt x="3620" y="4021"/>
                    <a:pt x="3571" y="3973"/>
                  </a:cubicBezTo>
                  <a:cubicBezTo>
                    <a:pt x="3814" y="3681"/>
                    <a:pt x="3887" y="3366"/>
                    <a:pt x="3766" y="3220"/>
                  </a:cubicBezTo>
                  <a:cubicBezTo>
                    <a:pt x="3717" y="3171"/>
                    <a:pt x="3669" y="3147"/>
                    <a:pt x="3596" y="3147"/>
                  </a:cubicBezTo>
                  <a:cubicBezTo>
                    <a:pt x="3426" y="3171"/>
                    <a:pt x="3280" y="3268"/>
                    <a:pt x="3231" y="3438"/>
                  </a:cubicBezTo>
                  <a:cubicBezTo>
                    <a:pt x="3158" y="3633"/>
                    <a:pt x="3207" y="3851"/>
                    <a:pt x="3328" y="3973"/>
                  </a:cubicBezTo>
                  <a:cubicBezTo>
                    <a:pt x="3037" y="4264"/>
                    <a:pt x="2648" y="4434"/>
                    <a:pt x="2260" y="4434"/>
                  </a:cubicBezTo>
                  <a:cubicBezTo>
                    <a:pt x="2215" y="4444"/>
                    <a:pt x="2169" y="4449"/>
                    <a:pt x="2124" y="4449"/>
                  </a:cubicBezTo>
                  <a:cubicBezTo>
                    <a:pt x="1946" y="4449"/>
                    <a:pt x="1768" y="4375"/>
                    <a:pt x="1652" y="4240"/>
                  </a:cubicBezTo>
                  <a:cubicBezTo>
                    <a:pt x="1944" y="4094"/>
                    <a:pt x="2138" y="3778"/>
                    <a:pt x="2138" y="3463"/>
                  </a:cubicBezTo>
                  <a:cubicBezTo>
                    <a:pt x="2116" y="3307"/>
                    <a:pt x="2013" y="3192"/>
                    <a:pt x="1865" y="3192"/>
                  </a:cubicBezTo>
                  <a:cubicBezTo>
                    <a:pt x="1851" y="3192"/>
                    <a:pt x="1837" y="3193"/>
                    <a:pt x="1822" y="3195"/>
                  </a:cubicBezTo>
                  <a:cubicBezTo>
                    <a:pt x="1677" y="3195"/>
                    <a:pt x="1531" y="3293"/>
                    <a:pt x="1458" y="3438"/>
                  </a:cubicBezTo>
                  <a:cubicBezTo>
                    <a:pt x="1337" y="3657"/>
                    <a:pt x="1312" y="3924"/>
                    <a:pt x="1409" y="4143"/>
                  </a:cubicBezTo>
                  <a:cubicBezTo>
                    <a:pt x="1361" y="4149"/>
                    <a:pt x="1314" y="4152"/>
                    <a:pt x="1268" y="4152"/>
                  </a:cubicBezTo>
                  <a:cubicBezTo>
                    <a:pt x="1130" y="4152"/>
                    <a:pt x="1002" y="4125"/>
                    <a:pt x="875" y="4070"/>
                  </a:cubicBezTo>
                  <a:cubicBezTo>
                    <a:pt x="535" y="3924"/>
                    <a:pt x="316" y="3633"/>
                    <a:pt x="268" y="3268"/>
                  </a:cubicBezTo>
                  <a:cubicBezTo>
                    <a:pt x="195" y="2977"/>
                    <a:pt x="243" y="2637"/>
                    <a:pt x="413" y="2370"/>
                  </a:cubicBezTo>
                  <a:cubicBezTo>
                    <a:pt x="486" y="2564"/>
                    <a:pt x="632" y="2734"/>
                    <a:pt x="802" y="2855"/>
                  </a:cubicBezTo>
                  <a:cubicBezTo>
                    <a:pt x="899" y="2880"/>
                    <a:pt x="972" y="2904"/>
                    <a:pt x="1069" y="2904"/>
                  </a:cubicBezTo>
                  <a:cubicBezTo>
                    <a:pt x="1264" y="2904"/>
                    <a:pt x="1434" y="2758"/>
                    <a:pt x="1434" y="2540"/>
                  </a:cubicBezTo>
                  <a:cubicBezTo>
                    <a:pt x="1434" y="2224"/>
                    <a:pt x="1166" y="1981"/>
                    <a:pt x="851" y="1981"/>
                  </a:cubicBezTo>
                  <a:cubicBezTo>
                    <a:pt x="828" y="1976"/>
                    <a:pt x="806" y="1974"/>
                    <a:pt x="784" y="1974"/>
                  </a:cubicBezTo>
                  <a:cubicBezTo>
                    <a:pt x="685" y="1974"/>
                    <a:pt x="590" y="2014"/>
                    <a:pt x="511" y="2054"/>
                  </a:cubicBezTo>
                  <a:cubicBezTo>
                    <a:pt x="438" y="1568"/>
                    <a:pt x="608" y="1058"/>
                    <a:pt x="1069" y="936"/>
                  </a:cubicBezTo>
                  <a:cubicBezTo>
                    <a:pt x="1194" y="901"/>
                    <a:pt x="1331" y="878"/>
                    <a:pt x="1463" y="878"/>
                  </a:cubicBezTo>
                  <a:cubicBezTo>
                    <a:pt x="1511" y="878"/>
                    <a:pt x="1558" y="881"/>
                    <a:pt x="1604" y="888"/>
                  </a:cubicBezTo>
                  <a:cubicBezTo>
                    <a:pt x="1555" y="1009"/>
                    <a:pt x="1507" y="1106"/>
                    <a:pt x="1507" y="1106"/>
                  </a:cubicBezTo>
                  <a:cubicBezTo>
                    <a:pt x="1507" y="1131"/>
                    <a:pt x="1507" y="1131"/>
                    <a:pt x="1507" y="1155"/>
                  </a:cubicBezTo>
                  <a:cubicBezTo>
                    <a:pt x="1531" y="1179"/>
                    <a:pt x="1725" y="1665"/>
                    <a:pt x="2065" y="1665"/>
                  </a:cubicBezTo>
                  <a:cubicBezTo>
                    <a:pt x="2162" y="1665"/>
                    <a:pt x="2235" y="1641"/>
                    <a:pt x="2308" y="1592"/>
                  </a:cubicBezTo>
                  <a:cubicBezTo>
                    <a:pt x="2405" y="1544"/>
                    <a:pt x="2478" y="1422"/>
                    <a:pt x="2454" y="1301"/>
                  </a:cubicBezTo>
                  <a:cubicBezTo>
                    <a:pt x="2357" y="1033"/>
                    <a:pt x="2114" y="839"/>
                    <a:pt x="1847" y="791"/>
                  </a:cubicBezTo>
                  <a:cubicBezTo>
                    <a:pt x="1992" y="426"/>
                    <a:pt x="2332" y="183"/>
                    <a:pt x="2745" y="159"/>
                  </a:cubicBezTo>
                  <a:close/>
                  <a:moveTo>
                    <a:pt x="2728" y="1"/>
                  </a:moveTo>
                  <a:cubicBezTo>
                    <a:pt x="2260" y="1"/>
                    <a:pt x="1815" y="296"/>
                    <a:pt x="1652" y="766"/>
                  </a:cubicBezTo>
                  <a:cubicBezTo>
                    <a:pt x="1569" y="748"/>
                    <a:pt x="1485" y="740"/>
                    <a:pt x="1403" y="740"/>
                  </a:cubicBezTo>
                  <a:cubicBezTo>
                    <a:pt x="1270" y="740"/>
                    <a:pt x="1141" y="760"/>
                    <a:pt x="1021" y="791"/>
                  </a:cubicBezTo>
                  <a:cubicBezTo>
                    <a:pt x="438" y="936"/>
                    <a:pt x="219" y="1616"/>
                    <a:pt x="341" y="2199"/>
                  </a:cubicBezTo>
                  <a:cubicBezTo>
                    <a:pt x="98" y="2515"/>
                    <a:pt x="0" y="2928"/>
                    <a:pt x="73" y="3317"/>
                  </a:cubicBezTo>
                  <a:cubicBezTo>
                    <a:pt x="146" y="3730"/>
                    <a:pt x="413" y="4070"/>
                    <a:pt x="802" y="4240"/>
                  </a:cubicBezTo>
                  <a:cubicBezTo>
                    <a:pt x="960" y="4293"/>
                    <a:pt x="1130" y="4332"/>
                    <a:pt x="1294" y="4332"/>
                  </a:cubicBezTo>
                  <a:cubicBezTo>
                    <a:pt x="1358" y="4332"/>
                    <a:pt x="1421" y="4326"/>
                    <a:pt x="1482" y="4313"/>
                  </a:cubicBezTo>
                  <a:cubicBezTo>
                    <a:pt x="1638" y="4491"/>
                    <a:pt x="1875" y="4607"/>
                    <a:pt x="2119" y="4607"/>
                  </a:cubicBezTo>
                  <a:cubicBezTo>
                    <a:pt x="2141" y="4607"/>
                    <a:pt x="2164" y="4606"/>
                    <a:pt x="2187" y="4604"/>
                  </a:cubicBezTo>
                  <a:lnTo>
                    <a:pt x="2260" y="4604"/>
                  </a:lnTo>
                  <a:cubicBezTo>
                    <a:pt x="2721" y="4580"/>
                    <a:pt x="3134" y="4410"/>
                    <a:pt x="3450" y="4094"/>
                  </a:cubicBezTo>
                  <a:cubicBezTo>
                    <a:pt x="3523" y="4143"/>
                    <a:pt x="3596" y="4191"/>
                    <a:pt x="3669" y="4240"/>
                  </a:cubicBezTo>
                  <a:cubicBezTo>
                    <a:pt x="3839" y="4313"/>
                    <a:pt x="4057" y="4361"/>
                    <a:pt x="4276" y="4361"/>
                  </a:cubicBezTo>
                  <a:cubicBezTo>
                    <a:pt x="4859" y="4361"/>
                    <a:pt x="5418" y="4094"/>
                    <a:pt x="5831" y="3681"/>
                  </a:cubicBezTo>
                  <a:cubicBezTo>
                    <a:pt x="6001" y="3487"/>
                    <a:pt x="6073" y="3244"/>
                    <a:pt x="6049" y="3001"/>
                  </a:cubicBezTo>
                  <a:cubicBezTo>
                    <a:pt x="5976" y="2710"/>
                    <a:pt x="5733" y="2491"/>
                    <a:pt x="5442" y="2467"/>
                  </a:cubicBezTo>
                  <a:cubicBezTo>
                    <a:pt x="5636" y="1908"/>
                    <a:pt x="5612" y="1252"/>
                    <a:pt x="5126" y="912"/>
                  </a:cubicBezTo>
                  <a:cubicBezTo>
                    <a:pt x="4972" y="781"/>
                    <a:pt x="4776" y="715"/>
                    <a:pt x="4580" y="715"/>
                  </a:cubicBezTo>
                  <a:cubicBezTo>
                    <a:pt x="4376" y="715"/>
                    <a:pt x="4170" y="787"/>
                    <a:pt x="4009" y="936"/>
                  </a:cubicBezTo>
                  <a:cubicBezTo>
                    <a:pt x="3887" y="548"/>
                    <a:pt x="3571" y="256"/>
                    <a:pt x="3207" y="110"/>
                  </a:cubicBezTo>
                  <a:cubicBezTo>
                    <a:pt x="3052" y="36"/>
                    <a:pt x="2889" y="1"/>
                    <a:pt x="27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6" name="Google Shape;306;p8"/>
          <p:cNvGrpSpPr/>
          <p:nvPr/>
        </p:nvGrpSpPr>
        <p:grpSpPr>
          <a:xfrm>
            <a:off x="5520628" y="156273"/>
            <a:ext cx="1651683" cy="719972"/>
            <a:chOff x="3965010" y="571479"/>
            <a:chExt cx="1651683" cy="719972"/>
          </a:xfrm>
        </p:grpSpPr>
        <p:grpSp>
          <p:nvGrpSpPr>
            <p:cNvPr id="307" name="Google Shape;307;p8"/>
            <p:cNvGrpSpPr/>
            <p:nvPr/>
          </p:nvGrpSpPr>
          <p:grpSpPr>
            <a:xfrm>
              <a:off x="3965010" y="571479"/>
              <a:ext cx="1446820" cy="719972"/>
              <a:chOff x="3953250" y="571500"/>
              <a:chExt cx="1383325" cy="766825"/>
            </a:xfrm>
          </p:grpSpPr>
          <p:grpSp>
            <p:nvGrpSpPr>
              <p:cNvPr id="308" name="Google Shape;308;p8"/>
              <p:cNvGrpSpPr/>
              <p:nvPr/>
            </p:nvGrpSpPr>
            <p:grpSpPr>
              <a:xfrm>
                <a:off x="3953250" y="571500"/>
                <a:ext cx="1383166" cy="669650"/>
                <a:chOff x="897088" y="2374675"/>
                <a:chExt cx="1383166" cy="669650"/>
              </a:xfrm>
            </p:grpSpPr>
            <p:sp>
              <p:nvSpPr>
                <p:cNvPr id="309" name="Google Shape;309;p8"/>
                <p:cNvSpPr/>
                <p:nvPr/>
              </p:nvSpPr>
              <p:spPr>
                <a:xfrm>
                  <a:off x="1135613" y="2416700"/>
                  <a:ext cx="622500" cy="6225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10" name="Google Shape;310;p8"/>
                <p:cNvSpPr/>
                <p:nvPr/>
              </p:nvSpPr>
              <p:spPr>
                <a:xfrm>
                  <a:off x="1479050" y="2374675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11" name="Google Shape;311;p8"/>
                <p:cNvSpPr/>
                <p:nvPr/>
              </p:nvSpPr>
              <p:spPr>
                <a:xfrm>
                  <a:off x="897088" y="2689700"/>
                  <a:ext cx="492600" cy="354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12" name="Google Shape;312;p8"/>
                <p:cNvSpPr/>
                <p:nvPr/>
              </p:nvSpPr>
              <p:spPr>
                <a:xfrm>
                  <a:off x="1657753" y="2551725"/>
                  <a:ext cx="6225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313" name="Google Shape;313;p8"/>
              <p:cNvSpPr/>
              <p:nvPr/>
            </p:nvSpPr>
            <p:spPr>
              <a:xfrm>
                <a:off x="3972775" y="907225"/>
                <a:ext cx="1363800" cy="4311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14" name="Google Shape;314;p8"/>
            <p:cNvSpPr/>
            <p:nvPr/>
          </p:nvSpPr>
          <p:spPr>
            <a:xfrm>
              <a:off x="4006544" y="571481"/>
              <a:ext cx="1610148" cy="660750"/>
            </a:xfrm>
            <a:custGeom>
              <a:avLst/>
              <a:gdLst/>
              <a:ahLst/>
              <a:cxnLst/>
              <a:rect l="l" t="t" r="r" b="b"/>
              <a:pathLst>
                <a:path w="3864" h="1872" extrusionOk="0">
                  <a:moveTo>
                    <a:pt x="1847" y="365"/>
                  </a:moveTo>
                  <a:cubicBezTo>
                    <a:pt x="1920" y="487"/>
                    <a:pt x="1920" y="633"/>
                    <a:pt x="1871" y="754"/>
                  </a:cubicBezTo>
                  <a:lnTo>
                    <a:pt x="1847" y="754"/>
                  </a:lnTo>
                  <a:cubicBezTo>
                    <a:pt x="1847" y="754"/>
                    <a:pt x="1823" y="754"/>
                    <a:pt x="1798" y="705"/>
                  </a:cubicBezTo>
                  <a:cubicBezTo>
                    <a:pt x="1774" y="608"/>
                    <a:pt x="1774" y="487"/>
                    <a:pt x="1847" y="390"/>
                  </a:cubicBezTo>
                  <a:lnTo>
                    <a:pt x="1847" y="365"/>
                  </a:lnTo>
                  <a:close/>
                  <a:moveTo>
                    <a:pt x="2891" y="584"/>
                  </a:moveTo>
                  <a:lnTo>
                    <a:pt x="2891" y="608"/>
                  </a:lnTo>
                  <a:cubicBezTo>
                    <a:pt x="2940" y="754"/>
                    <a:pt x="2940" y="900"/>
                    <a:pt x="2867" y="948"/>
                  </a:cubicBezTo>
                  <a:cubicBezTo>
                    <a:pt x="2831" y="960"/>
                    <a:pt x="2806" y="967"/>
                    <a:pt x="2791" y="967"/>
                  </a:cubicBezTo>
                  <a:cubicBezTo>
                    <a:pt x="2776" y="967"/>
                    <a:pt x="2770" y="960"/>
                    <a:pt x="2770" y="948"/>
                  </a:cubicBezTo>
                  <a:cubicBezTo>
                    <a:pt x="2770" y="803"/>
                    <a:pt x="2794" y="681"/>
                    <a:pt x="2891" y="584"/>
                  </a:cubicBezTo>
                  <a:close/>
                  <a:moveTo>
                    <a:pt x="754" y="1021"/>
                  </a:moveTo>
                  <a:cubicBezTo>
                    <a:pt x="851" y="1021"/>
                    <a:pt x="924" y="1070"/>
                    <a:pt x="972" y="1143"/>
                  </a:cubicBezTo>
                  <a:cubicBezTo>
                    <a:pt x="997" y="1216"/>
                    <a:pt x="972" y="1288"/>
                    <a:pt x="899" y="1337"/>
                  </a:cubicBezTo>
                  <a:cubicBezTo>
                    <a:pt x="887" y="1349"/>
                    <a:pt x="875" y="1355"/>
                    <a:pt x="863" y="1355"/>
                  </a:cubicBezTo>
                  <a:cubicBezTo>
                    <a:pt x="851" y="1355"/>
                    <a:pt x="839" y="1349"/>
                    <a:pt x="827" y="1337"/>
                  </a:cubicBezTo>
                  <a:cubicBezTo>
                    <a:pt x="754" y="1240"/>
                    <a:pt x="754" y="1143"/>
                    <a:pt x="754" y="1045"/>
                  </a:cubicBezTo>
                  <a:lnTo>
                    <a:pt x="754" y="1021"/>
                  </a:lnTo>
                  <a:close/>
                  <a:moveTo>
                    <a:pt x="2357" y="74"/>
                  </a:moveTo>
                  <a:cubicBezTo>
                    <a:pt x="2600" y="122"/>
                    <a:pt x="2794" y="268"/>
                    <a:pt x="2867" y="487"/>
                  </a:cubicBezTo>
                  <a:cubicBezTo>
                    <a:pt x="2746" y="608"/>
                    <a:pt x="2673" y="778"/>
                    <a:pt x="2697" y="973"/>
                  </a:cubicBezTo>
                  <a:cubicBezTo>
                    <a:pt x="2725" y="1015"/>
                    <a:pt x="2745" y="1041"/>
                    <a:pt x="2786" y="1041"/>
                  </a:cubicBezTo>
                  <a:cubicBezTo>
                    <a:pt x="2815" y="1041"/>
                    <a:pt x="2855" y="1027"/>
                    <a:pt x="2916" y="997"/>
                  </a:cubicBezTo>
                  <a:cubicBezTo>
                    <a:pt x="3061" y="924"/>
                    <a:pt x="3037" y="681"/>
                    <a:pt x="2964" y="487"/>
                  </a:cubicBezTo>
                  <a:cubicBezTo>
                    <a:pt x="2989" y="462"/>
                    <a:pt x="3013" y="462"/>
                    <a:pt x="3061" y="462"/>
                  </a:cubicBezTo>
                  <a:cubicBezTo>
                    <a:pt x="3329" y="535"/>
                    <a:pt x="3572" y="730"/>
                    <a:pt x="3693" y="997"/>
                  </a:cubicBezTo>
                  <a:cubicBezTo>
                    <a:pt x="3766" y="1143"/>
                    <a:pt x="3766" y="1337"/>
                    <a:pt x="3644" y="1483"/>
                  </a:cubicBezTo>
                  <a:cubicBezTo>
                    <a:pt x="3474" y="1677"/>
                    <a:pt x="2819" y="1799"/>
                    <a:pt x="1774" y="1799"/>
                  </a:cubicBezTo>
                  <a:cubicBezTo>
                    <a:pt x="1118" y="1799"/>
                    <a:pt x="535" y="1750"/>
                    <a:pt x="535" y="1750"/>
                  </a:cubicBezTo>
                  <a:cubicBezTo>
                    <a:pt x="316" y="1726"/>
                    <a:pt x="195" y="1653"/>
                    <a:pt x="146" y="1507"/>
                  </a:cubicBezTo>
                  <a:cubicBezTo>
                    <a:pt x="98" y="1386"/>
                    <a:pt x="219" y="1216"/>
                    <a:pt x="438" y="1118"/>
                  </a:cubicBezTo>
                  <a:cubicBezTo>
                    <a:pt x="511" y="1070"/>
                    <a:pt x="584" y="1045"/>
                    <a:pt x="681" y="1045"/>
                  </a:cubicBezTo>
                  <a:cubicBezTo>
                    <a:pt x="657" y="1167"/>
                    <a:pt x="705" y="1288"/>
                    <a:pt x="778" y="1410"/>
                  </a:cubicBezTo>
                  <a:cubicBezTo>
                    <a:pt x="808" y="1440"/>
                    <a:pt x="857" y="1461"/>
                    <a:pt x="901" y="1461"/>
                  </a:cubicBezTo>
                  <a:cubicBezTo>
                    <a:pt x="928" y="1461"/>
                    <a:pt x="954" y="1453"/>
                    <a:pt x="972" y="1434"/>
                  </a:cubicBezTo>
                  <a:cubicBezTo>
                    <a:pt x="1070" y="1361"/>
                    <a:pt x="1118" y="1240"/>
                    <a:pt x="1094" y="1118"/>
                  </a:cubicBezTo>
                  <a:cubicBezTo>
                    <a:pt x="1045" y="1021"/>
                    <a:pt x="924" y="924"/>
                    <a:pt x="802" y="924"/>
                  </a:cubicBezTo>
                  <a:cubicBezTo>
                    <a:pt x="851" y="681"/>
                    <a:pt x="1021" y="462"/>
                    <a:pt x="1264" y="365"/>
                  </a:cubicBezTo>
                  <a:cubicBezTo>
                    <a:pt x="1395" y="278"/>
                    <a:pt x="1517" y="234"/>
                    <a:pt x="1621" y="234"/>
                  </a:cubicBezTo>
                  <a:cubicBezTo>
                    <a:pt x="1689" y="234"/>
                    <a:pt x="1750" y="254"/>
                    <a:pt x="1798" y="292"/>
                  </a:cubicBezTo>
                  <a:cubicBezTo>
                    <a:pt x="1701" y="414"/>
                    <a:pt x="1677" y="584"/>
                    <a:pt x="1750" y="730"/>
                  </a:cubicBezTo>
                  <a:cubicBezTo>
                    <a:pt x="1750" y="778"/>
                    <a:pt x="1798" y="827"/>
                    <a:pt x="1871" y="827"/>
                  </a:cubicBezTo>
                  <a:cubicBezTo>
                    <a:pt x="1895" y="827"/>
                    <a:pt x="1920" y="803"/>
                    <a:pt x="1944" y="778"/>
                  </a:cubicBezTo>
                  <a:cubicBezTo>
                    <a:pt x="2041" y="633"/>
                    <a:pt x="2017" y="438"/>
                    <a:pt x="1920" y="292"/>
                  </a:cubicBezTo>
                  <a:cubicBezTo>
                    <a:pt x="1993" y="220"/>
                    <a:pt x="2090" y="147"/>
                    <a:pt x="2187" y="122"/>
                  </a:cubicBezTo>
                  <a:cubicBezTo>
                    <a:pt x="2236" y="98"/>
                    <a:pt x="2308" y="98"/>
                    <a:pt x="2357" y="74"/>
                  </a:cubicBezTo>
                  <a:close/>
                  <a:moveTo>
                    <a:pt x="2333" y="1"/>
                  </a:moveTo>
                  <a:cubicBezTo>
                    <a:pt x="2260" y="1"/>
                    <a:pt x="2211" y="25"/>
                    <a:pt x="2138" y="50"/>
                  </a:cubicBezTo>
                  <a:cubicBezTo>
                    <a:pt x="2017" y="74"/>
                    <a:pt x="1920" y="147"/>
                    <a:pt x="1823" y="244"/>
                  </a:cubicBezTo>
                  <a:cubicBezTo>
                    <a:pt x="1756" y="188"/>
                    <a:pt x="1674" y="158"/>
                    <a:pt x="1579" y="158"/>
                  </a:cubicBezTo>
                  <a:cubicBezTo>
                    <a:pt x="1466" y="158"/>
                    <a:pt x="1336" y="200"/>
                    <a:pt x="1191" y="292"/>
                  </a:cubicBezTo>
                  <a:cubicBezTo>
                    <a:pt x="924" y="414"/>
                    <a:pt x="754" y="657"/>
                    <a:pt x="681" y="948"/>
                  </a:cubicBezTo>
                  <a:cubicBezTo>
                    <a:pt x="584" y="948"/>
                    <a:pt x="487" y="973"/>
                    <a:pt x="414" y="1021"/>
                  </a:cubicBezTo>
                  <a:cubicBezTo>
                    <a:pt x="146" y="1167"/>
                    <a:pt x="1" y="1361"/>
                    <a:pt x="49" y="1531"/>
                  </a:cubicBezTo>
                  <a:cubicBezTo>
                    <a:pt x="74" y="1701"/>
                    <a:pt x="268" y="1823"/>
                    <a:pt x="511" y="1847"/>
                  </a:cubicBezTo>
                  <a:cubicBezTo>
                    <a:pt x="511" y="1847"/>
                    <a:pt x="1118" y="1871"/>
                    <a:pt x="1774" y="1871"/>
                  </a:cubicBezTo>
                  <a:cubicBezTo>
                    <a:pt x="2867" y="1871"/>
                    <a:pt x="3523" y="1774"/>
                    <a:pt x="3717" y="1556"/>
                  </a:cubicBezTo>
                  <a:cubicBezTo>
                    <a:pt x="3839" y="1386"/>
                    <a:pt x="3863" y="1167"/>
                    <a:pt x="3766" y="973"/>
                  </a:cubicBezTo>
                  <a:cubicBezTo>
                    <a:pt x="3620" y="681"/>
                    <a:pt x="3353" y="438"/>
                    <a:pt x="3037" y="365"/>
                  </a:cubicBezTo>
                  <a:cubicBezTo>
                    <a:pt x="2989" y="365"/>
                    <a:pt x="2940" y="390"/>
                    <a:pt x="2916" y="414"/>
                  </a:cubicBezTo>
                  <a:cubicBezTo>
                    <a:pt x="2819" y="171"/>
                    <a:pt x="2600" y="25"/>
                    <a:pt x="233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5" name="Google Shape;315;p8"/>
          <p:cNvGrpSpPr/>
          <p:nvPr/>
        </p:nvGrpSpPr>
        <p:grpSpPr>
          <a:xfrm rot="8903269">
            <a:off x="-62368" y="122449"/>
            <a:ext cx="1100970" cy="787622"/>
            <a:chOff x="1202177" y="4613417"/>
            <a:chExt cx="528376" cy="377938"/>
          </a:xfrm>
        </p:grpSpPr>
        <p:sp>
          <p:nvSpPr>
            <p:cNvPr id="316" name="Google Shape;316;p8"/>
            <p:cNvSpPr/>
            <p:nvPr/>
          </p:nvSpPr>
          <p:spPr>
            <a:xfrm>
              <a:off x="1564214" y="4671691"/>
              <a:ext cx="166339" cy="48340"/>
            </a:xfrm>
            <a:custGeom>
              <a:avLst/>
              <a:gdLst/>
              <a:ahLst/>
              <a:cxnLst/>
              <a:rect l="l" t="t" r="r" b="b"/>
              <a:pathLst>
                <a:path w="1507" h="438" extrusionOk="0">
                  <a:moveTo>
                    <a:pt x="1409" y="1"/>
                  </a:moveTo>
                  <a:lnTo>
                    <a:pt x="73" y="316"/>
                  </a:lnTo>
                  <a:cubicBezTo>
                    <a:pt x="25" y="316"/>
                    <a:pt x="0" y="341"/>
                    <a:pt x="25" y="389"/>
                  </a:cubicBezTo>
                  <a:cubicBezTo>
                    <a:pt x="25" y="414"/>
                    <a:pt x="49" y="438"/>
                    <a:pt x="73" y="438"/>
                  </a:cubicBezTo>
                  <a:lnTo>
                    <a:pt x="98" y="438"/>
                  </a:lnTo>
                  <a:lnTo>
                    <a:pt x="1434" y="122"/>
                  </a:lnTo>
                  <a:cubicBezTo>
                    <a:pt x="1506" y="122"/>
                    <a:pt x="1482" y="1"/>
                    <a:pt x="140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317;p8"/>
            <p:cNvSpPr/>
            <p:nvPr/>
          </p:nvSpPr>
          <p:spPr>
            <a:xfrm>
              <a:off x="1602846" y="4613417"/>
              <a:ext cx="60708" cy="176363"/>
            </a:xfrm>
            <a:custGeom>
              <a:avLst/>
              <a:gdLst/>
              <a:ahLst/>
              <a:cxnLst/>
              <a:rect l="l" t="t" r="r" b="b"/>
              <a:pathLst>
                <a:path w="550" h="1598" extrusionOk="0">
                  <a:moveTo>
                    <a:pt x="77" y="0"/>
                  </a:moveTo>
                  <a:cubicBezTo>
                    <a:pt x="39" y="0"/>
                    <a:pt x="0" y="32"/>
                    <a:pt x="15" y="91"/>
                  </a:cubicBezTo>
                  <a:lnTo>
                    <a:pt x="403" y="1573"/>
                  </a:lnTo>
                  <a:cubicBezTo>
                    <a:pt x="428" y="1597"/>
                    <a:pt x="452" y="1597"/>
                    <a:pt x="476" y="1597"/>
                  </a:cubicBezTo>
                  <a:lnTo>
                    <a:pt x="501" y="1597"/>
                  </a:lnTo>
                  <a:cubicBezTo>
                    <a:pt x="525" y="1597"/>
                    <a:pt x="549" y="1549"/>
                    <a:pt x="525" y="1525"/>
                  </a:cubicBezTo>
                  <a:lnTo>
                    <a:pt x="136" y="43"/>
                  </a:lnTo>
                  <a:cubicBezTo>
                    <a:pt x="127" y="14"/>
                    <a:pt x="102" y="0"/>
                    <a:pt x="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318;p8"/>
            <p:cNvSpPr/>
            <p:nvPr/>
          </p:nvSpPr>
          <p:spPr>
            <a:xfrm>
              <a:off x="1582978" y="4629421"/>
              <a:ext cx="104638" cy="138950"/>
            </a:xfrm>
            <a:custGeom>
              <a:avLst/>
              <a:gdLst/>
              <a:ahLst/>
              <a:cxnLst/>
              <a:rect l="l" t="t" r="r" b="b"/>
              <a:pathLst>
                <a:path w="948" h="1259" extrusionOk="0">
                  <a:moveTo>
                    <a:pt x="875" y="1"/>
                  </a:moveTo>
                  <a:cubicBezTo>
                    <a:pt x="857" y="1"/>
                    <a:pt x="838" y="7"/>
                    <a:pt x="826" y="19"/>
                  </a:cubicBezTo>
                  <a:lnTo>
                    <a:pt x="25" y="1161"/>
                  </a:lnTo>
                  <a:cubicBezTo>
                    <a:pt x="0" y="1185"/>
                    <a:pt x="0" y="1234"/>
                    <a:pt x="49" y="1258"/>
                  </a:cubicBezTo>
                  <a:lnTo>
                    <a:pt x="122" y="1258"/>
                  </a:lnTo>
                  <a:lnTo>
                    <a:pt x="924" y="92"/>
                  </a:lnTo>
                  <a:cubicBezTo>
                    <a:pt x="948" y="68"/>
                    <a:pt x="948" y="19"/>
                    <a:pt x="924" y="19"/>
                  </a:cubicBezTo>
                  <a:cubicBezTo>
                    <a:pt x="911" y="7"/>
                    <a:pt x="893" y="1"/>
                    <a:pt x="87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319;p8"/>
            <p:cNvSpPr/>
            <p:nvPr/>
          </p:nvSpPr>
          <p:spPr>
            <a:xfrm>
              <a:off x="1548982" y="4644430"/>
              <a:ext cx="160158" cy="102419"/>
            </a:xfrm>
            <a:custGeom>
              <a:avLst/>
              <a:gdLst/>
              <a:ahLst/>
              <a:cxnLst/>
              <a:rect l="l" t="t" r="r" b="b"/>
              <a:pathLst>
                <a:path w="1451" h="928" extrusionOk="0">
                  <a:moveTo>
                    <a:pt x="115" y="1"/>
                  </a:moveTo>
                  <a:cubicBezTo>
                    <a:pt x="51" y="1"/>
                    <a:pt x="0" y="83"/>
                    <a:pt x="65" y="126"/>
                  </a:cubicBezTo>
                  <a:lnTo>
                    <a:pt x="1329" y="928"/>
                  </a:lnTo>
                  <a:lnTo>
                    <a:pt x="1377" y="928"/>
                  </a:lnTo>
                  <a:cubicBezTo>
                    <a:pt x="1426" y="928"/>
                    <a:pt x="1450" y="831"/>
                    <a:pt x="1402" y="806"/>
                  </a:cubicBezTo>
                  <a:lnTo>
                    <a:pt x="138" y="5"/>
                  </a:lnTo>
                  <a:cubicBezTo>
                    <a:pt x="130" y="2"/>
                    <a:pt x="123" y="1"/>
                    <a:pt x="1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320;p8"/>
            <p:cNvSpPr/>
            <p:nvPr/>
          </p:nvSpPr>
          <p:spPr>
            <a:xfrm>
              <a:off x="1202177" y="4673346"/>
              <a:ext cx="177156" cy="151310"/>
            </a:xfrm>
            <a:custGeom>
              <a:avLst/>
              <a:gdLst/>
              <a:ahLst/>
              <a:cxnLst/>
              <a:rect l="l" t="t" r="r" b="b"/>
              <a:pathLst>
                <a:path w="1605" h="1371" extrusionOk="0">
                  <a:moveTo>
                    <a:pt x="924" y="131"/>
                  </a:moveTo>
                  <a:cubicBezTo>
                    <a:pt x="1216" y="131"/>
                    <a:pt x="1458" y="374"/>
                    <a:pt x="1483" y="690"/>
                  </a:cubicBezTo>
                  <a:cubicBezTo>
                    <a:pt x="1483" y="1019"/>
                    <a:pt x="1204" y="1248"/>
                    <a:pt x="911" y="1248"/>
                  </a:cubicBezTo>
                  <a:cubicBezTo>
                    <a:pt x="771" y="1248"/>
                    <a:pt x="629" y="1196"/>
                    <a:pt x="511" y="1079"/>
                  </a:cubicBezTo>
                  <a:cubicBezTo>
                    <a:pt x="171" y="739"/>
                    <a:pt x="414" y="131"/>
                    <a:pt x="924" y="131"/>
                  </a:cubicBezTo>
                  <a:close/>
                  <a:moveTo>
                    <a:pt x="907" y="1"/>
                  </a:moveTo>
                  <a:cubicBezTo>
                    <a:pt x="740" y="1"/>
                    <a:pt x="571" y="63"/>
                    <a:pt x="438" y="204"/>
                  </a:cubicBezTo>
                  <a:cubicBezTo>
                    <a:pt x="1" y="641"/>
                    <a:pt x="317" y="1370"/>
                    <a:pt x="924" y="1370"/>
                  </a:cubicBezTo>
                  <a:cubicBezTo>
                    <a:pt x="1288" y="1370"/>
                    <a:pt x="1604" y="1079"/>
                    <a:pt x="1604" y="690"/>
                  </a:cubicBezTo>
                  <a:cubicBezTo>
                    <a:pt x="1604" y="278"/>
                    <a:pt x="1258" y="1"/>
                    <a:pt x="9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321;p8"/>
            <p:cNvSpPr/>
            <p:nvPr/>
          </p:nvSpPr>
          <p:spPr>
            <a:xfrm>
              <a:off x="1419143" y="4894566"/>
              <a:ext cx="115344" cy="96790"/>
            </a:xfrm>
            <a:custGeom>
              <a:avLst/>
              <a:gdLst/>
              <a:ahLst/>
              <a:cxnLst/>
              <a:rect l="l" t="t" r="r" b="b"/>
              <a:pathLst>
                <a:path w="1045" h="877" extrusionOk="0">
                  <a:moveTo>
                    <a:pt x="583" y="124"/>
                  </a:moveTo>
                  <a:cubicBezTo>
                    <a:pt x="753" y="124"/>
                    <a:pt x="899" y="269"/>
                    <a:pt x="899" y="439"/>
                  </a:cubicBezTo>
                  <a:cubicBezTo>
                    <a:pt x="899" y="622"/>
                    <a:pt x="741" y="747"/>
                    <a:pt x="587" y="747"/>
                  </a:cubicBezTo>
                  <a:cubicBezTo>
                    <a:pt x="515" y="747"/>
                    <a:pt x="443" y="720"/>
                    <a:pt x="389" y="658"/>
                  </a:cubicBezTo>
                  <a:cubicBezTo>
                    <a:pt x="195" y="464"/>
                    <a:pt x="316" y="124"/>
                    <a:pt x="583" y="124"/>
                  </a:cubicBezTo>
                  <a:close/>
                  <a:moveTo>
                    <a:pt x="584" y="0"/>
                  </a:moveTo>
                  <a:cubicBezTo>
                    <a:pt x="473" y="0"/>
                    <a:pt x="361" y="38"/>
                    <a:pt x="268" y="124"/>
                  </a:cubicBezTo>
                  <a:cubicBezTo>
                    <a:pt x="0" y="415"/>
                    <a:pt x="195" y="877"/>
                    <a:pt x="583" y="877"/>
                  </a:cubicBezTo>
                  <a:cubicBezTo>
                    <a:pt x="826" y="877"/>
                    <a:pt x="1021" y="682"/>
                    <a:pt x="1045" y="439"/>
                  </a:cubicBezTo>
                  <a:cubicBezTo>
                    <a:pt x="1045" y="175"/>
                    <a:pt x="820" y="0"/>
                    <a:pt x="5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2" name="Google Shape;322;p8"/>
          <p:cNvGrpSpPr/>
          <p:nvPr/>
        </p:nvGrpSpPr>
        <p:grpSpPr>
          <a:xfrm>
            <a:off x="7224067" y="2171120"/>
            <a:ext cx="2525833" cy="1610805"/>
            <a:chOff x="7239867" y="1514545"/>
            <a:chExt cx="2525833" cy="1610805"/>
          </a:xfrm>
        </p:grpSpPr>
        <p:grpSp>
          <p:nvGrpSpPr>
            <p:cNvPr id="323" name="Google Shape;323;p8"/>
            <p:cNvGrpSpPr/>
            <p:nvPr/>
          </p:nvGrpSpPr>
          <p:grpSpPr>
            <a:xfrm>
              <a:off x="7346663" y="1514545"/>
              <a:ext cx="2419037" cy="1551678"/>
              <a:chOff x="7410211" y="1555302"/>
              <a:chExt cx="2355440" cy="1510884"/>
            </a:xfrm>
          </p:grpSpPr>
          <p:grpSp>
            <p:nvGrpSpPr>
              <p:cNvPr id="324" name="Google Shape;324;p8"/>
              <p:cNvGrpSpPr/>
              <p:nvPr/>
            </p:nvGrpSpPr>
            <p:grpSpPr>
              <a:xfrm>
                <a:off x="7410211" y="1555302"/>
                <a:ext cx="2355440" cy="1510884"/>
                <a:chOff x="761258" y="2062480"/>
                <a:chExt cx="1646470" cy="1056119"/>
              </a:xfrm>
            </p:grpSpPr>
            <p:sp>
              <p:nvSpPr>
                <p:cNvPr id="325" name="Google Shape;325;p8"/>
                <p:cNvSpPr/>
                <p:nvPr/>
              </p:nvSpPr>
              <p:spPr>
                <a:xfrm rot="-1481318">
                  <a:off x="1087094" y="2126891"/>
                  <a:ext cx="430227" cy="556678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6" name="Google Shape;326;p8"/>
                <p:cNvSpPr/>
                <p:nvPr/>
              </p:nvSpPr>
              <p:spPr>
                <a:xfrm>
                  <a:off x="1415418" y="2201127"/>
                  <a:ext cx="5577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7" name="Google Shape;327;p8"/>
                <p:cNvSpPr/>
                <p:nvPr/>
              </p:nvSpPr>
              <p:spPr>
                <a:xfrm>
                  <a:off x="761258" y="2379293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8" name="Google Shape;328;p8"/>
                <p:cNvSpPr/>
                <p:nvPr/>
              </p:nvSpPr>
              <p:spPr>
                <a:xfrm>
                  <a:off x="899445" y="2606080"/>
                  <a:ext cx="469500" cy="4695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9" name="Google Shape;329;p8"/>
                <p:cNvSpPr/>
                <p:nvPr/>
              </p:nvSpPr>
              <p:spPr>
                <a:xfrm>
                  <a:off x="1250808" y="2594534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0" name="Google Shape;330;p8"/>
                <p:cNvSpPr/>
                <p:nvPr/>
              </p:nvSpPr>
              <p:spPr>
                <a:xfrm rot="-2967336">
                  <a:off x="1706888" y="2475460"/>
                  <a:ext cx="622580" cy="492779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331" name="Google Shape;331;p8"/>
              <p:cNvSpPr/>
              <p:nvPr/>
            </p:nvSpPr>
            <p:spPr>
              <a:xfrm>
                <a:off x="7933212" y="2119383"/>
                <a:ext cx="704700" cy="7047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" name="Google Shape;332;p8"/>
              <p:cNvSpPr/>
              <p:nvPr/>
            </p:nvSpPr>
            <p:spPr>
              <a:xfrm>
                <a:off x="8386462" y="2119383"/>
                <a:ext cx="704700" cy="7047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33" name="Google Shape;333;p8"/>
            <p:cNvSpPr/>
            <p:nvPr/>
          </p:nvSpPr>
          <p:spPr>
            <a:xfrm>
              <a:off x="7239867" y="1792171"/>
              <a:ext cx="2256600" cy="1333178"/>
            </a:xfrm>
            <a:custGeom>
              <a:avLst/>
              <a:gdLst/>
              <a:ahLst/>
              <a:cxnLst/>
              <a:rect l="l" t="t" r="r" b="b"/>
              <a:pathLst>
                <a:path w="4957" h="2929" extrusionOk="0">
                  <a:moveTo>
                    <a:pt x="1215" y="718"/>
                  </a:moveTo>
                  <a:cubicBezTo>
                    <a:pt x="1312" y="743"/>
                    <a:pt x="1337" y="767"/>
                    <a:pt x="1361" y="815"/>
                  </a:cubicBezTo>
                  <a:cubicBezTo>
                    <a:pt x="1361" y="840"/>
                    <a:pt x="1312" y="888"/>
                    <a:pt x="1288" y="913"/>
                  </a:cubicBezTo>
                  <a:cubicBezTo>
                    <a:pt x="1264" y="913"/>
                    <a:pt x="1264" y="937"/>
                    <a:pt x="1215" y="937"/>
                  </a:cubicBezTo>
                  <a:cubicBezTo>
                    <a:pt x="1215" y="864"/>
                    <a:pt x="1215" y="815"/>
                    <a:pt x="1215" y="743"/>
                  </a:cubicBezTo>
                  <a:lnTo>
                    <a:pt x="1215" y="718"/>
                  </a:lnTo>
                  <a:close/>
                  <a:moveTo>
                    <a:pt x="2527" y="475"/>
                  </a:moveTo>
                  <a:cubicBezTo>
                    <a:pt x="2624" y="597"/>
                    <a:pt x="2673" y="767"/>
                    <a:pt x="2624" y="937"/>
                  </a:cubicBezTo>
                  <a:cubicBezTo>
                    <a:pt x="2601" y="983"/>
                    <a:pt x="2567" y="1007"/>
                    <a:pt x="2530" y="1007"/>
                  </a:cubicBezTo>
                  <a:cubicBezTo>
                    <a:pt x="2489" y="1007"/>
                    <a:pt x="2444" y="977"/>
                    <a:pt x="2405" y="913"/>
                  </a:cubicBezTo>
                  <a:cubicBezTo>
                    <a:pt x="2333" y="767"/>
                    <a:pt x="2381" y="573"/>
                    <a:pt x="2527" y="475"/>
                  </a:cubicBezTo>
                  <a:close/>
                  <a:moveTo>
                    <a:pt x="3984" y="1010"/>
                  </a:moveTo>
                  <a:lnTo>
                    <a:pt x="3984" y="1010"/>
                  </a:lnTo>
                  <a:cubicBezTo>
                    <a:pt x="4009" y="1107"/>
                    <a:pt x="3984" y="1228"/>
                    <a:pt x="3936" y="1326"/>
                  </a:cubicBezTo>
                  <a:cubicBezTo>
                    <a:pt x="3912" y="1350"/>
                    <a:pt x="3912" y="1350"/>
                    <a:pt x="3887" y="1350"/>
                  </a:cubicBezTo>
                  <a:cubicBezTo>
                    <a:pt x="3863" y="1350"/>
                    <a:pt x="3839" y="1326"/>
                    <a:pt x="3814" y="1326"/>
                  </a:cubicBezTo>
                  <a:cubicBezTo>
                    <a:pt x="3766" y="1277"/>
                    <a:pt x="3766" y="1277"/>
                    <a:pt x="3766" y="1204"/>
                  </a:cubicBezTo>
                  <a:cubicBezTo>
                    <a:pt x="3790" y="1131"/>
                    <a:pt x="3863" y="1058"/>
                    <a:pt x="3984" y="1010"/>
                  </a:cubicBezTo>
                  <a:close/>
                  <a:moveTo>
                    <a:pt x="1045" y="1860"/>
                  </a:moveTo>
                  <a:cubicBezTo>
                    <a:pt x="948" y="1957"/>
                    <a:pt x="851" y="2030"/>
                    <a:pt x="754" y="2079"/>
                  </a:cubicBezTo>
                  <a:cubicBezTo>
                    <a:pt x="778" y="1982"/>
                    <a:pt x="875" y="1909"/>
                    <a:pt x="972" y="1860"/>
                  </a:cubicBezTo>
                  <a:close/>
                  <a:moveTo>
                    <a:pt x="3159" y="1957"/>
                  </a:moveTo>
                  <a:cubicBezTo>
                    <a:pt x="3159" y="1957"/>
                    <a:pt x="3183" y="1957"/>
                    <a:pt x="3231" y="2006"/>
                  </a:cubicBezTo>
                  <a:cubicBezTo>
                    <a:pt x="3280" y="2054"/>
                    <a:pt x="3304" y="2152"/>
                    <a:pt x="3280" y="2224"/>
                  </a:cubicBezTo>
                  <a:cubicBezTo>
                    <a:pt x="3159" y="2127"/>
                    <a:pt x="3159" y="2006"/>
                    <a:pt x="3159" y="1957"/>
                  </a:cubicBezTo>
                  <a:close/>
                  <a:moveTo>
                    <a:pt x="1701" y="2030"/>
                  </a:moveTo>
                  <a:cubicBezTo>
                    <a:pt x="1750" y="2054"/>
                    <a:pt x="1798" y="2079"/>
                    <a:pt x="1822" y="2127"/>
                  </a:cubicBezTo>
                  <a:cubicBezTo>
                    <a:pt x="1847" y="2249"/>
                    <a:pt x="1822" y="2346"/>
                    <a:pt x="1774" y="2443"/>
                  </a:cubicBezTo>
                  <a:cubicBezTo>
                    <a:pt x="1677" y="2346"/>
                    <a:pt x="1628" y="2200"/>
                    <a:pt x="1652" y="2054"/>
                  </a:cubicBezTo>
                  <a:cubicBezTo>
                    <a:pt x="1652" y="2030"/>
                    <a:pt x="1677" y="2030"/>
                    <a:pt x="1677" y="2030"/>
                  </a:cubicBezTo>
                  <a:close/>
                  <a:moveTo>
                    <a:pt x="1688" y="116"/>
                  </a:moveTo>
                  <a:cubicBezTo>
                    <a:pt x="1796" y="116"/>
                    <a:pt x="1923" y="140"/>
                    <a:pt x="2065" y="184"/>
                  </a:cubicBezTo>
                  <a:cubicBezTo>
                    <a:pt x="2211" y="232"/>
                    <a:pt x="2333" y="305"/>
                    <a:pt x="2454" y="427"/>
                  </a:cubicBezTo>
                  <a:cubicBezTo>
                    <a:pt x="2284" y="548"/>
                    <a:pt x="2235" y="791"/>
                    <a:pt x="2333" y="961"/>
                  </a:cubicBezTo>
                  <a:cubicBezTo>
                    <a:pt x="2430" y="1083"/>
                    <a:pt x="2503" y="1131"/>
                    <a:pt x="2551" y="1131"/>
                  </a:cubicBezTo>
                  <a:cubicBezTo>
                    <a:pt x="2648" y="1107"/>
                    <a:pt x="2721" y="1058"/>
                    <a:pt x="2746" y="986"/>
                  </a:cubicBezTo>
                  <a:cubicBezTo>
                    <a:pt x="2794" y="791"/>
                    <a:pt x="2746" y="573"/>
                    <a:pt x="2624" y="427"/>
                  </a:cubicBezTo>
                  <a:cubicBezTo>
                    <a:pt x="2818" y="305"/>
                    <a:pt x="3061" y="232"/>
                    <a:pt x="3304" y="232"/>
                  </a:cubicBezTo>
                  <a:lnTo>
                    <a:pt x="3450" y="232"/>
                  </a:lnTo>
                  <a:cubicBezTo>
                    <a:pt x="3742" y="330"/>
                    <a:pt x="3960" y="597"/>
                    <a:pt x="3984" y="888"/>
                  </a:cubicBezTo>
                  <a:cubicBezTo>
                    <a:pt x="3839" y="937"/>
                    <a:pt x="3717" y="1034"/>
                    <a:pt x="3693" y="1180"/>
                  </a:cubicBezTo>
                  <a:cubicBezTo>
                    <a:pt x="3669" y="1277"/>
                    <a:pt x="3693" y="1350"/>
                    <a:pt x="3766" y="1423"/>
                  </a:cubicBezTo>
                  <a:cubicBezTo>
                    <a:pt x="3802" y="1459"/>
                    <a:pt x="3845" y="1477"/>
                    <a:pt x="3887" y="1477"/>
                  </a:cubicBezTo>
                  <a:cubicBezTo>
                    <a:pt x="3930" y="1477"/>
                    <a:pt x="3972" y="1459"/>
                    <a:pt x="4009" y="1423"/>
                  </a:cubicBezTo>
                  <a:cubicBezTo>
                    <a:pt x="4082" y="1277"/>
                    <a:pt x="4106" y="1131"/>
                    <a:pt x="4082" y="986"/>
                  </a:cubicBezTo>
                  <a:cubicBezTo>
                    <a:pt x="4130" y="986"/>
                    <a:pt x="4203" y="961"/>
                    <a:pt x="4252" y="961"/>
                  </a:cubicBezTo>
                  <a:cubicBezTo>
                    <a:pt x="4470" y="961"/>
                    <a:pt x="4640" y="1083"/>
                    <a:pt x="4738" y="1277"/>
                  </a:cubicBezTo>
                  <a:cubicBezTo>
                    <a:pt x="4835" y="1544"/>
                    <a:pt x="4810" y="1836"/>
                    <a:pt x="4665" y="2079"/>
                  </a:cubicBezTo>
                  <a:cubicBezTo>
                    <a:pt x="4483" y="2341"/>
                    <a:pt x="4201" y="2486"/>
                    <a:pt x="3902" y="2486"/>
                  </a:cubicBezTo>
                  <a:cubicBezTo>
                    <a:pt x="3841" y="2486"/>
                    <a:pt x="3779" y="2480"/>
                    <a:pt x="3717" y="2467"/>
                  </a:cubicBezTo>
                  <a:cubicBezTo>
                    <a:pt x="3572" y="2443"/>
                    <a:pt x="3450" y="2370"/>
                    <a:pt x="3353" y="2297"/>
                  </a:cubicBezTo>
                  <a:cubicBezTo>
                    <a:pt x="3401" y="2176"/>
                    <a:pt x="3377" y="2030"/>
                    <a:pt x="3304" y="1933"/>
                  </a:cubicBezTo>
                  <a:cubicBezTo>
                    <a:pt x="3244" y="1884"/>
                    <a:pt x="3189" y="1860"/>
                    <a:pt x="3143" y="1860"/>
                  </a:cubicBezTo>
                  <a:cubicBezTo>
                    <a:pt x="3098" y="1860"/>
                    <a:pt x="3061" y="1884"/>
                    <a:pt x="3037" y="1933"/>
                  </a:cubicBezTo>
                  <a:cubicBezTo>
                    <a:pt x="3037" y="2103"/>
                    <a:pt x="3086" y="2249"/>
                    <a:pt x="3231" y="2322"/>
                  </a:cubicBezTo>
                  <a:cubicBezTo>
                    <a:pt x="3071" y="2620"/>
                    <a:pt x="2781" y="2809"/>
                    <a:pt x="2442" y="2809"/>
                  </a:cubicBezTo>
                  <a:cubicBezTo>
                    <a:pt x="2422" y="2809"/>
                    <a:pt x="2402" y="2809"/>
                    <a:pt x="2381" y="2807"/>
                  </a:cubicBezTo>
                  <a:cubicBezTo>
                    <a:pt x="2187" y="2807"/>
                    <a:pt x="1968" y="2686"/>
                    <a:pt x="1847" y="2516"/>
                  </a:cubicBezTo>
                  <a:cubicBezTo>
                    <a:pt x="1920" y="2394"/>
                    <a:pt x="1968" y="2249"/>
                    <a:pt x="1920" y="2103"/>
                  </a:cubicBezTo>
                  <a:cubicBezTo>
                    <a:pt x="1895" y="2030"/>
                    <a:pt x="1822" y="1957"/>
                    <a:pt x="1725" y="1933"/>
                  </a:cubicBezTo>
                  <a:cubicBezTo>
                    <a:pt x="1712" y="1928"/>
                    <a:pt x="1699" y="1926"/>
                    <a:pt x="1685" y="1926"/>
                  </a:cubicBezTo>
                  <a:cubicBezTo>
                    <a:pt x="1627" y="1926"/>
                    <a:pt x="1575" y="1966"/>
                    <a:pt x="1555" y="2006"/>
                  </a:cubicBezTo>
                  <a:cubicBezTo>
                    <a:pt x="1531" y="2200"/>
                    <a:pt x="1580" y="2394"/>
                    <a:pt x="1725" y="2540"/>
                  </a:cubicBezTo>
                  <a:cubicBezTo>
                    <a:pt x="1604" y="2662"/>
                    <a:pt x="1434" y="2735"/>
                    <a:pt x="1264" y="2759"/>
                  </a:cubicBezTo>
                  <a:lnTo>
                    <a:pt x="1191" y="2759"/>
                  </a:lnTo>
                  <a:cubicBezTo>
                    <a:pt x="1045" y="2759"/>
                    <a:pt x="924" y="2686"/>
                    <a:pt x="826" y="2589"/>
                  </a:cubicBezTo>
                  <a:cubicBezTo>
                    <a:pt x="729" y="2467"/>
                    <a:pt x="705" y="2346"/>
                    <a:pt x="729" y="2224"/>
                  </a:cubicBezTo>
                  <a:cubicBezTo>
                    <a:pt x="924" y="2152"/>
                    <a:pt x="1167" y="1957"/>
                    <a:pt x="1142" y="1836"/>
                  </a:cubicBezTo>
                  <a:cubicBezTo>
                    <a:pt x="1142" y="1801"/>
                    <a:pt x="1118" y="1767"/>
                    <a:pt x="1052" y="1767"/>
                  </a:cubicBezTo>
                  <a:cubicBezTo>
                    <a:pt x="1025" y="1767"/>
                    <a:pt x="991" y="1773"/>
                    <a:pt x="948" y="1787"/>
                  </a:cubicBezTo>
                  <a:cubicBezTo>
                    <a:pt x="802" y="1836"/>
                    <a:pt x="681" y="1982"/>
                    <a:pt x="656" y="2152"/>
                  </a:cubicBezTo>
                  <a:cubicBezTo>
                    <a:pt x="638" y="2154"/>
                    <a:pt x="621" y="2155"/>
                    <a:pt x="603" y="2155"/>
                  </a:cubicBezTo>
                  <a:cubicBezTo>
                    <a:pt x="414" y="2155"/>
                    <a:pt x="286" y="2032"/>
                    <a:pt x="219" y="1787"/>
                  </a:cubicBezTo>
                  <a:cubicBezTo>
                    <a:pt x="98" y="1520"/>
                    <a:pt x="122" y="1228"/>
                    <a:pt x="243" y="961"/>
                  </a:cubicBezTo>
                  <a:cubicBezTo>
                    <a:pt x="389" y="791"/>
                    <a:pt x="608" y="694"/>
                    <a:pt x="851" y="694"/>
                  </a:cubicBezTo>
                  <a:lnTo>
                    <a:pt x="1142" y="694"/>
                  </a:lnTo>
                  <a:lnTo>
                    <a:pt x="1142" y="743"/>
                  </a:lnTo>
                  <a:cubicBezTo>
                    <a:pt x="1118" y="840"/>
                    <a:pt x="1142" y="937"/>
                    <a:pt x="1191" y="1010"/>
                  </a:cubicBezTo>
                  <a:cubicBezTo>
                    <a:pt x="1204" y="1036"/>
                    <a:pt x="1232" y="1056"/>
                    <a:pt x="1271" y="1056"/>
                  </a:cubicBezTo>
                  <a:cubicBezTo>
                    <a:pt x="1302" y="1056"/>
                    <a:pt x="1341" y="1043"/>
                    <a:pt x="1385" y="1010"/>
                  </a:cubicBezTo>
                  <a:cubicBezTo>
                    <a:pt x="1482" y="913"/>
                    <a:pt x="1507" y="888"/>
                    <a:pt x="1482" y="791"/>
                  </a:cubicBezTo>
                  <a:cubicBezTo>
                    <a:pt x="1458" y="718"/>
                    <a:pt x="1385" y="645"/>
                    <a:pt x="1239" y="621"/>
                  </a:cubicBezTo>
                  <a:cubicBezTo>
                    <a:pt x="1239" y="475"/>
                    <a:pt x="1288" y="330"/>
                    <a:pt x="1385" y="232"/>
                  </a:cubicBezTo>
                  <a:cubicBezTo>
                    <a:pt x="1452" y="152"/>
                    <a:pt x="1556" y="116"/>
                    <a:pt x="1688" y="116"/>
                  </a:cubicBezTo>
                  <a:close/>
                  <a:moveTo>
                    <a:pt x="1650" y="1"/>
                  </a:moveTo>
                  <a:cubicBezTo>
                    <a:pt x="1501" y="1"/>
                    <a:pt x="1380" y="43"/>
                    <a:pt x="1288" y="135"/>
                  </a:cubicBezTo>
                  <a:cubicBezTo>
                    <a:pt x="1191" y="257"/>
                    <a:pt x="1118" y="427"/>
                    <a:pt x="1118" y="597"/>
                  </a:cubicBezTo>
                  <a:cubicBezTo>
                    <a:pt x="1069" y="585"/>
                    <a:pt x="1021" y="579"/>
                    <a:pt x="972" y="579"/>
                  </a:cubicBezTo>
                  <a:cubicBezTo>
                    <a:pt x="924" y="579"/>
                    <a:pt x="875" y="585"/>
                    <a:pt x="826" y="597"/>
                  </a:cubicBezTo>
                  <a:cubicBezTo>
                    <a:pt x="559" y="597"/>
                    <a:pt x="316" y="694"/>
                    <a:pt x="146" y="888"/>
                  </a:cubicBezTo>
                  <a:cubicBezTo>
                    <a:pt x="1" y="1180"/>
                    <a:pt x="1" y="1520"/>
                    <a:pt x="122" y="1811"/>
                  </a:cubicBezTo>
                  <a:cubicBezTo>
                    <a:pt x="219" y="2152"/>
                    <a:pt x="414" y="2224"/>
                    <a:pt x="559" y="2224"/>
                  </a:cubicBezTo>
                  <a:lnTo>
                    <a:pt x="608" y="2224"/>
                  </a:lnTo>
                  <a:cubicBezTo>
                    <a:pt x="608" y="2394"/>
                    <a:pt x="656" y="2540"/>
                    <a:pt x="754" y="2637"/>
                  </a:cubicBezTo>
                  <a:cubicBezTo>
                    <a:pt x="851" y="2783"/>
                    <a:pt x="1021" y="2856"/>
                    <a:pt x="1191" y="2856"/>
                  </a:cubicBezTo>
                  <a:lnTo>
                    <a:pt x="1264" y="2856"/>
                  </a:lnTo>
                  <a:cubicBezTo>
                    <a:pt x="1458" y="2832"/>
                    <a:pt x="1652" y="2759"/>
                    <a:pt x="1774" y="2613"/>
                  </a:cubicBezTo>
                  <a:cubicBezTo>
                    <a:pt x="1944" y="2783"/>
                    <a:pt x="2163" y="2905"/>
                    <a:pt x="2381" y="2929"/>
                  </a:cubicBezTo>
                  <a:lnTo>
                    <a:pt x="2430" y="2929"/>
                  </a:lnTo>
                  <a:cubicBezTo>
                    <a:pt x="2794" y="2905"/>
                    <a:pt x="3134" y="2710"/>
                    <a:pt x="3304" y="2394"/>
                  </a:cubicBezTo>
                  <a:cubicBezTo>
                    <a:pt x="3426" y="2467"/>
                    <a:pt x="3547" y="2516"/>
                    <a:pt x="3693" y="2540"/>
                  </a:cubicBezTo>
                  <a:cubicBezTo>
                    <a:pt x="3766" y="2559"/>
                    <a:pt x="3841" y="2567"/>
                    <a:pt x="3916" y="2567"/>
                  </a:cubicBezTo>
                  <a:cubicBezTo>
                    <a:pt x="4239" y="2567"/>
                    <a:pt x="4560" y="2403"/>
                    <a:pt x="4738" y="2127"/>
                  </a:cubicBezTo>
                  <a:cubicBezTo>
                    <a:pt x="4932" y="1860"/>
                    <a:pt x="4956" y="1496"/>
                    <a:pt x="4835" y="1204"/>
                  </a:cubicBezTo>
                  <a:cubicBezTo>
                    <a:pt x="4738" y="986"/>
                    <a:pt x="4495" y="840"/>
                    <a:pt x="4252" y="840"/>
                  </a:cubicBezTo>
                  <a:cubicBezTo>
                    <a:pt x="4203" y="840"/>
                    <a:pt x="4130" y="840"/>
                    <a:pt x="4057" y="864"/>
                  </a:cubicBezTo>
                  <a:cubicBezTo>
                    <a:pt x="4033" y="500"/>
                    <a:pt x="3790" y="232"/>
                    <a:pt x="3450" y="135"/>
                  </a:cubicBezTo>
                  <a:cubicBezTo>
                    <a:pt x="3426" y="123"/>
                    <a:pt x="3395" y="117"/>
                    <a:pt x="3365" y="117"/>
                  </a:cubicBezTo>
                  <a:cubicBezTo>
                    <a:pt x="3335" y="117"/>
                    <a:pt x="3304" y="123"/>
                    <a:pt x="3280" y="135"/>
                  </a:cubicBezTo>
                  <a:cubicBezTo>
                    <a:pt x="3013" y="135"/>
                    <a:pt x="2746" y="208"/>
                    <a:pt x="2527" y="330"/>
                  </a:cubicBezTo>
                  <a:cubicBezTo>
                    <a:pt x="2405" y="232"/>
                    <a:pt x="2235" y="135"/>
                    <a:pt x="2090" y="87"/>
                  </a:cubicBezTo>
                  <a:cubicBezTo>
                    <a:pt x="1923" y="31"/>
                    <a:pt x="1776" y="1"/>
                    <a:pt x="1650" y="1"/>
                  </a:cubicBezTo>
                  <a:close/>
                </a:path>
              </a:pathLst>
            </a:custGeom>
            <a:solidFill>
              <a:srgbClr val="261C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34" name="Google Shape;334;p8"/>
          <p:cNvSpPr/>
          <p:nvPr/>
        </p:nvSpPr>
        <p:spPr>
          <a:xfrm>
            <a:off x="-49275" y="4823551"/>
            <a:ext cx="1603944" cy="369024"/>
          </a:xfrm>
          <a:custGeom>
            <a:avLst/>
            <a:gdLst/>
            <a:ahLst/>
            <a:cxnLst/>
            <a:rect l="l" t="t" r="r" b="b"/>
            <a:pathLst>
              <a:path w="7289" h="1677" extrusionOk="0">
                <a:moveTo>
                  <a:pt x="2819" y="1"/>
                </a:moveTo>
                <a:lnTo>
                  <a:pt x="2114" y="1191"/>
                </a:lnTo>
                <a:lnTo>
                  <a:pt x="1604" y="268"/>
                </a:lnTo>
                <a:lnTo>
                  <a:pt x="1118" y="1361"/>
                </a:lnTo>
                <a:lnTo>
                  <a:pt x="584" y="754"/>
                </a:lnTo>
                <a:lnTo>
                  <a:pt x="1" y="1677"/>
                </a:lnTo>
                <a:lnTo>
                  <a:pt x="7289" y="1677"/>
                </a:lnTo>
                <a:lnTo>
                  <a:pt x="6657" y="559"/>
                </a:lnTo>
                <a:lnTo>
                  <a:pt x="6001" y="1191"/>
                </a:lnTo>
                <a:lnTo>
                  <a:pt x="5394" y="268"/>
                </a:lnTo>
                <a:lnTo>
                  <a:pt x="4738" y="1191"/>
                </a:lnTo>
                <a:lnTo>
                  <a:pt x="4252" y="1"/>
                </a:lnTo>
                <a:lnTo>
                  <a:pt x="3353" y="1118"/>
                </a:lnTo>
                <a:lnTo>
                  <a:pt x="2819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5" name="Google Shape;335;p8"/>
          <p:cNvSpPr/>
          <p:nvPr/>
        </p:nvSpPr>
        <p:spPr>
          <a:xfrm>
            <a:off x="1506177" y="4960727"/>
            <a:ext cx="1065936" cy="231849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6" name="Google Shape;336;p8"/>
          <p:cNvSpPr/>
          <p:nvPr/>
        </p:nvSpPr>
        <p:spPr>
          <a:xfrm>
            <a:off x="6003929" y="4843706"/>
            <a:ext cx="1603952" cy="348870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7" name="Google Shape;337;p8"/>
          <p:cNvSpPr/>
          <p:nvPr/>
        </p:nvSpPr>
        <p:spPr>
          <a:xfrm>
            <a:off x="7532351" y="4823550"/>
            <a:ext cx="1696695" cy="369025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8" name="Google Shape;338;p8"/>
          <p:cNvSpPr/>
          <p:nvPr/>
        </p:nvSpPr>
        <p:spPr>
          <a:xfrm>
            <a:off x="3145661" y="4843706"/>
            <a:ext cx="1603952" cy="348870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9" name="Google Shape;339;p8"/>
          <p:cNvSpPr/>
          <p:nvPr/>
        </p:nvSpPr>
        <p:spPr>
          <a:xfrm>
            <a:off x="4669614" y="4886410"/>
            <a:ext cx="1407648" cy="306163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0" name="Google Shape;340;p8"/>
          <p:cNvSpPr/>
          <p:nvPr/>
        </p:nvSpPr>
        <p:spPr>
          <a:xfrm>
            <a:off x="2368255" y="4960727"/>
            <a:ext cx="1065936" cy="231849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41" name="Google Shape;341;p8"/>
          <p:cNvGrpSpPr/>
          <p:nvPr/>
        </p:nvGrpSpPr>
        <p:grpSpPr>
          <a:xfrm rot="615299" flipH="1">
            <a:off x="1158717" y="284141"/>
            <a:ext cx="1651651" cy="1499645"/>
            <a:chOff x="7844079" y="226728"/>
            <a:chExt cx="1373387" cy="1246991"/>
          </a:xfrm>
        </p:grpSpPr>
        <p:sp>
          <p:nvSpPr>
            <p:cNvPr id="342" name="Google Shape;342;p8"/>
            <p:cNvSpPr/>
            <p:nvPr/>
          </p:nvSpPr>
          <p:spPr>
            <a:xfrm rot="-1688081">
              <a:off x="8295818" y="1015024"/>
              <a:ext cx="222185" cy="222398"/>
            </a:xfrm>
            <a:custGeom>
              <a:avLst/>
              <a:gdLst/>
              <a:ahLst/>
              <a:cxnLst/>
              <a:rect l="l" t="t" r="r" b="b"/>
              <a:pathLst>
                <a:path w="1118" h="1119" extrusionOk="0">
                  <a:moveTo>
                    <a:pt x="607" y="98"/>
                  </a:moveTo>
                  <a:cubicBezTo>
                    <a:pt x="607" y="147"/>
                    <a:pt x="632" y="219"/>
                    <a:pt x="632" y="268"/>
                  </a:cubicBezTo>
                  <a:cubicBezTo>
                    <a:pt x="656" y="317"/>
                    <a:pt x="656" y="389"/>
                    <a:pt x="680" y="438"/>
                  </a:cubicBezTo>
                  <a:cubicBezTo>
                    <a:pt x="705" y="438"/>
                    <a:pt x="729" y="462"/>
                    <a:pt x="826" y="487"/>
                  </a:cubicBezTo>
                  <a:lnTo>
                    <a:pt x="972" y="560"/>
                  </a:lnTo>
                  <a:cubicBezTo>
                    <a:pt x="899" y="584"/>
                    <a:pt x="802" y="632"/>
                    <a:pt x="705" y="657"/>
                  </a:cubicBezTo>
                  <a:cubicBezTo>
                    <a:pt x="705" y="657"/>
                    <a:pt x="705" y="657"/>
                    <a:pt x="680" y="681"/>
                  </a:cubicBezTo>
                  <a:cubicBezTo>
                    <a:pt x="656" y="802"/>
                    <a:pt x="583" y="924"/>
                    <a:pt x="559" y="972"/>
                  </a:cubicBezTo>
                  <a:cubicBezTo>
                    <a:pt x="535" y="924"/>
                    <a:pt x="486" y="802"/>
                    <a:pt x="462" y="681"/>
                  </a:cubicBezTo>
                  <a:cubicBezTo>
                    <a:pt x="462" y="657"/>
                    <a:pt x="437" y="657"/>
                    <a:pt x="413" y="632"/>
                  </a:cubicBezTo>
                  <a:cubicBezTo>
                    <a:pt x="316" y="632"/>
                    <a:pt x="194" y="584"/>
                    <a:pt x="122" y="584"/>
                  </a:cubicBezTo>
                  <a:cubicBezTo>
                    <a:pt x="219" y="511"/>
                    <a:pt x="340" y="462"/>
                    <a:pt x="462" y="414"/>
                  </a:cubicBezTo>
                  <a:cubicBezTo>
                    <a:pt x="462" y="414"/>
                    <a:pt x="462" y="389"/>
                    <a:pt x="486" y="389"/>
                  </a:cubicBezTo>
                  <a:cubicBezTo>
                    <a:pt x="510" y="292"/>
                    <a:pt x="559" y="195"/>
                    <a:pt x="607" y="98"/>
                  </a:cubicBezTo>
                  <a:close/>
                  <a:moveTo>
                    <a:pt x="607" y="1"/>
                  </a:moveTo>
                  <a:cubicBezTo>
                    <a:pt x="583" y="1"/>
                    <a:pt x="535" y="1"/>
                    <a:pt x="389" y="341"/>
                  </a:cubicBezTo>
                  <a:cubicBezTo>
                    <a:pt x="24" y="487"/>
                    <a:pt x="0" y="560"/>
                    <a:pt x="0" y="560"/>
                  </a:cubicBezTo>
                  <a:cubicBezTo>
                    <a:pt x="0" y="584"/>
                    <a:pt x="0" y="608"/>
                    <a:pt x="0" y="608"/>
                  </a:cubicBezTo>
                  <a:cubicBezTo>
                    <a:pt x="0" y="632"/>
                    <a:pt x="49" y="657"/>
                    <a:pt x="364" y="730"/>
                  </a:cubicBezTo>
                  <a:cubicBezTo>
                    <a:pt x="462" y="1118"/>
                    <a:pt x="510" y="1118"/>
                    <a:pt x="535" y="1118"/>
                  </a:cubicBezTo>
                  <a:lnTo>
                    <a:pt x="559" y="1118"/>
                  </a:lnTo>
                  <a:cubicBezTo>
                    <a:pt x="583" y="1118"/>
                    <a:pt x="607" y="1118"/>
                    <a:pt x="777" y="754"/>
                  </a:cubicBezTo>
                  <a:cubicBezTo>
                    <a:pt x="875" y="705"/>
                    <a:pt x="996" y="681"/>
                    <a:pt x="1093" y="608"/>
                  </a:cubicBezTo>
                  <a:cubicBezTo>
                    <a:pt x="1118" y="608"/>
                    <a:pt x="1118" y="584"/>
                    <a:pt x="1118" y="560"/>
                  </a:cubicBezTo>
                  <a:cubicBezTo>
                    <a:pt x="1118" y="511"/>
                    <a:pt x="1045" y="487"/>
                    <a:pt x="875" y="414"/>
                  </a:cubicBezTo>
                  <a:lnTo>
                    <a:pt x="753" y="389"/>
                  </a:lnTo>
                  <a:cubicBezTo>
                    <a:pt x="753" y="341"/>
                    <a:pt x="729" y="317"/>
                    <a:pt x="729" y="268"/>
                  </a:cubicBezTo>
                  <a:cubicBezTo>
                    <a:pt x="729" y="171"/>
                    <a:pt x="680" y="98"/>
                    <a:pt x="656" y="25"/>
                  </a:cubicBezTo>
                  <a:cubicBezTo>
                    <a:pt x="632" y="1"/>
                    <a:pt x="632" y="1"/>
                    <a:pt x="6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343;p8"/>
            <p:cNvSpPr/>
            <p:nvPr/>
          </p:nvSpPr>
          <p:spPr>
            <a:xfrm rot="-1688081">
              <a:off x="8403840" y="292330"/>
              <a:ext cx="164354" cy="141707"/>
            </a:xfrm>
            <a:custGeom>
              <a:avLst/>
              <a:gdLst/>
              <a:ahLst/>
              <a:cxnLst/>
              <a:rect l="l" t="t" r="r" b="b"/>
              <a:pathLst>
                <a:path w="827" h="713" extrusionOk="0">
                  <a:moveTo>
                    <a:pt x="462" y="105"/>
                  </a:moveTo>
                  <a:cubicBezTo>
                    <a:pt x="802" y="105"/>
                    <a:pt x="802" y="615"/>
                    <a:pt x="462" y="615"/>
                  </a:cubicBezTo>
                  <a:cubicBezTo>
                    <a:pt x="317" y="591"/>
                    <a:pt x="219" y="494"/>
                    <a:pt x="219" y="348"/>
                  </a:cubicBezTo>
                  <a:cubicBezTo>
                    <a:pt x="219" y="202"/>
                    <a:pt x="341" y="105"/>
                    <a:pt x="462" y="105"/>
                  </a:cubicBezTo>
                  <a:close/>
                  <a:moveTo>
                    <a:pt x="481" y="1"/>
                  </a:moveTo>
                  <a:cubicBezTo>
                    <a:pt x="392" y="1"/>
                    <a:pt x="299" y="33"/>
                    <a:pt x="219" y="105"/>
                  </a:cubicBezTo>
                  <a:cubicBezTo>
                    <a:pt x="1" y="324"/>
                    <a:pt x="171" y="688"/>
                    <a:pt x="462" y="712"/>
                  </a:cubicBezTo>
                  <a:cubicBezTo>
                    <a:pt x="657" y="712"/>
                    <a:pt x="827" y="542"/>
                    <a:pt x="827" y="348"/>
                  </a:cubicBezTo>
                  <a:cubicBezTo>
                    <a:pt x="827" y="136"/>
                    <a:pt x="663" y="1"/>
                    <a:pt x="4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344;p8"/>
            <p:cNvSpPr/>
            <p:nvPr/>
          </p:nvSpPr>
          <p:spPr>
            <a:xfrm rot="-1688081">
              <a:off x="7886315" y="509903"/>
              <a:ext cx="222384" cy="213454"/>
            </a:xfrm>
            <a:custGeom>
              <a:avLst/>
              <a:gdLst/>
              <a:ahLst/>
              <a:cxnLst/>
              <a:rect l="l" t="t" r="r" b="b"/>
              <a:pathLst>
                <a:path w="1119" h="1074" extrusionOk="0">
                  <a:moveTo>
                    <a:pt x="681" y="441"/>
                  </a:moveTo>
                  <a:cubicBezTo>
                    <a:pt x="681" y="441"/>
                    <a:pt x="681" y="441"/>
                    <a:pt x="681" y="466"/>
                  </a:cubicBezTo>
                  <a:cubicBezTo>
                    <a:pt x="681" y="466"/>
                    <a:pt x="657" y="490"/>
                    <a:pt x="584" y="490"/>
                  </a:cubicBezTo>
                  <a:cubicBezTo>
                    <a:pt x="608" y="466"/>
                    <a:pt x="632" y="441"/>
                    <a:pt x="657" y="441"/>
                  </a:cubicBezTo>
                  <a:close/>
                  <a:moveTo>
                    <a:pt x="384" y="97"/>
                  </a:moveTo>
                  <a:cubicBezTo>
                    <a:pt x="401" y="97"/>
                    <a:pt x="420" y="98"/>
                    <a:pt x="438" y="101"/>
                  </a:cubicBezTo>
                  <a:cubicBezTo>
                    <a:pt x="559" y="101"/>
                    <a:pt x="681" y="126"/>
                    <a:pt x="778" y="150"/>
                  </a:cubicBezTo>
                  <a:cubicBezTo>
                    <a:pt x="924" y="199"/>
                    <a:pt x="1021" y="369"/>
                    <a:pt x="972" y="514"/>
                  </a:cubicBezTo>
                  <a:cubicBezTo>
                    <a:pt x="924" y="733"/>
                    <a:pt x="705" y="976"/>
                    <a:pt x="559" y="976"/>
                  </a:cubicBezTo>
                  <a:lnTo>
                    <a:pt x="511" y="976"/>
                  </a:lnTo>
                  <a:cubicBezTo>
                    <a:pt x="414" y="879"/>
                    <a:pt x="438" y="733"/>
                    <a:pt x="511" y="612"/>
                  </a:cubicBezTo>
                  <a:cubicBezTo>
                    <a:pt x="608" y="587"/>
                    <a:pt x="754" y="563"/>
                    <a:pt x="778" y="490"/>
                  </a:cubicBezTo>
                  <a:cubicBezTo>
                    <a:pt x="802" y="441"/>
                    <a:pt x="778" y="393"/>
                    <a:pt x="754" y="369"/>
                  </a:cubicBezTo>
                  <a:cubicBezTo>
                    <a:pt x="730" y="344"/>
                    <a:pt x="705" y="344"/>
                    <a:pt x="681" y="344"/>
                  </a:cubicBezTo>
                  <a:cubicBezTo>
                    <a:pt x="608" y="344"/>
                    <a:pt x="535" y="417"/>
                    <a:pt x="462" y="514"/>
                  </a:cubicBezTo>
                  <a:cubicBezTo>
                    <a:pt x="441" y="519"/>
                    <a:pt x="419" y="521"/>
                    <a:pt x="398" y="521"/>
                  </a:cubicBezTo>
                  <a:cubicBezTo>
                    <a:pt x="299" y="521"/>
                    <a:pt x="202" y="477"/>
                    <a:pt x="122" y="417"/>
                  </a:cubicBezTo>
                  <a:cubicBezTo>
                    <a:pt x="98" y="369"/>
                    <a:pt x="98" y="344"/>
                    <a:pt x="122" y="296"/>
                  </a:cubicBezTo>
                  <a:cubicBezTo>
                    <a:pt x="165" y="168"/>
                    <a:pt x="263" y="97"/>
                    <a:pt x="384" y="97"/>
                  </a:cubicBezTo>
                  <a:close/>
                  <a:moveTo>
                    <a:pt x="386" y="1"/>
                  </a:moveTo>
                  <a:cubicBezTo>
                    <a:pt x="230" y="1"/>
                    <a:pt x="69" y="97"/>
                    <a:pt x="25" y="271"/>
                  </a:cubicBezTo>
                  <a:cubicBezTo>
                    <a:pt x="1" y="344"/>
                    <a:pt x="1" y="417"/>
                    <a:pt x="49" y="466"/>
                  </a:cubicBezTo>
                  <a:cubicBezTo>
                    <a:pt x="147" y="563"/>
                    <a:pt x="292" y="612"/>
                    <a:pt x="414" y="612"/>
                  </a:cubicBezTo>
                  <a:cubicBezTo>
                    <a:pt x="341" y="733"/>
                    <a:pt x="341" y="927"/>
                    <a:pt x="462" y="1049"/>
                  </a:cubicBezTo>
                  <a:cubicBezTo>
                    <a:pt x="487" y="1073"/>
                    <a:pt x="511" y="1073"/>
                    <a:pt x="559" y="1073"/>
                  </a:cubicBezTo>
                  <a:cubicBezTo>
                    <a:pt x="754" y="1073"/>
                    <a:pt x="1021" y="782"/>
                    <a:pt x="1070" y="539"/>
                  </a:cubicBezTo>
                  <a:cubicBezTo>
                    <a:pt x="1118" y="320"/>
                    <a:pt x="997" y="126"/>
                    <a:pt x="827" y="77"/>
                  </a:cubicBezTo>
                  <a:cubicBezTo>
                    <a:pt x="705" y="29"/>
                    <a:pt x="584" y="4"/>
                    <a:pt x="438" y="4"/>
                  </a:cubicBezTo>
                  <a:cubicBezTo>
                    <a:pt x="421" y="2"/>
                    <a:pt x="403" y="1"/>
                    <a:pt x="3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345;p8"/>
            <p:cNvSpPr/>
            <p:nvPr/>
          </p:nvSpPr>
          <p:spPr>
            <a:xfrm rot="-1688081">
              <a:off x="7968779" y="265401"/>
              <a:ext cx="217416" cy="213057"/>
            </a:xfrm>
            <a:custGeom>
              <a:avLst/>
              <a:gdLst/>
              <a:ahLst/>
              <a:cxnLst/>
              <a:rect l="l" t="t" r="r" b="b"/>
              <a:pathLst>
                <a:path w="1094" h="1072" extrusionOk="0">
                  <a:moveTo>
                    <a:pt x="484" y="620"/>
                  </a:moveTo>
                  <a:cubicBezTo>
                    <a:pt x="474" y="660"/>
                    <a:pt x="413" y="681"/>
                    <a:pt x="413" y="681"/>
                  </a:cubicBezTo>
                  <a:cubicBezTo>
                    <a:pt x="433" y="641"/>
                    <a:pt x="452" y="634"/>
                    <a:pt x="484" y="620"/>
                  </a:cubicBezTo>
                  <a:close/>
                  <a:moveTo>
                    <a:pt x="480" y="88"/>
                  </a:moveTo>
                  <a:cubicBezTo>
                    <a:pt x="512" y="88"/>
                    <a:pt x="542" y="105"/>
                    <a:pt x="559" y="122"/>
                  </a:cubicBezTo>
                  <a:cubicBezTo>
                    <a:pt x="607" y="243"/>
                    <a:pt x="607" y="365"/>
                    <a:pt x="559" y="486"/>
                  </a:cubicBezTo>
                  <a:cubicBezTo>
                    <a:pt x="462" y="486"/>
                    <a:pt x="389" y="535"/>
                    <a:pt x="340" y="608"/>
                  </a:cubicBezTo>
                  <a:cubicBezTo>
                    <a:pt x="316" y="632"/>
                    <a:pt x="316" y="681"/>
                    <a:pt x="340" y="681"/>
                  </a:cubicBezTo>
                  <a:cubicBezTo>
                    <a:pt x="365" y="729"/>
                    <a:pt x="389" y="753"/>
                    <a:pt x="437" y="753"/>
                  </a:cubicBezTo>
                  <a:cubicBezTo>
                    <a:pt x="535" y="753"/>
                    <a:pt x="607" y="632"/>
                    <a:pt x="632" y="559"/>
                  </a:cubicBezTo>
                  <a:lnTo>
                    <a:pt x="778" y="559"/>
                  </a:lnTo>
                  <a:cubicBezTo>
                    <a:pt x="790" y="555"/>
                    <a:pt x="804" y="553"/>
                    <a:pt x="818" y="553"/>
                  </a:cubicBezTo>
                  <a:cubicBezTo>
                    <a:pt x="883" y="553"/>
                    <a:pt x="956" y="596"/>
                    <a:pt x="996" y="656"/>
                  </a:cubicBezTo>
                  <a:cubicBezTo>
                    <a:pt x="996" y="681"/>
                    <a:pt x="996" y="729"/>
                    <a:pt x="972" y="753"/>
                  </a:cubicBezTo>
                  <a:cubicBezTo>
                    <a:pt x="850" y="899"/>
                    <a:pt x="656" y="972"/>
                    <a:pt x="462" y="972"/>
                  </a:cubicBezTo>
                  <a:cubicBezTo>
                    <a:pt x="449" y="974"/>
                    <a:pt x="437" y="975"/>
                    <a:pt x="424" y="975"/>
                  </a:cubicBezTo>
                  <a:cubicBezTo>
                    <a:pt x="268" y="975"/>
                    <a:pt x="122" y="838"/>
                    <a:pt x="122" y="681"/>
                  </a:cubicBezTo>
                  <a:cubicBezTo>
                    <a:pt x="97" y="511"/>
                    <a:pt x="146" y="316"/>
                    <a:pt x="243" y="170"/>
                  </a:cubicBezTo>
                  <a:cubicBezTo>
                    <a:pt x="292" y="122"/>
                    <a:pt x="365" y="98"/>
                    <a:pt x="437" y="98"/>
                  </a:cubicBezTo>
                  <a:cubicBezTo>
                    <a:pt x="452" y="90"/>
                    <a:pt x="466" y="88"/>
                    <a:pt x="480" y="88"/>
                  </a:cubicBezTo>
                  <a:close/>
                  <a:moveTo>
                    <a:pt x="437" y="0"/>
                  </a:moveTo>
                  <a:cubicBezTo>
                    <a:pt x="340" y="0"/>
                    <a:pt x="243" y="49"/>
                    <a:pt x="170" y="122"/>
                  </a:cubicBezTo>
                  <a:cubicBezTo>
                    <a:pt x="49" y="292"/>
                    <a:pt x="0" y="511"/>
                    <a:pt x="24" y="705"/>
                  </a:cubicBezTo>
                  <a:cubicBezTo>
                    <a:pt x="24" y="910"/>
                    <a:pt x="195" y="1072"/>
                    <a:pt x="396" y="1072"/>
                  </a:cubicBezTo>
                  <a:cubicBezTo>
                    <a:pt x="410" y="1072"/>
                    <a:pt x="423" y="1071"/>
                    <a:pt x="437" y="1069"/>
                  </a:cubicBezTo>
                  <a:cubicBezTo>
                    <a:pt x="656" y="1069"/>
                    <a:pt x="875" y="972"/>
                    <a:pt x="1045" y="826"/>
                  </a:cubicBezTo>
                  <a:cubicBezTo>
                    <a:pt x="1069" y="753"/>
                    <a:pt x="1093" y="705"/>
                    <a:pt x="1069" y="632"/>
                  </a:cubicBezTo>
                  <a:cubicBezTo>
                    <a:pt x="1006" y="548"/>
                    <a:pt x="906" y="482"/>
                    <a:pt x="801" y="482"/>
                  </a:cubicBezTo>
                  <a:cubicBezTo>
                    <a:pt x="785" y="482"/>
                    <a:pt x="769" y="483"/>
                    <a:pt x="753" y="486"/>
                  </a:cubicBezTo>
                  <a:lnTo>
                    <a:pt x="656" y="486"/>
                  </a:lnTo>
                  <a:cubicBezTo>
                    <a:pt x="705" y="365"/>
                    <a:pt x="680" y="219"/>
                    <a:pt x="632" y="98"/>
                  </a:cubicBezTo>
                  <a:cubicBezTo>
                    <a:pt x="583" y="49"/>
                    <a:pt x="510" y="0"/>
                    <a:pt x="43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346;p8"/>
            <p:cNvSpPr/>
            <p:nvPr/>
          </p:nvSpPr>
          <p:spPr>
            <a:xfrm rot="-1688081">
              <a:off x="8097363" y="456906"/>
              <a:ext cx="198138" cy="172512"/>
            </a:xfrm>
            <a:custGeom>
              <a:avLst/>
              <a:gdLst/>
              <a:ahLst/>
              <a:cxnLst/>
              <a:rect l="l" t="t" r="r" b="b"/>
              <a:pathLst>
                <a:path w="997" h="868" extrusionOk="0">
                  <a:moveTo>
                    <a:pt x="405" y="1"/>
                  </a:moveTo>
                  <a:cubicBezTo>
                    <a:pt x="214" y="1"/>
                    <a:pt x="67" y="97"/>
                    <a:pt x="49" y="168"/>
                  </a:cubicBezTo>
                  <a:cubicBezTo>
                    <a:pt x="0" y="363"/>
                    <a:pt x="49" y="557"/>
                    <a:pt x="195" y="703"/>
                  </a:cubicBezTo>
                  <a:cubicBezTo>
                    <a:pt x="350" y="801"/>
                    <a:pt x="529" y="867"/>
                    <a:pt x="667" y="867"/>
                  </a:cubicBezTo>
                  <a:cubicBezTo>
                    <a:pt x="767" y="867"/>
                    <a:pt x="844" y="833"/>
                    <a:pt x="875" y="751"/>
                  </a:cubicBezTo>
                  <a:cubicBezTo>
                    <a:pt x="996" y="484"/>
                    <a:pt x="875" y="168"/>
                    <a:pt x="632" y="47"/>
                  </a:cubicBezTo>
                  <a:cubicBezTo>
                    <a:pt x="553" y="14"/>
                    <a:pt x="476" y="1"/>
                    <a:pt x="40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347;p8"/>
            <p:cNvSpPr/>
            <p:nvPr/>
          </p:nvSpPr>
          <p:spPr>
            <a:xfrm rot="-1688081">
              <a:off x="8096253" y="485759"/>
              <a:ext cx="92014" cy="96790"/>
            </a:xfrm>
            <a:custGeom>
              <a:avLst/>
              <a:gdLst/>
              <a:ahLst/>
              <a:cxnLst/>
              <a:rect l="l" t="t" r="r" b="b"/>
              <a:pathLst>
                <a:path w="463" h="487" extrusionOk="0">
                  <a:moveTo>
                    <a:pt x="462" y="0"/>
                  </a:moveTo>
                  <a:lnTo>
                    <a:pt x="1" y="486"/>
                  </a:lnTo>
                  <a:cubicBezTo>
                    <a:pt x="1" y="486"/>
                    <a:pt x="438" y="98"/>
                    <a:pt x="46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348;p8"/>
            <p:cNvSpPr/>
            <p:nvPr/>
          </p:nvSpPr>
          <p:spPr>
            <a:xfrm rot="-1688081">
              <a:off x="8086573" y="475658"/>
              <a:ext cx="111093" cy="116466"/>
            </a:xfrm>
            <a:custGeom>
              <a:avLst/>
              <a:gdLst/>
              <a:ahLst/>
              <a:cxnLst/>
              <a:rect l="l" t="t" r="r" b="b"/>
              <a:pathLst>
                <a:path w="559" h="586" extrusionOk="0">
                  <a:moveTo>
                    <a:pt x="504" y="1"/>
                  </a:moveTo>
                  <a:cubicBezTo>
                    <a:pt x="487" y="1"/>
                    <a:pt x="471" y="9"/>
                    <a:pt x="462" y="27"/>
                  </a:cubicBezTo>
                  <a:cubicBezTo>
                    <a:pt x="340" y="197"/>
                    <a:pt x="195" y="367"/>
                    <a:pt x="25" y="489"/>
                  </a:cubicBezTo>
                  <a:cubicBezTo>
                    <a:pt x="0" y="513"/>
                    <a:pt x="0" y="537"/>
                    <a:pt x="25" y="562"/>
                  </a:cubicBezTo>
                  <a:cubicBezTo>
                    <a:pt x="25" y="562"/>
                    <a:pt x="49" y="562"/>
                    <a:pt x="49" y="586"/>
                  </a:cubicBezTo>
                  <a:cubicBezTo>
                    <a:pt x="73" y="562"/>
                    <a:pt x="73" y="562"/>
                    <a:pt x="73" y="562"/>
                  </a:cubicBezTo>
                  <a:cubicBezTo>
                    <a:pt x="267" y="416"/>
                    <a:pt x="413" y="246"/>
                    <a:pt x="559" y="51"/>
                  </a:cubicBezTo>
                  <a:cubicBezTo>
                    <a:pt x="559" y="21"/>
                    <a:pt x="531" y="1"/>
                    <a:pt x="50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349;p8"/>
            <p:cNvSpPr/>
            <p:nvPr/>
          </p:nvSpPr>
          <p:spPr>
            <a:xfrm rot="-1688081">
              <a:off x="8145749" y="485303"/>
              <a:ext cx="101553" cy="116068"/>
            </a:xfrm>
            <a:custGeom>
              <a:avLst/>
              <a:gdLst/>
              <a:ahLst/>
              <a:cxnLst/>
              <a:rect l="l" t="t" r="r" b="b"/>
              <a:pathLst>
                <a:path w="511" h="584" extrusionOk="0">
                  <a:moveTo>
                    <a:pt x="510" y="1"/>
                  </a:moveTo>
                  <a:lnTo>
                    <a:pt x="0" y="584"/>
                  </a:lnTo>
                  <a:cubicBezTo>
                    <a:pt x="194" y="390"/>
                    <a:pt x="365" y="195"/>
                    <a:pt x="5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350;p8"/>
            <p:cNvSpPr/>
            <p:nvPr/>
          </p:nvSpPr>
          <p:spPr>
            <a:xfrm rot="-1688081">
              <a:off x="8132238" y="479541"/>
              <a:ext cx="125600" cy="132564"/>
            </a:xfrm>
            <a:custGeom>
              <a:avLst/>
              <a:gdLst/>
              <a:ahLst/>
              <a:cxnLst/>
              <a:rect l="l" t="t" r="r" b="b"/>
              <a:pathLst>
                <a:path w="632" h="667" extrusionOk="0">
                  <a:moveTo>
                    <a:pt x="563" y="1"/>
                  </a:moveTo>
                  <a:cubicBezTo>
                    <a:pt x="547" y="1"/>
                    <a:pt x="535" y="18"/>
                    <a:pt x="535" y="35"/>
                  </a:cubicBezTo>
                  <a:cubicBezTo>
                    <a:pt x="389" y="254"/>
                    <a:pt x="219" y="448"/>
                    <a:pt x="25" y="594"/>
                  </a:cubicBezTo>
                  <a:cubicBezTo>
                    <a:pt x="0" y="618"/>
                    <a:pt x="0" y="642"/>
                    <a:pt x="25" y="667"/>
                  </a:cubicBezTo>
                  <a:lnTo>
                    <a:pt x="97" y="667"/>
                  </a:lnTo>
                  <a:cubicBezTo>
                    <a:pt x="292" y="496"/>
                    <a:pt x="486" y="278"/>
                    <a:pt x="632" y="59"/>
                  </a:cubicBezTo>
                  <a:cubicBezTo>
                    <a:pt x="632" y="35"/>
                    <a:pt x="608" y="11"/>
                    <a:pt x="583" y="11"/>
                  </a:cubicBezTo>
                  <a:cubicBezTo>
                    <a:pt x="576" y="3"/>
                    <a:pt x="569" y="1"/>
                    <a:pt x="5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351;p8"/>
            <p:cNvSpPr/>
            <p:nvPr/>
          </p:nvSpPr>
          <p:spPr>
            <a:xfrm rot="-1688081">
              <a:off x="7848968" y="476562"/>
              <a:ext cx="144878" cy="57040"/>
            </a:xfrm>
            <a:custGeom>
              <a:avLst/>
              <a:gdLst/>
              <a:ahLst/>
              <a:cxnLst/>
              <a:rect l="l" t="t" r="r" b="b"/>
              <a:pathLst>
                <a:path w="729" h="287" extrusionOk="0">
                  <a:moveTo>
                    <a:pt x="254" y="0"/>
                  </a:moveTo>
                  <a:cubicBezTo>
                    <a:pt x="184" y="0"/>
                    <a:pt x="114" y="14"/>
                    <a:pt x="49" y="43"/>
                  </a:cubicBezTo>
                  <a:cubicBezTo>
                    <a:pt x="0" y="68"/>
                    <a:pt x="25" y="140"/>
                    <a:pt x="73" y="140"/>
                  </a:cubicBezTo>
                  <a:cubicBezTo>
                    <a:pt x="133" y="118"/>
                    <a:pt x="196" y="107"/>
                    <a:pt x="258" y="107"/>
                  </a:cubicBezTo>
                  <a:cubicBezTo>
                    <a:pt x="396" y="107"/>
                    <a:pt x="531" y="161"/>
                    <a:pt x="632" y="262"/>
                  </a:cubicBezTo>
                  <a:cubicBezTo>
                    <a:pt x="656" y="286"/>
                    <a:pt x="656" y="286"/>
                    <a:pt x="680" y="286"/>
                  </a:cubicBezTo>
                  <a:lnTo>
                    <a:pt x="705" y="286"/>
                  </a:lnTo>
                  <a:cubicBezTo>
                    <a:pt x="729" y="262"/>
                    <a:pt x="729" y="213"/>
                    <a:pt x="705" y="213"/>
                  </a:cubicBezTo>
                  <a:cubicBezTo>
                    <a:pt x="585" y="77"/>
                    <a:pt x="418" y="0"/>
                    <a:pt x="2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352;p8"/>
            <p:cNvSpPr/>
            <p:nvPr/>
          </p:nvSpPr>
          <p:spPr>
            <a:xfrm rot="-1688081">
              <a:off x="8202326" y="503855"/>
              <a:ext cx="77308" cy="91821"/>
            </a:xfrm>
            <a:custGeom>
              <a:avLst/>
              <a:gdLst/>
              <a:ahLst/>
              <a:cxnLst/>
              <a:rect l="l" t="t" r="r" b="b"/>
              <a:pathLst>
                <a:path w="389" h="462" extrusionOk="0">
                  <a:moveTo>
                    <a:pt x="389" y="0"/>
                  </a:moveTo>
                  <a:lnTo>
                    <a:pt x="0" y="462"/>
                  </a:lnTo>
                  <a:cubicBezTo>
                    <a:pt x="0" y="462"/>
                    <a:pt x="364" y="146"/>
                    <a:pt x="38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353;p8"/>
            <p:cNvSpPr/>
            <p:nvPr/>
          </p:nvSpPr>
          <p:spPr>
            <a:xfrm rot="-1688081">
              <a:off x="8187819" y="494119"/>
              <a:ext cx="101553" cy="112491"/>
            </a:xfrm>
            <a:custGeom>
              <a:avLst/>
              <a:gdLst/>
              <a:ahLst/>
              <a:cxnLst/>
              <a:rect l="l" t="t" r="r" b="b"/>
              <a:pathLst>
                <a:path w="511" h="566" extrusionOk="0">
                  <a:moveTo>
                    <a:pt x="462" y="1"/>
                  </a:moveTo>
                  <a:cubicBezTo>
                    <a:pt x="444" y="1"/>
                    <a:pt x="425" y="19"/>
                    <a:pt x="413" y="55"/>
                  </a:cubicBezTo>
                  <a:cubicBezTo>
                    <a:pt x="389" y="152"/>
                    <a:pt x="170" y="371"/>
                    <a:pt x="24" y="468"/>
                  </a:cubicBezTo>
                  <a:cubicBezTo>
                    <a:pt x="0" y="493"/>
                    <a:pt x="0" y="517"/>
                    <a:pt x="24" y="541"/>
                  </a:cubicBezTo>
                  <a:cubicBezTo>
                    <a:pt x="24" y="541"/>
                    <a:pt x="49" y="565"/>
                    <a:pt x="73" y="565"/>
                  </a:cubicBezTo>
                  <a:cubicBezTo>
                    <a:pt x="73" y="565"/>
                    <a:pt x="73" y="541"/>
                    <a:pt x="73" y="541"/>
                  </a:cubicBezTo>
                  <a:cubicBezTo>
                    <a:pt x="122" y="493"/>
                    <a:pt x="486" y="225"/>
                    <a:pt x="510" y="55"/>
                  </a:cubicBezTo>
                  <a:cubicBezTo>
                    <a:pt x="498" y="19"/>
                    <a:pt x="480" y="1"/>
                    <a:pt x="4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354;p8"/>
            <p:cNvSpPr/>
            <p:nvPr/>
          </p:nvSpPr>
          <p:spPr>
            <a:xfrm rot="-1688081">
              <a:off x="7905638" y="365861"/>
              <a:ext cx="77507" cy="138924"/>
            </a:xfrm>
            <a:custGeom>
              <a:avLst/>
              <a:gdLst/>
              <a:ahLst/>
              <a:cxnLst/>
              <a:rect l="l" t="t" r="r" b="b"/>
              <a:pathLst>
                <a:path w="390" h="699" extrusionOk="0">
                  <a:moveTo>
                    <a:pt x="158" y="0"/>
                  </a:moveTo>
                  <a:cubicBezTo>
                    <a:pt x="146" y="0"/>
                    <a:pt x="134" y="6"/>
                    <a:pt x="122" y="18"/>
                  </a:cubicBezTo>
                  <a:cubicBezTo>
                    <a:pt x="0" y="237"/>
                    <a:pt x="98" y="529"/>
                    <a:pt x="292" y="699"/>
                  </a:cubicBezTo>
                  <a:lnTo>
                    <a:pt x="365" y="699"/>
                  </a:lnTo>
                  <a:cubicBezTo>
                    <a:pt x="389" y="674"/>
                    <a:pt x="389" y="650"/>
                    <a:pt x="365" y="626"/>
                  </a:cubicBezTo>
                  <a:cubicBezTo>
                    <a:pt x="171" y="504"/>
                    <a:pt x="122" y="261"/>
                    <a:pt x="195" y="67"/>
                  </a:cubicBezTo>
                  <a:cubicBezTo>
                    <a:pt x="219" y="43"/>
                    <a:pt x="219" y="18"/>
                    <a:pt x="195" y="18"/>
                  </a:cubicBezTo>
                  <a:cubicBezTo>
                    <a:pt x="183" y="6"/>
                    <a:pt x="171" y="0"/>
                    <a:pt x="1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355;p8"/>
            <p:cNvSpPr/>
            <p:nvPr/>
          </p:nvSpPr>
          <p:spPr>
            <a:xfrm rot="-1688081">
              <a:off x="8626261" y="406849"/>
              <a:ext cx="367262" cy="1041832"/>
            </a:xfrm>
            <a:custGeom>
              <a:avLst/>
              <a:gdLst/>
              <a:ahLst/>
              <a:cxnLst/>
              <a:rect l="l" t="t" r="r" b="b"/>
              <a:pathLst>
                <a:path w="1848" h="5242" extrusionOk="0">
                  <a:moveTo>
                    <a:pt x="156" y="1"/>
                  </a:moveTo>
                  <a:cubicBezTo>
                    <a:pt x="122" y="1"/>
                    <a:pt x="86" y="7"/>
                    <a:pt x="49" y="19"/>
                  </a:cubicBezTo>
                  <a:cubicBezTo>
                    <a:pt x="25" y="19"/>
                    <a:pt x="1" y="43"/>
                    <a:pt x="1" y="68"/>
                  </a:cubicBezTo>
                  <a:cubicBezTo>
                    <a:pt x="25" y="92"/>
                    <a:pt x="25" y="116"/>
                    <a:pt x="49" y="116"/>
                  </a:cubicBezTo>
                  <a:lnTo>
                    <a:pt x="74" y="92"/>
                  </a:lnTo>
                  <a:lnTo>
                    <a:pt x="244" y="92"/>
                  </a:lnTo>
                  <a:cubicBezTo>
                    <a:pt x="251" y="99"/>
                    <a:pt x="258" y="102"/>
                    <a:pt x="265" y="102"/>
                  </a:cubicBezTo>
                  <a:cubicBezTo>
                    <a:pt x="280" y="102"/>
                    <a:pt x="292" y="85"/>
                    <a:pt x="292" y="68"/>
                  </a:cubicBezTo>
                  <a:cubicBezTo>
                    <a:pt x="292" y="43"/>
                    <a:pt x="268" y="19"/>
                    <a:pt x="244" y="19"/>
                  </a:cubicBezTo>
                  <a:cubicBezTo>
                    <a:pt x="220" y="7"/>
                    <a:pt x="189" y="1"/>
                    <a:pt x="156" y="1"/>
                  </a:cubicBezTo>
                  <a:close/>
                  <a:moveTo>
                    <a:pt x="438" y="43"/>
                  </a:moveTo>
                  <a:cubicBezTo>
                    <a:pt x="414" y="43"/>
                    <a:pt x="390" y="68"/>
                    <a:pt x="390" y="92"/>
                  </a:cubicBezTo>
                  <a:cubicBezTo>
                    <a:pt x="390" y="116"/>
                    <a:pt x="390" y="141"/>
                    <a:pt x="414" y="141"/>
                  </a:cubicBezTo>
                  <a:cubicBezTo>
                    <a:pt x="487" y="165"/>
                    <a:pt x="535" y="165"/>
                    <a:pt x="584" y="189"/>
                  </a:cubicBezTo>
                  <a:lnTo>
                    <a:pt x="608" y="189"/>
                  </a:lnTo>
                  <a:cubicBezTo>
                    <a:pt x="632" y="189"/>
                    <a:pt x="632" y="189"/>
                    <a:pt x="657" y="165"/>
                  </a:cubicBezTo>
                  <a:cubicBezTo>
                    <a:pt x="657" y="141"/>
                    <a:pt x="657" y="116"/>
                    <a:pt x="632" y="116"/>
                  </a:cubicBezTo>
                  <a:cubicBezTo>
                    <a:pt x="560" y="92"/>
                    <a:pt x="511" y="68"/>
                    <a:pt x="438" y="43"/>
                  </a:cubicBezTo>
                  <a:close/>
                  <a:moveTo>
                    <a:pt x="778" y="195"/>
                  </a:moveTo>
                  <a:cubicBezTo>
                    <a:pt x="766" y="195"/>
                    <a:pt x="754" y="201"/>
                    <a:pt x="754" y="213"/>
                  </a:cubicBezTo>
                  <a:cubicBezTo>
                    <a:pt x="730" y="238"/>
                    <a:pt x="730" y="262"/>
                    <a:pt x="754" y="286"/>
                  </a:cubicBezTo>
                  <a:cubicBezTo>
                    <a:pt x="803" y="311"/>
                    <a:pt x="851" y="359"/>
                    <a:pt x="875" y="384"/>
                  </a:cubicBezTo>
                  <a:cubicBezTo>
                    <a:pt x="900" y="408"/>
                    <a:pt x="900" y="408"/>
                    <a:pt x="924" y="408"/>
                  </a:cubicBezTo>
                  <a:lnTo>
                    <a:pt x="973" y="408"/>
                  </a:lnTo>
                  <a:cubicBezTo>
                    <a:pt x="973" y="384"/>
                    <a:pt x="973" y="359"/>
                    <a:pt x="973" y="335"/>
                  </a:cubicBezTo>
                  <a:cubicBezTo>
                    <a:pt x="924" y="286"/>
                    <a:pt x="875" y="238"/>
                    <a:pt x="803" y="213"/>
                  </a:cubicBezTo>
                  <a:cubicBezTo>
                    <a:pt x="803" y="201"/>
                    <a:pt x="790" y="195"/>
                    <a:pt x="778" y="195"/>
                  </a:cubicBezTo>
                  <a:close/>
                  <a:moveTo>
                    <a:pt x="1033" y="438"/>
                  </a:moveTo>
                  <a:cubicBezTo>
                    <a:pt x="1021" y="438"/>
                    <a:pt x="1009" y="444"/>
                    <a:pt x="997" y="456"/>
                  </a:cubicBezTo>
                  <a:cubicBezTo>
                    <a:pt x="973" y="456"/>
                    <a:pt x="973" y="505"/>
                    <a:pt x="997" y="529"/>
                  </a:cubicBezTo>
                  <a:cubicBezTo>
                    <a:pt x="1021" y="578"/>
                    <a:pt x="1045" y="626"/>
                    <a:pt x="1070" y="675"/>
                  </a:cubicBezTo>
                  <a:cubicBezTo>
                    <a:pt x="1070" y="699"/>
                    <a:pt x="1094" y="724"/>
                    <a:pt x="1118" y="724"/>
                  </a:cubicBezTo>
                  <a:lnTo>
                    <a:pt x="1118" y="699"/>
                  </a:lnTo>
                  <a:cubicBezTo>
                    <a:pt x="1143" y="675"/>
                    <a:pt x="1167" y="651"/>
                    <a:pt x="1143" y="626"/>
                  </a:cubicBezTo>
                  <a:cubicBezTo>
                    <a:pt x="1118" y="578"/>
                    <a:pt x="1094" y="505"/>
                    <a:pt x="1070" y="456"/>
                  </a:cubicBezTo>
                  <a:cubicBezTo>
                    <a:pt x="1058" y="444"/>
                    <a:pt x="1045" y="438"/>
                    <a:pt x="1033" y="438"/>
                  </a:cubicBezTo>
                  <a:close/>
                  <a:moveTo>
                    <a:pt x="1143" y="796"/>
                  </a:moveTo>
                  <a:cubicBezTo>
                    <a:pt x="1118" y="821"/>
                    <a:pt x="1118" y="845"/>
                    <a:pt x="1118" y="869"/>
                  </a:cubicBezTo>
                  <a:cubicBezTo>
                    <a:pt x="1118" y="918"/>
                    <a:pt x="1143" y="991"/>
                    <a:pt x="1143" y="991"/>
                  </a:cubicBezTo>
                  <a:lnTo>
                    <a:pt x="1143" y="1039"/>
                  </a:lnTo>
                  <a:cubicBezTo>
                    <a:pt x="1143" y="1064"/>
                    <a:pt x="1167" y="1088"/>
                    <a:pt x="1191" y="1088"/>
                  </a:cubicBezTo>
                  <a:cubicBezTo>
                    <a:pt x="1215" y="1088"/>
                    <a:pt x="1240" y="1064"/>
                    <a:pt x="1240" y="1039"/>
                  </a:cubicBezTo>
                  <a:cubicBezTo>
                    <a:pt x="1240" y="1015"/>
                    <a:pt x="1240" y="1015"/>
                    <a:pt x="1240" y="991"/>
                  </a:cubicBezTo>
                  <a:cubicBezTo>
                    <a:pt x="1215" y="942"/>
                    <a:pt x="1215" y="894"/>
                    <a:pt x="1215" y="845"/>
                  </a:cubicBezTo>
                  <a:cubicBezTo>
                    <a:pt x="1191" y="821"/>
                    <a:pt x="1167" y="796"/>
                    <a:pt x="1143" y="796"/>
                  </a:cubicBezTo>
                  <a:close/>
                  <a:moveTo>
                    <a:pt x="1191" y="1185"/>
                  </a:moveTo>
                  <a:cubicBezTo>
                    <a:pt x="1167" y="1185"/>
                    <a:pt x="1143" y="1209"/>
                    <a:pt x="1143" y="1234"/>
                  </a:cubicBezTo>
                  <a:cubicBezTo>
                    <a:pt x="1143" y="1282"/>
                    <a:pt x="1143" y="1355"/>
                    <a:pt x="1118" y="1404"/>
                  </a:cubicBezTo>
                  <a:cubicBezTo>
                    <a:pt x="1118" y="1428"/>
                    <a:pt x="1143" y="1452"/>
                    <a:pt x="1167" y="1452"/>
                  </a:cubicBezTo>
                  <a:cubicBezTo>
                    <a:pt x="1191" y="1452"/>
                    <a:pt x="1215" y="1452"/>
                    <a:pt x="1215" y="1428"/>
                  </a:cubicBezTo>
                  <a:cubicBezTo>
                    <a:pt x="1215" y="1355"/>
                    <a:pt x="1240" y="1307"/>
                    <a:pt x="1240" y="1234"/>
                  </a:cubicBezTo>
                  <a:cubicBezTo>
                    <a:pt x="1240" y="1209"/>
                    <a:pt x="1215" y="1185"/>
                    <a:pt x="1191" y="1185"/>
                  </a:cubicBezTo>
                  <a:close/>
                  <a:moveTo>
                    <a:pt x="1107" y="1549"/>
                  </a:moveTo>
                  <a:cubicBezTo>
                    <a:pt x="1093" y="1549"/>
                    <a:pt x="1078" y="1557"/>
                    <a:pt x="1070" y="1574"/>
                  </a:cubicBezTo>
                  <a:cubicBezTo>
                    <a:pt x="1045" y="1622"/>
                    <a:pt x="997" y="1695"/>
                    <a:pt x="973" y="1744"/>
                  </a:cubicBezTo>
                  <a:cubicBezTo>
                    <a:pt x="948" y="1744"/>
                    <a:pt x="948" y="1792"/>
                    <a:pt x="973" y="1792"/>
                  </a:cubicBezTo>
                  <a:lnTo>
                    <a:pt x="1045" y="1792"/>
                  </a:lnTo>
                  <a:cubicBezTo>
                    <a:pt x="1094" y="1744"/>
                    <a:pt x="1118" y="1671"/>
                    <a:pt x="1143" y="1622"/>
                  </a:cubicBezTo>
                  <a:cubicBezTo>
                    <a:pt x="1158" y="1575"/>
                    <a:pt x="1133" y="1549"/>
                    <a:pt x="1107" y="1549"/>
                  </a:cubicBezTo>
                  <a:close/>
                  <a:moveTo>
                    <a:pt x="438" y="1792"/>
                  </a:moveTo>
                  <a:cubicBezTo>
                    <a:pt x="394" y="1792"/>
                    <a:pt x="390" y="1893"/>
                    <a:pt x="426" y="1893"/>
                  </a:cubicBezTo>
                  <a:cubicBezTo>
                    <a:pt x="430" y="1893"/>
                    <a:pt x="434" y="1892"/>
                    <a:pt x="438" y="1890"/>
                  </a:cubicBezTo>
                  <a:lnTo>
                    <a:pt x="632" y="1890"/>
                  </a:lnTo>
                  <a:cubicBezTo>
                    <a:pt x="657" y="1890"/>
                    <a:pt x="681" y="1890"/>
                    <a:pt x="681" y="1841"/>
                  </a:cubicBezTo>
                  <a:cubicBezTo>
                    <a:pt x="681" y="1817"/>
                    <a:pt x="657" y="1817"/>
                    <a:pt x="632" y="1792"/>
                  </a:cubicBezTo>
                  <a:close/>
                  <a:moveTo>
                    <a:pt x="244" y="1841"/>
                  </a:moveTo>
                  <a:cubicBezTo>
                    <a:pt x="171" y="1865"/>
                    <a:pt x="98" y="1914"/>
                    <a:pt x="74" y="1963"/>
                  </a:cubicBezTo>
                  <a:cubicBezTo>
                    <a:pt x="49" y="1987"/>
                    <a:pt x="49" y="2011"/>
                    <a:pt x="74" y="2011"/>
                  </a:cubicBezTo>
                  <a:cubicBezTo>
                    <a:pt x="74" y="2023"/>
                    <a:pt x="74" y="2029"/>
                    <a:pt x="77" y="2029"/>
                  </a:cubicBezTo>
                  <a:cubicBezTo>
                    <a:pt x="80" y="2029"/>
                    <a:pt x="86" y="2023"/>
                    <a:pt x="98" y="2011"/>
                  </a:cubicBezTo>
                  <a:cubicBezTo>
                    <a:pt x="98" y="2023"/>
                    <a:pt x="104" y="2029"/>
                    <a:pt x="110" y="2029"/>
                  </a:cubicBezTo>
                  <a:cubicBezTo>
                    <a:pt x="116" y="2029"/>
                    <a:pt x="122" y="2023"/>
                    <a:pt x="122" y="2011"/>
                  </a:cubicBezTo>
                  <a:cubicBezTo>
                    <a:pt x="171" y="1987"/>
                    <a:pt x="220" y="1938"/>
                    <a:pt x="268" y="1938"/>
                  </a:cubicBezTo>
                  <a:cubicBezTo>
                    <a:pt x="292" y="1938"/>
                    <a:pt x="317" y="1914"/>
                    <a:pt x="292" y="1865"/>
                  </a:cubicBezTo>
                  <a:cubicBezTo>
                    <a:pt x="292" y="1841"/>
                    <a:pt x="268" y="1841"/>
                    <a:pt x="244" y="1841"/>
                  </a:cubicBezTo>
                  <a:close/>
                  <a:moveTo>
                    <a:pt x="803" y="1841"/>
                  </a:moveTo>
                  <a:cubicBezTo>
                    <a:pt x="778" y="1841"/>
                    <a:pt x="754" y="1841"/>
                    <a:pt x="754" y="1865"/>
                  </a:cubicBezTo>
                  <a:cubicBezTo>
                    <a:pt x="754" y="1890"/>
                    <a:pt x="754" y="1914"/>
                    <a:pt x="778" y="1938"/>
                  </a:cubicBezTo>
                  <a:lnTo>
                    <a:pt x="705" y="1987"/>
                  </a:lnTo>
                  <a:cubicBezTo>
                    <a:pt x="681" y="2011"/>
                    <a:pt x="681" y="2035"/>
                    <a:pt x="705" y="2060"/>
                  </a:cubicBezTo>
                  <a:lnTo>
                    <a:pt x="754" y="2060"/>
                  </a:lnTo>
                  <a:cubicBezTo>
                    <a:pt x="754" y="2060"/>
                    <a:pt x="754" y="2060"/>
                    <a:pt x="754" y="2035"/>
                  </a:cubicBezTo>
                  <a:cubicBezTo>
                    <a:pt x="803" y="2011"/>
                    <a:pt x="827" y="1987"/>
                    <a:pt x="875" y="1938"/>
                  </a:cubicBezTo>
                  <a:lnTo>
                    <a:pt x="948" y="1963"/>
                  </a:lnTo>
                  <a:cubicBezTo>
                    <a:pt x="955" y="1970"/>
                    <a:pt x="963" y="1973"/>
                    <a:pt x="970" y="1973"/>
                  </a:cubicBezTo>
                  <a:cubicBezTo>
                    <a:pt x="987" y="1973"/>
                    <a:pt x="1004" y="1955"/>
                    <a:pt x="1021" y="1938"/>
                  </a:cubicBezTo>
                  <a:cubicBezTo>
                    <a:pt x="1021" y="1914"/>
                    <a:pt x="997" y="1890"/>
                    <a:pt x="997" y="1890"/>
                  </a:cubicBezTo>
                  <a:lnTo>
                    <a:pt x="900" y="1841"/>
                  </a:lnTo>
                  <a:close/>
                  <a:moveTo>
                    <a:pt x="1143" y="1993"/>
                  </a:moveTo>
                  <a:cubicBezTo>
                    <a:pt x="1130" y="1993"/>
                    <a:pt x="1118" y="1999"/>
                    <a:pt x="1118" y="2011"/>
                  </a:cubicBezTo>
                  <a:cubicBezTo>
                    <a:pt x="1094" y="2035"/>
                    <a:pt x="1094" y="2060"/>
                    <a:pt x="1118" y="2084"/>
                  </a:cubicBezTo>
                  <a:cubicBezTo>
                    <a:pt x="1167" y="2108"/>
                    <a:pt x="1191" y="2157"/>
                    <a:pt x="1240" y="2205"/>
                  </a:cubicBezTo>
                  <a:cubicBezTo>
                    <a:pt x="1240" y="2205"/>
                    <a:pt x="1264" y="2205"/>
                    <a:pt x="1264" y="2230"/>
                  </a:cubicBezTo>
                  <a:lnTo>
                    <a:pt x="1313" y="2230"/>
                  </a:lnTo>
                  <a:cubicBezTo>
                    <a:pt x="1337" y="2205"/>
                    <a:pt x="1337" y="2181"/>
                    <a:pt x="1313" y="2157"/>
                  </a:cubicBezTo>
                  <a:cubicBezTo>
                    <a:pt x="1264" y="2108"/>
                    <a:pt x="1215" y="2060"/>
                    <a:pt x="1167" y="2011"/>
                  </a:cubicBezTo>
                  <a:cubicBezTo>
                    <a:pt x="1167" y="1999"/>
                    <a:pt x="1155" y="1993"/>
                    <a:pt x="1143" y="1993"/>
                  </a:cubicBezTo>
                  <a:close/>
                  <a:moveTo>
                    <a:pt x="585" y="2074"/>
                  </a:moveTo>
                  <a:cubicBezTo>
                    <a:pt x="576" y="2074"/>
                    <a:pt x="567" y="2077"/>
                    <a:pt x="560" y="2084"/>
                  </a:cubicBezTo>
                  <a:cubicBezTo>
                    <a:pt x="511" y="2108"/>
                    <a:pt x="462" y="2133"/>
                    <a:pt x="414" y="2157"/>
                  </a:cubicBezTo>
                  <a:cubicBezTo>
                    <a:pt x="365" y="2157"/>
                    <a:pt x="365" y="2230"/>
                    <a:pt x="414" y="2254"/>
                  </a:cubicBezTo>
                  <a:lnTo>
                    <a:pt x="438" y="2230"/>
                  </a:lnTo>
                  <a:cubicBezTo>
                    <a:pt x="487" y="2205"/>
                    <a:pt x="560" y="2181"/>
                    <a:pt x="608" y="2157"/>
                  </a:cubicBezTo>
                  <a:cubicBezTo>
                    <a:pt x="632" y="2157"/>
                    <a:pt x="632" y="2133"/>
                    <a:pt x="632" y="2108"/>
                  </a:cubicBezTo>
                  <a:cubicBezTo>
                    <a:pt x="632" y="2091"/>
                    <a:pt x="608" y="2074"/>
                    <a:pt x="585" y="2074"/>
                  </a:cubicBezTo>
                  <a:close/>
                  <a:moveTo>
                    <a:pt x="49" y="2108"/>
                  </a:moveTo>
                  <a:cubicBezTo>
                    <a:pt x="25" y="2133"/>
                    <a:pt x="1" y="2157"/>
                    <a:pt x="25" y="2181"/>
                  </a:cubicBezTo>
                  <a:cubicBezTo>
                    <a:pt x="74" y="2230"/>
                    <a:pt x="147" y="2278"/>
                    <a:pt x="220" y="2278"/>
                  </a:cubicBezTo>
                  <a:lnTo>
                    <a:pt x="244" y="2278"/>
                  </a:lnTo>
                  <a:cubicBezTo>
                    <a:pt x="244" y="2278"/>
                    <a:pt x="268" y="2254"/>
                    <a:pt x="268" y="2230"/>
                  </a:cubicBezTo>
                  <a:cubicBezTo>
                    <a:pt x="268" y="2205"/>
                    <a:pt x="244" y="2181"/>
                    <a:pt x="220" y="2181"/>
                  </a:cubicBezTo>
                  <a:cubicBezTo>
                    <a:pt x="195" y="2181"/>
                    <a:pt x="122" y="2181"/>
                    <a:pt x="98" y="2133"/>
                  </a:cubicBezTo>
                  <a:cubicBezTo>
                    <a:pt x="98" y="2108"/>
                    <a:pt x="74" y="2108"/>
                    <a:pt x="49" y="2108"/>
                  </a:cubicBezTo>
                  <a:close/>
                  <a:moveTo>
                    <a:pt x="1361" y="2278"/>
                  </a:moveTo>
                  <a:cubicBezTo>
                    <a:pt x="1337" y="2303"/>
                    <a:pt x="1313" y="2327"/>
                    <a:pt x="1337" y="2351"/>
                  </a:cubicBezTo>
                  <a:cubicBezTo>
                    <a:pt x="1337" y="2400"/>
                    <a:pt x="1361" y="2448"/>
                    <a:pt x="1361" y="2521"/>
                  </a:cubicBezTo>
                  <a:cubicBezTo>
                    <a:pt x="1361" y="2546"/>
                    <a:pt x="1386" y="2570"/>
                    <a:pt x="1410" y="2570"/>
                  </a:cubicBezTo>
                  <a:cubicBezTo>
                    <a:pt x="1434" y="2570"/>
                    <a:pt x="1458" y="2546"/>
                    <a:pt x="1458" y="2521"/>
                  </a:cubicBezTo>
                  <a:cubicBezTo>
                    <a:pt x="1458" y="2448"/>
                    <a:pt x="1434" y="2375"/>
                    <a:pt x="1410" y="2327"/>
                  </a:cubicBezTo>
                  <a:cubicBezTo>
                    <a:pt x="1410" y="2303"/>
                    <a:pt x="1361" y="2278"/>
                    <a:pt x="1361" y="2278"/>
                  </a:cubicBezTo>
                  <a:close/>
                  <a:moveTo>
                    <a:pt x="1402" y="2657"/>
                  </a:moveTo>
                  <a:cubicBezTo>
                    <a:pt x="1383" y="2657"/>
                    <a:pt x="1378" y="2674"/>
                    <a:pt x="1361" y="2691"/>
                  </a:cubicBezTo>
                  <a:cubicBezTo>
                    <a:pt x="1361" y="2764"/>
                    <a:pt x="1337" y="2813"/>
                    <a:pt x="1313" y="2861"/>
                  </a:cubicBezTo>
                  <a:cubicBezTo>
                    <a:pt x="1313" y="2886"/>
                    <a:pt x="1337" y="2910"/>
                    <a:pt x="1361" y="2934"/>
                  </a:cubicBezTo>
                  <a:cubicBezTo>
                    <a:pt x="1386" y="2934"/>
                    <a:pt x="1410" y="2934"/>
                    <a:pt x="1410" y="2910"/>
                  </a:cubicBezTo>
                  <a:cubicBezTo>
                    <a:pt x="1434" y="2837"/>
                    <a:pt x="1458" y="2764"/>
                    <a:pt x="1458" y="2716"/>
                  </a:cubicBezTo>
                  <a:cubicBezTo>
                    <a:pt x="1458" y="2691"/>
                    <a:pt x="1458" y="2667"/>
                    <a:pt x="1434" y="2667"/>
                  </a:cubicBezTo>
                  <a:cubicBezTo>
                    <a:pt x="1420" y="2660"/>
                    <a:pt x="1410" y="2657"/>
                    <a:pt x="1402" y="2657"/>
                  </a:cubicBezTo>
                  <a:close/>
                  <a:moveTo>
                    <a:pt x="1288" y="3021"/>
                  </a:moveTo>
                  <a:cubicBezTo>
                    <a:pt x="1272" y="3021"/>
                    <a:pt x="1256" y="3031"/>
                    <a:pt x="1240" y="3031"/>
                  </a:cubicBezTo>
                  <a:lnTo>
                    <a:pt x="1167" y="3201"/>
                  </a:lnTo>
                  <a:cubicBezTo>
                    <a:pt x="1143" y="3226"/>
                    <a:pt x="1167" y="3250"/>
                    <a:pt x="1191" y="3274"/>
                  </a:cubicBezTo>
                  <a:cubicBezTo>
                    <a:pt x="1215" y="3274"/>
                    <a:pt x="1240" y="3274"/>
                    <a:pt x="1240" y="3250"/>
                  </a:cubicBezTo>
                  <a:cubicBezTo>
                    <a:pt x="1264" y="3201"/>
                    <a:pt x="1313" y="3153"/>
                    <a:pt x="1337" y="3080"/>
                  </a:cubicBezTo>
                  <a:cubicBezTo>
                    <a:pt x="1337" y="3056"/>
                    <a:pt x="1337" y="3031"/>
                    <a:pt x="1313" y="3031"/>
                  </a:cubicBezTo>
                  <a:cubicBezTo>
                    <a:pt x="1305" y="3023"/>
                    <a:pt x="1296" y="3021"/>
                    <a:pt x="1288" y="3021"/>
                  </a:cubicBezTo>
                  <a:close/>
                  <a:moveTo>
                    <a:pt x="1124" y="3351"/>
                  </a:moveTo>
                  <a:cubicBezTo>
                    <a:pt x="1112" y="3351"/>
                    <a:pt x="1101" y="3357"/>
                    <a:pt x="1094" y="3371"/>
                  </a:cubicBezTo>
                  <a:cubicBezTo>
                    <a:pt x="1045" y="3444"/>
                    <a:pt x="1021" y="3493"/>
                    <a:pt x="997" y="3542"/>
                  </a:cubicBezTo>
                  <a:cubicBezTo>
                    <a:pt x="973" y="3542"/>
                    <a:pt x="973" y="3566"/>
                    <a:pt x="997" y="3590"/>
                  </a:cubicBezTo>
                  <a:lnTo>
                    <a:pt x="1070" y="3590"/>
                  </a:lnTo>
                  <a:cubicBezTo>
                    <a:pt x="1094" y="3542"/>
                    <a:pt x="1143" y="3493"/>
                    <a:pt x="1167" y="3420"/>
                  </a:cubicBezTo>
                  <a:cubicBezTo>
                    <a:pt x="1184" y="3386"/>
                    <a:pt x="1153" y="3351"/>
                    <a:pt x="1124" y="3351"/>
                  </a:cubicBezTo>
                  <a:close/>
                  <a:moveTo>
                    <a:pt x="705" y="3566"/>
                  </a:moveTo>
                  <a:cubicBezTo>
                    <a:pt x="632" y="3566"/>
                    <a:pt x="560" y="3590"/>
                    <a:pt x="511" y="3639"/>
                  </a:cubicBezTo>
                  <a:cubicBezTo>
                    <a:pt x="487" y="3639"/>
                    <a:pt x="487" y="3687"/>
                    <a:pt x="511" y="3687"/>
                  </a:cubicBezTo>
                  <a:cubicBezTo>
                    <a:pt x="511" y="3699"/>
                    <a:pt x="511" y="3705"/>
                    <a:pt x="514" y="3705"/>
                  </a:cubicBezTo>
                  <a:cubicBezTo>
                    <a:pt x="517" y="3705"/>
                    <a:pt x="523" y="3699"/>
                    <a:pt x="535" y="3687"/>
                  </a:cubicBezTo>
                  <a:cubicBezTo>
                    <a:pt x="535" y="3687"/>
                    <a:pt x="535" y="3712"/>
                    <a:pt x="560" y="3712"/>
                  </a:cubicBezTo>
                  <a:cubicBezTo>
                    <a:pt x="608" y="3663"/>
                    <a:pt x="657" y="3663"/>
                    <a:pt x="705" y="3663"/>
                  </a:cubicBezTo>
                  <a:cubicBezTo>
                    <a:pt x="730" y="3663"/>
                    <a:pt x="754" y="3639"/>
                    <a:pt x="754" y="3614"/>
                  </a:cubicBezTo>
                  <a:cubicBezTo>
                    <a:pt x="754" y="3590"/>
                    <a:pt x="730" y="3566"/>
                    <a:pt x="705" y="3566"/>
                  </a:cubicBezTo>
                  <a:close/>
                  <a:moveTo>
                    <a:pt x="900" y="3590"/>
                  </a:moveTo>
                  <a:cubicBezTo>
                    <a:pt x="875" y="3590"/>
                    <a:pt x="851" y="3614"/>
                    <a:pt x="851" y="3639"/>
                  </a:cubicBezTo>
                  <a:cubicBezTo>
                    <a:pt x="827" y="3639"/>
                    <a:pt x="851" y="3663"/>
                    <a:pt x="851" y="3687"/>
                  </a:cubicBezTo>
                  <a:cubicBezTo>
                    <a:pt x="827" y="3736"/>
                    <a:pt x="778" y="3760"/>
                    <a:pt x="730" y="3809"/>
                  </a:cubicBezTo>
                  <a:cubicBezTo>
                    <a:pt x="730" y="3833"/>
                    <a:pt x="730" y="3857"/>
                    <a:pt x="730" y="3882"/>
                  </a:cubicBezTo>
                  <a:lnTo>
                    <a:pt x="803" y="3882"/>
                  </a:lnTo>
                  <a:cubicBezTo>
                    <a:pt x="851" y="3833"/>
                    <a:pt x="900" y="3784"/>
                    <a:pt x="948" y="3736"/>
                  </a:cubicBezTo>
                  <a:cubicBezTo>
                    <a:pt x="948" y="3736"/>
                    <a:pt x="948" y="3712"/>
                    <a:pt x="948" y="3712"/>
                  </a:cubicBezTo>
                  <a:cubicBezTo>
                    <a:pt x="973" y="3712"/>
                    <a:pt x="1021" y="3736"/>
                    <a:pt x="1045" y="3736"/>
                  </a:cubicBezTo>
                  <a:cubicBezTo>
                    <a:pt x="1053" y="3743"/>
                    <a:pt x="1060" y="3746"/>
                    <a:pt x="1067" y="3746"/>
                  </a:cubicBezTo>
                  <a:cubicBezTo>
                    <a:pt x="1084" y="3746"/>
                    <a:pt x="1101" y="3729"/>
                    <a:pt x="1118" y="3712"/>
                  </a:cubicBezTo>
                  <a:cubicBezTo>
                    <a:pt x="1118" y="3712"/>
                    <a:pt x="1118" y="3663"/>
                    <a:pt x="1094" y="3663"/>
                  </a:cubicBezTo>
                  <a:cubicBezTo>
                    <a:pt x="1021" y="3639"/>
                    <a:pt x="973" y="3614"/>
                    <a:pt x="900" y="3590"/>
                  </a:cubicBezTo>
                  <a:close/>
                  <a:moveTo>
                    <a:pt x="1231" y="3742"/>
                  </a:moveTo>
                  <a:cubicBezTo>
                    <a:pt x="1222" y="3742"/>
                    <a:pt x="1215" y="3748"/>
                    <a:pt x="1215" y="3760"/>
                  </a:cubicBezTo>
                  <a:cubicBezTo>
                    <a:pt x="1191" y="3784"/>
                    <a:pt x="1191" y="3809"/>
                    <a:pt x="1215" y="3833"/>
                  </a:cubicBezTo>
                  <a:cubicBezTo>
                    <a:pt x="1264" y="3857"/>
                    <a:pt x="1313" y="3882"/>
                    <a:pt x="1361" y="3930"/>
                  </a:cubicBezTo>
                  <a:lnTo>
                    <a:pt x="1386" y="3930"/>
                  </a:lnTo>
                  <a:cubicBezTo>
                    <a:pt x="1386" y="3930"/>
                    <a:pt x="1396" y="3941"/>
                    <a:pt x="1411" y="3941"/>
                  </a:cubicBezTo>
                  <a:cubicBezTo>
                    <a:pt x="1418" y="3941"/>
                    <a:pt x="1426" y="3938"/>
                    <a:pt x="1434" y="3930"/>
                  </a:cubicBezTo>
                  <a:cubicBezTo>
                    <a:pt x="1434" y="3930"/>
                    <a:pt x="1434" y="3882"/>
                    <a:pt x="1434" y="3882"/>
                  </a:cubicBezTo>
                  <a:cubicBezTo>
                    <a:pt x="1386" y="3833"/>
                    <a:pt x="1313" y="3784"/>
                    <a:pt x="1264" y="3760"/>
                  </a:cubicBezTo>
                  <a:cubicBezTo>
                    <a:pt x="1252" y="3748"/>
                    <a:pt x="1240" y="3742"/>
                    <a:pt x="1231" y="3742"/>
                  </a:cubicBezTo>
                  <a:close/>
                  <a:moveTo>
                    <a:pt x="462" y="3784"/>
                  </a:moveTo>
                  <a:cubicBezTo>
                    <a:pt x="438" y="3784"/>
                    <a:pt x="414" y="3809"/>
                    <a:pt x="438" y="3833"/>
                  </a:cubicBezTo>
                  <a:cubicBezTo>
                    <a:pt x="438" y="3906"/>
                    <a:pt x="487" y="3979"/>
                    <a:pt x="584" y="3979"/>
                  </a:cubicBezTo>
                  <a:lnTo>
                    <a:pt x="608" y="3979"/>
                  </a:lnTo>
                  <a:cubicBezTo>
                    <a:pt x="632" y="3979"/>
                    <a:pt x="657" y="3954"/>
                    <a:pt x="657" y="3906"/>
                  </a:cubicBezTo>
                  <a:cubicBezTo>
                    <a:pt x="632" y="3882"/>
                    <a:pt x="608" y="3882"/>
                    <a:pt x="584" y="3882"/>
                  </a:cubicBezTo>
                  <a:cubicBezTo>
                    <a:pt x="560" y="3882"/>
                    <a:pt x="511" y="3882"/>
                    <a:pt x="511" y="3809"/>
                  </a:cubicBezTo>
                  <a:cubicBezTo>
                    <a:pt x="511" y="3784"/>
                    <a:pt x="487" y="3784"/>
                    <a:pt x="462" y="3784"/>
                  </a:cubicBezTo>
                  <a:close/>
                  <a:moveTo>
                    <a:pt x="1520" y="3963"/>
                  </a:moveTo>
                  <a:cubicBezTo>
                    <a:pt x="1480" y="3963"/>
                    <a:pt x="1445" y="4014"/>
                    <a:pt x="1483" y="4052"/>
                  </a:cubicBezTo>
                  <a:cubicBezTo>
                    <a:pt x="1507" y="4100"/>
                    <a:pt x="1556" y="4149"/>
                    <a:pt x="1580" y="4197"/>
                  </a:cubicBezTo>
                  <a:cubicBezTo>
                    <a:pt x="1604" y="4197"/>
                    <a:pt x="1604" y="4222"/>
                    <a:pt x="1628" y="4222"/>
                  </a:cubicBezTo>
                  <a:lnTo>
                    <a:pt x="1628" y="4197"/>
                  </a:lnTo>
                  <a:lnTo>
                    <a:pt x="1653" y="4197"/>
                  </a:lnTo>
                  <a:cubicBezTo>
                    <a:pt x="1677" y="4197"/>
                    <a:pt x="1677" y="4173"/>
                    <a:pt x="1677" y="4149"/>
                  </a:cubicBezTo>
                  <a:cubicBezTo>
                    <a:pt x="1628" y="4100"/>
                    <a:pt x="1604" y="4027"/>
                    <a:pt x="1556" y="3979"/>
                  </a:cubicBezTo>
                  <a:cubicBezTo>
                    <a:pt x="1544" y="3967"/>
                    <a:pt x="1532" y="3963"/>
                    <a:pt x="1520" y="3963"/>
                  </a:cubicBezTo>
                  <a:close/>
                  <a:moveTo>
                    <a:pt x="1722" y="4285"/>
                  </a:moveTo>
                  <a:cubicBezTo>
                    <a:pt x="1716" y="4285"/>
                    <a:pt x="1708" y="4287"/>
                    <a:pt x="1701" y="4295"/>
                  </a:cubicBezTo>
                  <a:cubicBezTo>
                    <a:pt x="1677" y="4295"/>
                    <a:pt x="1653" y="4319"/>
                    <a:pt x="1677" y="4343"/>
                  </a:cubicBezTo>
                  <a:cubicBezTo>
                    <a:pt x="1701" y="4416"/>
                    <a:pt x="1726" y="4465"/>
                    <a:pt x="1726" y="4513"/>
                  </a:cubicBezTo>
                  <a:cubicBezTo>
                    <a:pt x="1726" y="4537"/>
                    <a:pt x="1750" y="4562"/>
                    <a:pt x="1774" y="4562"/>
                  </a:cubicBezTo>
                  <a:cubicBezTo>
                    <a:pt x="1799" y="4562"/>
                    <a:pt x="1823" y="4513"/>
                    <a:pt x="1823" y="4489"/>
                  </a:cubicBezTo>
                  <a:cubicBezTo>
                    <a:pt x="1799" y="4440"/>
                    <a:pt x="1774" y="4367"/>
                    <a:pt x="1750" y="4319"/>
                  </a:cubicBezTo>
                  <a:cubicBezTo>
                    <a:pt x="1750" y="4302"/>
                    <a:pt x="1738" y="4285"/>
                    <a:pt x="1722" y="4285"/>
                  </a:cubicBezTo>
                  <a:close/>
                  <a:moveTo>
                    <a:pt x="1799" y="4635"/>
                  </a:moveTo>
                  <a:cubicBezTo>
                    <a:pt x="1774" y="4659"/>
                    <a:pt x="1750" y="4683"/>
                    <a:pt x="1750" y="4708"/>
                  </a:cubicBezTo>
                  <a:lnTo>
                    <a:pt x="1750" y="4780"/>
                  </a:lnTo>
                  <a:lnTo>
                    <a:pt x="1750" y="4878"/>
                  </a:lnTo>
                  <a:cubicBezTo>
                    <a:pt x="1750" y="4902"/>
                    <a:pt x="1774" y="4926"/>
                    <a:pt x="1799" y="4926"/>
                  </a:cubicBezTo>
                  <a:cubicBezTo>
                    <a:pt x="1823" y="4926"/>
                    <a:pt x="1847" y="4902"/>
                    <a:pt x="1847" y="4878"/>
                  </a:cubicBezTo>
                  <a:lnTo>
                    <a:pt x="1847" y="4780"/>
                  </a:lnTo>
                  <a:lnTo>
                    <a:pt x="1847" y="4683"/>
                  </a:lnTo>
                  <a:cubicBezTo>
                    <a:pt x="1847" y="4659"/>
                    <a:pt x="1823" y="4635"/>
                    <a:pt x="1799" y="4635"/>
                  </a:cubicBezTo>
                  <a:close/>
                  <a:moveTo>
                    <a:pt x="1799" y="5023"/>
                  </a:moveTo>
                  <a:cubicBezTo>
                    <a:pt x="1774" y="5023"/>
                    <a:pt x="1750" y="5023"/>
                    <a:pt x="1750" y="5048"/>
                  </a:cubicBezTo>
                  <a:cubicBezTo>
                    <a:pt x="1726" y="5096"/>
                    <a:pt x="1726" y="5145"/>
                    <a:pt x="1726" y="5169"/>
                  </a:cubicBezTo>
                  <a:cubicBezTo>
                    <a:pt x="1701" y="5193"/>
                    <a:pt x="1726" y="5218"/>
                    <a:pt x="1750" y="5242"/>
                  </a:cubicBezTo>
                  <a:cubicBezTo>
                    <a:pt x="1774" y="5242"/>
                    <a:pt x="1799" y="5218"/>
                    <a:pt x="1799" y="5193"/>
                  </a:cubicBezTo>
                  <a:cubicBezTo>
                    <a:pt x="1823" y="5169"/>
                    <a:pt x="1823" y="5121"/>
                    <a:pt x="1823" y="5072"/>
                  </a:cubicBezTo>
                  <a:cubicBezTo>
                    <a:pt x="1847" y="5048"/>
                    <a:pt x="1823" y="5023"/>
                    <a:pt x="1799" y="502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5326258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2">
  <p:cSld name="Section header 2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Google Shape;607;p15"/>
          <p:cNvSpPr txBox="1">
            <a:spLocks noGrp="1"/>
          </p:cNvSpPr>
          <p:nvPr>
            <p:ph type="title"/>
          </p:nvPr>
        </p:nvSpPr>
        <p:spPr>
          <a:xfrm>
            <a:off x="1363650" y="2837450"/>
            <a:ext cx="2587500" cy="62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608" name="Google Shape;608;p15"/>
          <p:cNvSpPr txBox="1">
            <a:spLocks noGrp="1"/>
          </p:cNvSpPr>
          <p:nvPr>
            <p:ph type="subTitle" idx="1"/>
          </p:nvPr>
        </p:nvSpPr>
        <p:spPr>
          <a:xfrm>
            <a:off x="1363650" y="3518763"/>
            <a:ext cx="2759100" cy="5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 Slab Regular"/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 Slab Regular"/>
              <a:buNone/>
              <a:defRPr sz="2100">
                <a:solidFill>
                  <a:schemeClr val="dk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 Slab Regular"/>
              <a:buNone/>
              <a:defRPr sz="2100">
                <a:solidFill>
                  <a:schemeClr val="dk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 Slab Regular"/>
              <a:buNone/>
              <a:defRPr sz="2100">
                <a:solidFill>
                  <a:schemeClr val="dk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 Slab Regular"/>
              <a:buNone/>
              <a:defRPr sz="2100">
                <a:solidFill>
                  <a:schemeClr val="dk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 Slab Regular"/>
              <a:buNone/>
              <a:defRPr sz="2100">
                <a:solidFill>
                  <a:schemeClr val="dk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 Slab Regular"/>
              <a:buNone/>
              <a:defRPr sz="2100">
                <a:solidFill>
                  <a:schemeClr val="dk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 Slab Regular"/>
              <a:buNone/>
              <a:defRPr sz="2100">
                <a:solidFill>
                  <a:schemeClr val="dk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 Slab Regular"/>
              <a:buNone/>
              <a:defRPr sz="2100">
                <a:solidFill>
                  <a:schemeClr val="dk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endParaRPr/>
          </a:p>
        </p:txBody>
      </p:sp>
      <p:sp>
        <p:nvSpPr>
          <p:cNvPr id="609" name="Google Shape;609;p15"/>
          <p:cNvSpPr txBox="1">
            <a:spLocks noGrp="1"/>
          </p:cNvSpPr>
          <p:nvPr>
            <p:ph type="title" idx="2" hasCustomPrompt="1"/>
          </p:nvPr>
        </p:nvSpPr>
        <p:spPr>
          <a:xfrm>
            <a:off x="1363650" y="1525013"/>
            <a:ext cx="2129100" cy="137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2000"/>
              <a:buNone/>
              <a:defRPr sz="10000">
                <a:latin typeface="Comfortaa"/>
                <a:ea typeface="Comfortaa"/>
                <a:cs typeface="Comfortaa"/>
                <a:sym typeface="Comfortaa"/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grpSp>
        <p:nvGrpSpPr>
          <p:cNvPr id="610" name="Google Shape;610;p15"/>
          <p:cNvGrpSpPr/>
          <p:nvPr/>
        </p:nvGrpSpPr>
        <p:grpSpPr>
          <a:xfrm>
            <a:off x="8065080" y="-10"/>
            <a:ext cx="1210420" cy="868635"/>
            <a:chOff x="6102329" y="3283426"/>
            <a:chExt cx="654776" cy="469888"/>
          </a:xfrm>
        </p:grpSpPr>
        <p:sp>
          <p:nvSpPr>
            <p:cNvPr id="611" name="Google Shape;611;p15"/>
            <p:cNvSpPr/>
            <p:nvPr/>
          </p:nvSpPr>
          <p:spPr>
            <a:xfrm>
              <a:off x="6149906" y="3283426"/>
              <a:ext cx="607200" cy="327381"/>
            </a:xfrm>
            <a:custGeom>
              <a:avLst/>
              <a:gdLst/>
              <a:ahLst/>
              <a:cxnLst/>
              <a:rect l="l" t="t" r="r" b="b"/>
              <a:pathLst>
                <a:path w="2795" h="1507" extrusionOk="0">
                  <a:moveTo>
                    <a:pt x="2697" y="0"/>
                  </a:moveTo>
                  <a:cubicBezTo>
                    <a:pt x="2697" y="22"/>
                    <a:pt x="1520" y="1418"/>
                    <a:pt x="435" y="1418"/>
                  </a:cubicBezTo>
                  <a:cubicBezTo>
                    <a:pt x="312" y="1418"/>
                    <a:pt x="191" y="1400"/>
                    <a:pt x="73" y="1361"/>
                  </a:cubicBezTo>
                  <a:cubicBezTo>
                    <a:pt x="66" y="1354"/>
                    <a:pt x="59" y="1351"/>
                    <a:pt x="52" y="1351"/>
                  </a:cubicBezTo>
                  <a:cubicBezTo>
                    <a:pt x="35" y="1351"/>
                    <a:pt x="18" y="1368"/>
                    <a:pt x="1" y="1385"/>
                  </a:cubicBezTo>
                  <a:cubicBezTo>
                    <a:pt x="1" y="1409"/>
                    <a:pt x="1" y="1434"/>
                    <a:pt x="25" y="1434"/>
                  </a:cubicBezTo>
                  <a:cubicBezTo>
                    <a:pt x="171" y="1482"/>
                    <a:pt x="292" y="1507"/>
                    <a:pt x="414" y="1507"/>
                  </a:cubicBezTo>
                  <a:cubicBezTo>
                    <a:pt x="948" y="1458"/>
                    <a:pt x="1458" y="1239"/>
                    <a:pt x="1871" y="899"/>
                  </a:cubicBezTo>
                  <a:cubicBezTo>
                    <a:pt x="2187" y="656"/>
                    <a:pt x="2503" y="389"/>
                    <a:pt x="2770" y="73"/>
                  </a:cubicBezTo>
                  <a:cubicBezTo>
                    <a:pt x="2794" y="49"/>
                    <a:pt x="2794" y="25"/>
                    <a:pt x="27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" name="Google Shape;612;p15"/>
            <p:cNvSpPr/>
            <p:nvPr/>
          </p:nvSpPr>
          <p:spPr>
            <a:xfrm>
              <a:off x="6218555" y="3499796"/>
              <a:ext cx="179662" cy="211375"/>
            </a:xfrm>
            <a:custGeom>
              <a:avLst/>
              <a:gdLst/>
              <a:ahLst/>
              <a:cxnLst/>
              <a:rect l="l" t="t" r="r" b="b"/>
              <a:pathLst>
                <a:path w="827" h="973" extrusionOk="0">
                  <a:moveTo>
                    <a:pt x="73" y="0"/>
                  </a:moveTo>
                  <a:cubicBezTo>
                    <a:pt x="49" y="0"/>
                    <a:pt x="25" y="25"/>
                    <a:pt x="25" y="49"/>
                  </a:cubicBezTo>
                  <a:cubicBezTo>
                    <a:pt x="0" y="49"/>
                    <a:pt x="25" y="98"/>
                    <a:pt x="49" y="98"/>
                  </a:cubicBezTo>
                  <a:cubicBezTo>
                    <a:pt x="268" y="170"/>
                    <a:pt x="511" y="243"/>
                    <a:pt x="729" y="341"/>
                  </a:cubicBezTo>
                  <a:cubicBezTo>
                    <a:pt x="559" y="559"/>
                    <a:pt x="340" y="729"/>
                    <a:pt x="122" y="875"/>
                  </a:cubicBezTo>
                  <a:cubicBezTo>
                    <a:pt x="98" y="899"/>
                    <a:pt x="98" y="924"/>
                    <a:pt x="122" y="948"/>
                  </a:cubicBezTo>
                  <a:cubicBezTo>
                    <a:pt x="122" y="948"/>
                    <a:pt x="146" y="972"/>
                    <a:pt x="146" y="972"/>
                  </a:cubicBezTo>
                  <a:cubicBezTo>
                    <a:pt x="170" y="948"/>
                    <a:pt x="170" y="948"/>
                    <a:pt x="170" y="948"/>
                  </a:cubicBezTo>
                  <a:cubicBezTo>
                    <a:pt x="365" y="802"/>
                    <a:pt x="826" y="462"/>
                    <a:pt x="826" y="341"/>
                  </a:cubicBezTo>
                  <a:cubicBezTo>
                    <a:pt x="826" y="316"/>
                    <a:pt x="802" y="292"/>
                    <a:pt x="778" y="292"/>
                  </a:cubicBezTo>
                  <a:cubicBezTo>
                    <a:pt x="559" y="170"/>
                    <a:pt x="316" y="98"/>
                    <a:pt x="7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" name="Google Shape;613;p15"/>
            <p:cNvSpPr/>
            <p:nvPr/>
          </p:nvSpPr>
          <p:spPr>
            <a:xfrm>
              <a:off x="6367367" y="3409207"/>
              <a:ext cx="204862" cy="249174"/>
            </a:xfrm>
            <a:custGeom>
              <a:avLst/>
              <a:gdLst/>
              <a:ahLst/>
              <a:cxnLst/>
              <a:rect l="l" t="t" r="r" b="b"/>
              <a:pathLst>
                <a:path w="943" h="1147" extrusionOk="0">
                  <a:moveTo>
                    <a:pt x="53" y="1"/>
                  </a:moveTo>
                  <a:cubicBezTo>
                    <a:pt x="15" y="1"/>
                    <a:pt x="1" y="77"/>
                    <a:pt x="44" y="77"/>
                  </a:cubicBezTo>
                  <a:cubicBezTo>
                    <a:pt x="287" y="150"/>
                    <a:pt x="530" y="272"/>
                    <a:pt x="749" y="393"/>
                  </a:cubicBezTo>
                  <a:cubicBezTo>
                    <a:pt x="797" y="417"/>
                    <a:pt x="651" y="758"/>
                    <a:pt x="457" y="1073"/>
                  </a:cubicBezTo>
                  <a:cubicBezTo>
                    <a:pt x="433" y="1098"/>
                    <a:pt x="433" y="1122"/>
                    <a:pt x="457" y="1146"/>
                  </a:cubicBezTo>
                  <a:lnTo>
                    <a:pt x="481" y="1146"/>
                  </a:lnTo>
                  <a:cubicBezTo>
                    <a:pt x="506" y="1122"/>
                    <a:pt x="530" y="1122"/>
                    <a:pt x="530" y="1098"/>
                  </a:cubicBezTo>
                  <a:cubicBezTo>
                    <a:pt x="651" y="903"/>
                    <a:pt x="943" y="417"/>
                    <a:pt x="797" y="296"/>
                  </a:cubicBezTo>
                  <a:cubicBezTo>
                    <a:pt x="579" y="174"/>
                    <a:pt x="336" y="77"/>
                    <a:pt x="68" y="4"/>
                  </a:cubicBezTo>
                  <a:cubicBezTo>
                    <a:pt x="63" y="2"/>
                    <a:pt x="58" y="1"/>
                    <a:pt x="5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" name="Google Shape;614;p15"/>
            <p:cNvSpPr/>
            <p:nvPr/>
          </p:nvSpPr>
          <p:spPr>
            <a:xfrm>
              <a:off x="6519439" y="3341429"/>
              <a:ext cx="174230" cy="179657"/>
            </a:xfrm>
            <a:custGeom>
              <a:avLst/>
              <a:gdLst/>
              <a:ahLst/>
              <a:cxnLst/>
              <a:rect l="l" t="t" r="r" b="b"/>
              <a:pathLst>
                <a:path w="802" h="827" extrusionOk="0">
                  <a:moveTo>
                    <a:pt x="24" y="1"/>
                  </a:moveTo>
                  <a:cubicBezTo>
                    <a:pt x="0" y="1"/>
                    <a:pt x="0" y="74"/>
                    <a:pt x="24" y="98"/>
                  </a:cubicBezTo>
                  <a:cubicBezTo>
                    <a:pt x="243" y="98"/>
                    <a:pt x="462" y="122"/>
                    <a:pt x="680" y="171"/>
                  </a:cubicBezTo>
                  <a:cubicBezTo>
                    <a:pt x="656" y="389"/>
                    <a:pt x="559" y="584"/>
                    <a:pt x="462" y="778"/>
                  </a:cubicBezTo>
                  <a:cubicBezTo>
                    <a:pt x="437" y="778"/>
                    <a:pt x="462" y="827"/>
                    <a:pt x="462" y="827"/>
                  </a:cubicBezTo>
                  <a:lnTo>
                    <a:pt x="486" y="827"/>
                  </a:lnTo>
                  <a:cubicBezTo>
                    <a:pt x="510" y="827"/>
                    <a:pt x="510" y="827"/>
                    <a:pt x="534" y="802"/>
                  </a:cubicBezTo>
                  <a:cubicBezTo>
                    <a:pt x="583" y="729"/>
                    <a:pt x="802" y="268"/>
                    <a:pt x="753" y="122"/>
                  </a:cubicBezTo>
                  <a:cubicBezTo>
                    <a:pt x="753" y="122"/>
                    <a:pt x="729" y="98"/>
                    <a:pt x="705" y="74"/>
                  </a:cubicBezTo>
                  <a:cubicBezTo>
                    <a:pt x="486" y="25"/>
                    <a:pt x="267" y="1"/>
                    <a:pt x="2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" name="Google Shape;615;p15"/>
            <p:cNvSpPr/>
            <p:nvPr/>
          </p:nvSpPr>
          <p:spPr>
            <a:xfrm>
              <a:off x="6603730" y="3489151"/>
              <a:ext cx="74081" cy="74079"/>
            </a:xfrm>
            <a:custGeom>
              <a:avLst/>
              <a:gdLst/>
              <a:ahLst/>
              <a:cxnLst/>
              <a:rect l="l" t="t" r="r" b="b"/>
              <a:pathLst>
                <a:path w="341" h="341" extrusionOk="0">
                  <a:moveTo>
                    <a:pt x="171" y="1"/>
                  </a:moveTo>
                  <a:cubicBezTo>
                    <a:pt x="74" y="1"/>
                    <a:pt x="1" y="74"/>
                    <a:pt x="1" y="171"/>
                  </a:cubicBezTo>
                  <a:cubicBezTo>
                    <a:pt x="1" y="268"/>
                    <a:pt x="74" y="341"/>
                    <a:pt x="171" y="341"/>
                  </a:cubicBezTo>
                  <a:cubicBezTo>
                    <a:pt x="268" y="341"/>
                    <a:pt x="341" y="268"/>
                    <a:pt x="341" y="171"/>
                  </a:cubicBezTo>
                  <a:cubicBezTo>
                    <a:pt x="341" y="74"/>
                    <a:pt x="268" y="1"/>
                    <a:pt x="1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" name="Google Shape;616;p15"/>
            <p:cNvSpPr/>
            <p:nvPr/>
          </p:nvSpPr>
          <p:spPr>
            <a:xfrm>
              <a:off x="6487721" y="3299284"/>
              <a:ext cx="68867" cy="74079"/>
            </a:xfrm>
            <a:custGeom>
              <a:avLst/>
              <a:gdLst/>
              <a:ahLst/>
              <a:cxnLst/>
              <a:rect l="l" t="t" r="r" b="b"/>
              <a:pathLst>
                <a:path w="317" h="341" extrusionOk="0">
                  <a:moveTo>
                    <a:pt x="170" y="0"/>
                  </a:moveTo>
                  <a:cubicBezTo>
                    <a:pt x="73" y="0"/>
                    <a:pt x="0" y="73"/>
                    <a:pt x="0" y="170"/>
                  </a:cubicBezTo>
                  <a:cubicBezTo>
                    <a:pt x="0" y="268"/>
                    <a:pt x="73" y="340"/>
                    <a:pt x="170" y="340"/>
                  </a:cubicBezTo>
                  <a:cubicBezTo>
                    <a:pt x="243" y="340"/>
                    <a:pt x="316" y="268"/>
                    <a:pt x="316" y="170"/>
                  </a:cubicBezTo>
                  <a:cubicBezTo>
                    <a:pt x="316" y="73"/>
                    <a:pt x="243" y="0"/>
                    <a:pt x="17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" name="Google Shape;617;p15"/>
            <p:cNvSpPr/>
            <p:nvPr/>
          </p:nvSpPr>
          <p:spPr>
            <a:xfrm>
              <a:off x="6334564" y="3378359"/>
              <a:ext cx="74081" cy="74079"/>
            </a:xfrm>
            <a:custGeom>
              <a:avLst/>
              <a:gdLst/>
              <a:ahLst/>
              <a:cxnLst/>
              <a:rect l="l" t="t" r="r" b="b"/>
              <a:pathLst>
                <a:path w="341" h="341" extrusionOk="0">
                  <a:moveTo>
                    <a:pt x="171" y="1"/>
                  </a:moveTo>
                  <a:cubicBezTo>
                    <a:pt x="74" y="1"/>
                    <a:pt x="1" y="74"/>
                    <a:pt x="1" y="171"/>
                  </a:cubicBezTo>
                  <a:cubicBezTo>
                    <a:pt x="1" y="268"/>
                    <a:pt x="74" y="341"/>
                    <a:pt x="171" y="341"/>
                  </a:cubicBezTo>
                  <a:cubicBezTo>
                    <a:pt x="268" y="341"/>
                    <a:pt x="341" y="268"/>
                    <a:pt x="341" y="171"/>
                  </a:cubicBezTo>
                  <a:cubicBezTo>
                    <a:pt x="341" y="74"/>
                    <a:pt x="268" y="1"/>
                    <a:pt x="1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" name="Google Shape;618;p15"/>
            <p:cNvSpPr/>
            <p:nvPr/>
          </p:nvSpPr>
          <p:spPr>
            <a:xfrm>
              <a:off x="6424286" y="3626446"/>
              <a:ext cx="74081" cy="74079"/>
            </a:xfrm>
            <a:custGeom>
              <a:avLst/>
              <a:gdLst/>
              <a:ahLst/>
              <a:cxnLst/>
              <a:rect l="l" t="t" r="r" b="b"/>
              <a:pathLst>
                <a:path w="341" h="341" extrusionOk="0">
                  <a:moveTo>
                    <a:pt x="171" y="0"/>
                  </a:moveTo>
                  <a:cubicBezTo>
                    <a:pt x="74" y="0"/>
                    <a:pt x="1" y="73"/>
                    <a:pt x="1" y="170"/>
                  </a:cubicBezTo>
                  <a:cubicBezTo>
                    <a:pt x="1" y="268"/>
                    <a:pt x="74" y="341"/>
                    <a:pt x="171" y="341"/>
                  </a:cubicBezTo>
                  <a:cubicBezTo>
                    <a:pt x="268" y="341"/>
                    <a:pt x="341" y="268"/>
                    <a:pt x="341" y="170"/>
                  </a:cubicBezTo>
                  <a:cubicBezTo>
                    <a:pt x="341" y="73"/>
                    <a:pt x="268" y="0"/>
                    <a:pt x="17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" name="Google Shape;619;p15"/>
            <p:cNvSpPr/>
            <p:nvPr/>
          </p:nvSpPr>
          <p:spPr>
            <a:xfrm>
              <a:off x="6181623" y="3462865"/>
              <a:ext cx="74081" cy="68865"/>
            </a:xfrm>
            <a:custGeom>
              <a:avLst/>
              <a:gdLst/>
              <a:ahLst/>
              <a:cxnLst/>
              <a:rect l="l" t="t" r="r" b="b"/>
              <a:pathLst>
                <a:path w="341" h="317" extrusionOk="0">
                  <a:moveTo>
                    <a:pt x="170" y="0"/>
                  </a:moveTo>
                  <a:cubicBezTo>
                    <a:pt x="73" y="0"/>
                    <a:pt x="0" y="73"/>
                    <a:pt x="0" y="170"/>
                  </a:cubicBezTo>
                  <a:cubicBezTo>
                    <a:pt x="0" y="243"/>
                    <a:pt x="73" y="316"/>
                    <a:pt x="170" y="316"/>
                  </a:cubicBezTo>
                  <a:cubicBezTo>
                    <a:pt x="268" y="316"/>
                    <a:pt x="340" y="243"/>
                    <a:pt x="340" y="170"/>
                  </a:cubicBezTo>
                  <a:cubicBezTo>
                    <a:pt x="340" y="73"/>
                    <a:pt x="268" y="0"/>
                    <a:pt x="17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" name="Google Shape;620;p15"/>
            <p:cNvSpPr/>
            <p:nvPr/>
          </p:nvSpPr>
          <p:spPr>
            <a:xfrm>
              <a:off x="6102329" y="3547371"/>
              <a:ext cx="74298" cy="74079"/>
            </a:xfrm>
            <a:custGeom>
              <a:avLst/>
              <a:gdLst/>
              <a:ahLst/>
              <a:cxnLst/>
              <a:rect l="l" t="t" r="r" b="b"/>
              <a:pathLst>
                <a:path w="342" h="341" extrusionOk="0">
                  <a:moveTo>
                    <a:pt x="171" y="0"/>
                  </a:moveTo>
                  <a:cubicBezTo>
                    <a:pt x="98" y="0"/>
                    <a:pt x="1" y="73"/>
                    <a:pt x="1" y="170"/>
                  </a:cubicBezTo>
                  <a:cubicBezTo>
                    <a:pt x="1" y="267"/>
                    <a:pt x="98" y="340"/>
                    <a:pt x="171" y="340"/>
                  </a:cubicBezTo>
                  <a:cubicBezTo>
                    <a:pt x="268" y="340"/>
                    <a:pt x="341" y="267"/>
                    <a:pt x="341" y="170"/>
                  </a:cubicBezTo>
                  <a:cubicBezTo>
                    <a:pt x="341" y="73"/>
                    <a:pt x="268" y="0"/>
                    <a:pt x="17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" name="Google Shape;621;p15"/>
            <p:cNvSpPr/>
            <p:nvPr/>
          </p:nvSpPr>
          <p:spPr>
            <a:xfrm>
              <a:off x="6213341" y="3684449"/>
              <a:ext cx="74081" cy="68865"/>
            </a:xfrm>
            <a:custGeom>
              <a:avLst/>
              <a:gdLst/>
              <a:ahLst/>
              <a:cxnLst/>
              <a:rect l="l" t="t" r="r" b="b"/>
              <a:pathLst>
                <a:path w="341" h="317" extrusionOk="0">
                  <a:moveTo>
                    <a:pt x="170" y="1"/>
                  </a:moveTo>
                  <a:cubicBezTo>
                    <a:pt x="73" y="1"/>
                    <a:pt x="0" y="74"/>
                    <a:pt x="0" y="146"/>
                  </a:cubicBezTo>
                  <a:cubicBezTo>
                    <a:pt x="0" y="244"/>
                    <a:pt x="73" y="316"/>
                    <a:pt x="170" y="316"/>
                  </a:cubicBezTo>
                  <a:cubicBezTo>
                    <a:pt x="267" y="316"/>
                    <a:pt x="340" y="244"/>
                    <a:pt x="340" y="146"/>
                  </a:cubicBezTo>
                  <a:cubicBezTo>
                    <a:pt x="340" y="74"/>
                    <a:pt x="267" y="1"/>
                    <a:pt x="17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22" name="Google Shape;622;p15"/>
          <p:cNvGrpSpPr/>
          <p:nvPr/>
        </p:nvGrpSpPr>
        <p:grpSpPr>
          <a:xfrm flipH="1">
            <a:off x="8065063" y="1808493"/>
            <a:ext cx="1277992" cy="1010253"/>
            <a:chOff x="855987" y="2204128"/>
            <a:chExt cx="1217483" cy="962421"/>
          </a:xfrm>
        </p:grpSpPr>
        <p:grpSp>
          <p:nvGrpSpPr>
            <p:cNvPr id="623" name="Google Shape;623;p15"/>
            <p:cNvGrpSpPr/>
            <p:nvPr/>
          </p:nvGrpSpPr>
          <p:grpSpPr>
            <a:xfrm>
              <a:off x="855987" y="2204128"/>
              <a:ext cx="1146639" cy="962421"/>
              <a:chOff x="958238" y="2157575"/>
              <a:chExt cx="1115191" cy="936025"/>
            </a:xfrm>
          </p:grpSpPr>
          <p:sp>
            <p:nvSpPr>
              <p:cNvPr id="624" name="Google Shape;624;p15"/>
              <p:cNvSpPr/>
              <p:nvPr/>
            </p:nvSpPr>
            <p:spPr>
              <a:xfrm>
                <a:off x="1253863" y="2157575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5" name="Google Shape;625;p15"/>
              <p:cNvSpPr/>
              <p:nvPr/>
            </p:nvSpPr>
            <p:spPr>
              <a:xfrm>
                <a:off x="1441088" y="232510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6" name="Google Shape;626;p15"/>
              <p:cNvSpPr/>
              <p:nvPr/>
            </p:nvSpPr>
            <p:spPr>
              <a:xfrm>
                <a:off x="997663" y="233495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7" name="Google Shape;627;p15"/>
              <p:cNvSpPr/>
              <p:nvPr/>
            </p:nvSpPr>
            <p:spPr>
              <a:xfrm>
                <a:off x="958238" y="2551725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8" name="Google Shape;628;p15"/>
              <p:cNvSpPr/>
              <p:nvPr/>
            </p:nvSpPr>
            <p:spPr>
              <a:xfrm>
                <a:off x="1165163" y="260100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9" name="Google Shape;629;p15"/>
              <p:cNvSpPr/>
              <p:nvPr/>
            </p:nvSpPr>
            <p:spPr>
              <a:xfrm>
                <a:off x="1450928" y="2561600"/>
                <a:ext cx="6225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30" name="Google Shape;630;p15"/>
            <p:cNvSpPr/>
            <p:nvPr/>
          </p:nvSpPr>
          <p:spPr>
            <a:xfrm>
              <a:off x="926851" y="2206843"/>
              <a:ext cx="1146619" cy="869887"/>
            </a:xfrm>
            <a:custGeom>
              <a:avLst/>
              <a:gdLst/>
              <a:ahLst/>
              <a:cxnLst/>
              <a:rect l="l" t="t" r="r" b="b"/>
              <a:pathLst>
                <a:path w="6074" h="4608" extrusionOk="0">
                  <a:moveTo>
                    <a:pt x="1749" y="936"/>
                  </a:moveTo>
                  <a:cubicBezTo>
                    <a:pt x="1968" y="985"/>
                    <a:pt x="2187" y="1131"/>
                    <a:pt x="2284" y="1325"/>
                  </a:cubicBezTo>
                  <a:cubicBezTo>
                    <a:pt x="2284" y="1398"/>
                    <a:pt x="2260" y="1446"/>
                    <a:pt x="2211" y="1471"/>
                  </a:cubicBezTo>
                  <a:cubicBezTo>
                    <a:pt x="2162" y="1519"/>
                    <a:pt x="2114" y="1519"/>
                    <a:pt x="2065" y="1544"/>
                  </a:cubicBezTo>
                  <a:cubicBezTo>
                    <a:pt x="1871" y="1544"/>
                    <a:pt x="1725" y="1276"/>
                    <a:pt x="1677" y="1155"/>
                  </a:cubicBezTo>
                  <a:lnTo>
                    <a:pt x="1677" y="1131"/>
                  </a:lnTo>
                  <a:cubicBezTo>
                    <a:pt x="1701" y="1058"/>
                    <a:pt x="1725" y="1009"/>
                    <a:pt x="1749" y="936"/>
                  </a:cubicBezTo>
                  <a:close/>
                  <a:moveTo>
                    <a:pt x="3936" y="1301"/>
                  </a:moveTo>
                  <a:lnTo>
                    <a:pt x="3936" y="1301"/>
                  </a:lnTo>
                  <a:cubicBezTo>
                    <a:pt x="3960" y="1446"/>
                    <a:pt x="3936" y="1616"/>
                    <a:pt x="3839" y="1762"/>
                  </a:cubicBezTo>
                  <a:cubicBezTo>
                    <a:pt x="3790" y="1714"/>
                    <a:pt x="3814" y="1495"/>
                    <a:pt x="3936" y="1301"/>
                  </a:cubicBezTo>
                  <a:close/>
                  <a:moveTo>
                    <a:pt x="750" y="2166"/>
                  </a:moveTo>
                  <a:cubicBezTo>
                    <a:pt x="776" y="2166"/>
                    <a:pt x="802" y="2169"/>
                    <a:pt x="826" y="2175"/>
                  </a:cubicBezTo>
                  <a:cubicBezTo>
                    <a:pt x="1142" y="2199"/>
                    <a:pt x="1264" y="2394"/>
                    <a:pt x="1264" y="2564"/>
                  </a:cubicBezTo>
                  <a:cubicBezTo>
                    <a:pt x="1264" y="2661"/>
                    <a:pt x="1166" y="2758"/>
                    <a:pt x="1045" y="2782"/>
                  </a:cubicBezTo>
                  <a:cubicBezTo>
                    <a:pt x="996" y="2758"/>
                    <a:pt x="924" y="2758"/>
                    <a:pt x="875" y="2734"/>
                  </a:cubicBezTo>
                  <a:cubicBezTo>
                    <a:pt x="705" y="2612"/>
                    <a:pt x="583" y="2442"/>
                    <a:pt x="535" y="2248"/>
                  </a:cubicBezTo>
                  <a:cubicBezTo>
                    <a:pt x="590" y="2193"/>
                    <a:pt x="672" y="2166"/>
                    <a:pt x="750" y="2166"/>
                  </a:cubicBezTo>
                  <a:close/>
                  <a:moveTo>
                    <a:pt x="5199" y="2588"/>
                  </a:moveTo>
                  <a:cubicBezTo>
                    <a:pt x="5078" y="2855"/>
                    <a:pt x="4883" y="3025"/>
                    <a:pt x="4762" y="3025"/>
                  </a:cubicBezTo>
                  <a:cubicBezTo>
                    <a:pt x="4713" y="3025"/>
                    <a:pt x="4665" y="3001"/>
                    <a:pt x="4640" y="2977"/>
                  </a:cubicBezTo>
                  <a:cubicBezTo>
                    <a:pt x="4567" y="2855"/>
                    <a:pt x="4592" y="2807"/>
                    <a:pt x="4592" y="2782"/>
                  </a:cubicBezTo>
                  <a:cubicBezTo>
                    <a:pt x="4640" y="2685"/>
                    <a:pt x="4883" y="2588"/>
                    <a:pt x="5150" y="2588"/>
                  </a:cubicBezTo>
                  <a:close/>
                  <a:moveTo>
                    <a:pt x="3596" y="3293"/>
                  </a:moveTo>
                  <a:cubicBezTo>
                    <a:pt x="3596" y="3293"/>
                    <a:pt x="3620" y="3317"/>
                    <a:pt x="3620" y="3317"/>
                  </a:cubicBezTo>
                  <a:cubicBezTo>
                    <a:pt x="3669" y="3390"/>
                    <a:pt x="3644" y="3608"/>
                    <a:pt x="3426" y="3851"/>
                  </a:cubicBezTo>
                  <a:cubicBezTo>
                    <a:pt x="3353" y="3754"/>
                    <a:pt x="3328" y="3633"/>
                    <a:pt x="3377" y="3511"/>
                  </a:cubicBezTo>
                  <a:cubicBezTo>
                    <a:pt x="3401" y="3414"/>
                    <a:pt x="3474" y="3341"/>
                    <a:pt x="3596" y="3317"/>
                  </a:cubicBezTo>
                  <a:lnTo>
                    <a:pt x="3596" y="3293"/>
                  </a:lnTo>
                  <a:close/>
                  <a:moveTo>
                    <a:pt x="1822" y="3366"/>
                  </a:moveTo>
                  <a:cubicBezTo>
                    <a:pt x="1847" y="3366"/>
                    <a:pt x="1944" y="3366"/>
                    <a:pt x="1968" y="3487"/>
                  </a:cubicBezTo>
                  <a:cubicBezTo>
                    <a:pt x="1944" y="3754"/>
                    <a:pt x="1798" y="3997"/>
                    <a:pt x="1555" y="4094"/>
                  </a:cubicBezTo>
                  <a:cubicBezTo>
                    <a:pt x="1482" y="3924"/>
                    <a:pt x="1507" y="3706"/>
                    <a:pt x="1604" y="3511"/>
                  </a:cubicBezTo>
                  <a:cubicBezTo>
                    <a:pt x="1652" y="3438"/>
                    <a:pt x="1725" y="3366"/>
                    <a:pt x="1822" y="3366"/>
                  </a:cubicBezTo>
                  <a:close/>
                  <a:moveTo>
                    <a:pt x="2745" y="159"/>
                  </a:moveTo>
                  <a:cubicBezTo>
                    <a:pt x="2867" y="159"/>
                    <a:pt x="3013" y="183"/>
                    <a:pt x="3158" y="256"/>
                  </a:cubicBezTo>
                  <a:cubicBezTo>
                    <a:pt x="3523" y="378"/>
                    <a:pt x="3814" y="693"/>
                    <a:pt x="3911" y="1058"/>
                  </a:cubicBezTo>
                  <a:cubicBezTo>
                    <a:pt x="3693" y="1325"/>
                    <a:pt x="3596" y="1714"/>
                    <a:pt x="3766" y="1859"/>
                  </a:cubicBezTo>
                  <a:cubicBezTo>
                    <a:pt x="3790" y="1908"/>
                    <a:pt x="3839" y="1932"/>
                    <a:pt x="3863" y="1932"/>
                  </a:cubicBezTo>
                  <a:cubicBezTo>
                    <a:pt x="3936" y="1932"/>
                    <a:pt x="3984" y="1884"/>
                    <a:pt x="4009" y="1835"/>
                  </a:cubicBezTo>
                  <a:cubicBezTo>
                    <a:pt x="4130" y="1616"/>
                    <a:pt x="4154" y="1349"/>
                    <a:pt x="4082" y="1106"/>
                  </a:cubicBezTo>
                  <a:cubicBezTo>
                    <a:pt x="4203" y="961"/>
                    <a:pt x="4397" y="863"/>
                    <a:pt x="4592" y="863"/>
                  </a:cubicBezTo>
                  <a:cubicBezTo>
                    <a:pt x="4762" y="863"/>
                    <a:pt x="4932" y="936"/>
                    <a:pt x="5053" y="1033"/>
                  </a:cubicBezTo>
                  <a:cubicBezTo>
                    <a:pt x="5466" y="1325"/>
                    <a:pt x="5466" y="1932"/>
                    <a:pt x="5272" y="2418"/>
                  </a:cubicBezTo>
                  <a:lnTo>
                    <a:pt x="5150" y="2418"/>
                  </a:lnTo>
                  <a:cubicBezTo>
                    <a:pt x="4907" y="2418"/>
                    <a:pt x="4567" y="2491"/>
                    <a:pt x="4470" y="2710"/>
                  </a:cubicBezTo>
                  <a:cubicBezTo>
                    <a:pt x="4397" y="2928"/>
                    <a:pt x="4543" y="3171"/>
                    <a:pt x="4762" y="3195"/>
                  </a:cubicBezTo>
                  <a:cubicBezTo>
                    <a:pt x="5029" y="3195"/>
                    <a:pt x="5248" y="2904"/>
                    <a:pt x="5369" y="2612"/>
                  </a:cubicBezTo>
                  <a:cubicBezTo>
                    <a:pt x="5612" y="2637"/>
                    <a:pt x="5806" y="2807"/>
                    <a:pt x="5879" y="3025"/>
                  </a:cubicBezTo>
                  <a:cubicBezTo>
                    <a:pt x="5903" y="3220"/>
                    <a:pt x="5831" y="3414"/>
                    <a:pt x="5685" y="3560"/>
                  </a:cubicBezTo>
                  <a:cubicBezTo>
                    <a:pt x="5320" y="3949"/>
                    <a:pt x="4810" y="4191"/>
                    <a:pt x="4252" y="4191"/>
                  </a:cubicBezTo>
                  <a:cubicBezTo>
                    <a:pt x="4082" y="4191"/>
                    <a:pt x="3887" y="4167"/>
                    <a:pt x="3741" y="4070"/>
                  </a:cubicBezTo>
                  <a:cubicBezTo>
                    <a:pt x="3669" y="4046"/>
                    <a:pt x="3620" y="4021"/>
                    <a:pt x="3571" y="3973"/>
                  </a:cubicBezTo>
                  <a:cubicBezTo>
                    <a:pt x="3814" y="3681"/>
                    <a:pt x="3887" y="3366"/>
                    <a:pt x="3766" y="3220"/>
                  </a:cubicBezTo>
                  <a:cubicBezTo>
                    <a:pt x="3717" y="3171"/>
                    <a:pt x="3669" y="3147"/>
                    <a:pt x="3596" y="3147"/>
                  </a:cubicBezTo>
                  <a:cubicBezTo>
                    <a:pt x="3426" y="3171"/>
                    <a:pt x="3280" y="3268"/>
                    <a:pt x="3231" y="3438"/>
                  </a:cubicBezTo>
                  <a:cubicBezTo>
                    <a:pt x="3158" y="3633"/>
                    <a:pt x="3207" y="3851"/>
                    <a:pt x="3328" y="3973"/>
                  </a:cubicBezTo>
                  <a:cubicBezTo>
                    <a:pt x="3037" y="4264"/>
                    <a:pt x="2648" y="4434"/>
                    <a:pt x="2260" y="4434"/>
                  </a:cubicBezTo>
                  <a:cubicBezTo>
                    <a:pt x="2215" y="4444"/>
                    <a:pt x="2169" y="4449"/>
                    <a:pt x="2124" y="4449"/>
                  </a:cubicBezTo>
                  <a:cubicBezTo>
                    <a:pt x="1946" y="4449"/>
                    <a:pt x="1768" y="4375"/>
                    <a:pt x="1652" y="4240"/>
                  </a:cubicBezTo>
                  <a:cubicBezTo>
                    <a:pt x="1944" y="4094"/>
                    <a:pt x="2138" y="3778"/>
                    <a:pt x="2138" y="3463"/>
                  </a:cubicBezTo>
                  <a:cubicBezTo>
                    <a:pt x="2116" y="3307"/>
                    <a:pt x="2013" y="3192"/>
                    <a:pt x="1865" y="3192"/>
                  </a:cubicBezTo>
                  <a:cubicBezTo>
                    <a:pt x="1851" y="3192"/>
                    <a:pt x="1837" y="3193"/>
                    <a:pt x="1822" y="3195"/>
                  </a:cubicBezTo>
                  <a:cubicBezTo>
                    <a:pt x="1677" y="3195"/>
                    <a:pt x="1531" y="3293"/>
                    <a:pt x="1458" y="3438"/>
                  </a:cubicBezTo>
                  <a:cubicBezTo>
                    <a:pt x="1337" y="3657"/>
                    <a:pt x="1312" y="3924"/>
                    <a:pt x="1409" y="4143"/>
                  </a:cubicBezTo>
                  <a:cubicBezTo>
                    <a:pt x="1361" y="4149"/>
                    <a:pt x="1314" y="4152"/>
                    <a:pt x="1268" y="4152"/>
                  </a:cubicBezTo>
                  <a:cubicBezTo>
                    <a:pt x="1130" y="4152"/>
                    <a:pt x="1002" y="4125"/>
                    <a:pt x="875" y="4070"/>
                  </a:cubicBezTo>
                  <a:cubicBezTo>
                    <a:pt x="535" y="3924"/>
                    <a:pt x="316" y="3633"/>
                    <a:pt x="268" y="3268"/>
                  </a:cubicBezTo>
                  <a:cubicBezTo>
                    <a:pt x="195" y="2977"/>
                    <a:pt x="243" y="2637"/>
                    <a:pt x="413" y="2370"/>
                  </a:cubicBezTo>
                  <a:cubicBezTo>
                    <a:pt x="486" y="2564"/>
                    <a:pt x="632" y="2734"/>
                    <a:pt x="802" y="2855"/>
                  </a:cubicBezTo>
                  <a:cubicBezTo>
                    <a:pt x="899" y="2880"/>
                    <a:pt x="972" y="2904"/>
                    <a:pt x="1069" y="2904"/>
                  </a:cubicBezTo>
                  <a:cubicBezTo>
                    <a:pt x="1264" y="2904"/>
                    <a:pt x="1434" y="2758"/>
                    <a:pt x="1434" y="2540"/>
                  </a:cubicBezTo>
                  <a:cubicBezTo>
                    <a:pt x="1434" y="2224"/>
                    <a:pt x="1166" y="1981"/>
                    <a:pt x="851" y="1981"/>
                  </a:cubicBezTo>
                  <a:cubicBezTo>
                    <a:pt x="828" y="1976"/>
                    <a:pt x="806" y="1974"/>
                    <a:pt x="784" y="1974"/>
                  </a:cubicBezTo>
                  <a:cubicBezTo>
                    <a:pt x="685" y="1974"/>
                    <a:pt x="590" y="2014"/>
                    <a:pt x="511" y="2054"/>
                  </a:cubicBezTo>
                  <a:cubicBezTo>
                    <a:pt x="438" y="1568"/>
                    <a:pt x="608" y="1058"/>
                    <a:pt x="1069" y="936"/>
                  </a:cubicBezTo>
                  <a:cubicBezTo>
                    <a:pt x="1194" y="901"/>
                    <a:pt x="1331" y="878"/>
                    <a:pt x="1463" y="878"/>
                  </a:cubicBezTo>
                  <a:cubicBezTo>
                    <a:pt x="1511" y="878"/>
                    <a:pt x="1558" y="881"/>
                    <a:pt x="1604" y="888"/>
                  </a:cubicBezTo>
                  <a:cubicBezTo>
                    <a:pt x="1555" y="1009"/>
                    <a:pt x="1507" y="1106"/>
                    <a:pt x="1507" y="1106"/>
                  </a:cubicBezTo>
                  <a:cubicBezTo>
                    <a:pt x="1507" y="1131"/>
                    <a:pt x="1507" y="1131"/>
                    <a:pt x="1507" y="1155"/>
                  </a:cubicBezTo>
                  <a:cubicBezTo>
                    <a:pt x="1531" y="1179"/>
                    <a:pt x="1725" y="1665"/>
                    <a:pt x="2065" y="1665"/>
                  </a:cubicBezTo>
                  <a:cubicBezTo>
                    <a:pt x="2162" y="1665"/>
                    <a:pt x="2235" y="1641"/>
                    <a:pt x="2308" y="1592"/>
                  </a:cubicBezTo>
                  <a:cubicBezTo>
                    <a:pt x="2405" y="1544"/>
                    <a:pt x="2478" y="1422"/>
                    <a:pt x="2454" y="1301"/>
                  </a:cubicBezTo>
                  <a:cubicBezTo>
                    <a:pt x="2357" y="1033"/>
                    <a:pt x="2114" y="839"/>
                    <a:pt x="1847" y="791"/>
                  </a:cubicBezTo>
                  <a:cubicBezTo>
                    <a:pt x="1992" y="426"/>
                    <a:pt x="2332" y="183"/>
                    <a:pt x="2745" y="159"/>
                  </a:cubicBezTo>
                  <a:close/>
                  <a:moveTo>
                    <a:pt x="2728" y="1"/>
                  </a:moveTo>
                  <a:cubicBezTo>
                    <a:pt x="2260" y="1"/>
                    <a:pt x="1815" y="296"/>
                    <a:pt x="1652" y="766"/>
                  </a:cubicBezTo>
                  <a:cubicBezTo>
                    <a:pt x="1569" y="748"/>
                    <a:pt x="1485" y="740"/>
                    <a:pt x="1403" y="740"/>
                  </a:cubicBezTo>
                  <a:cubicBezTo>
                    <a:pt x="1270" y="740"/>
                    <a:pt x="1141" y="760"/>
                    <a:pt x="1021" y="791"/>
                  </a:cubicBezTo>
                  <a:cubicBezTo>
                    <a:pt x="438" y="936"/>
                    <a:pt x="219" y="1616"/>
                    <a:pt x="341" y="2199"/>
                  </a:cubicBezTo>
                  <a:cubicBezTo>
                    <a:pt x="98" y="2515"/>
                    <a:pt x="0" y="2928"/>
                    <a:pt x="73" y="3317"/>
                  </a:cubicBezTo>
                  <a:cubicBezTo>
                    <a:pt x="146" y="3730"/>
                    <a:pt x="413" y="4070"/>
                    <a:pt x="802" y="4240"/>
                  </a:cubicBezTo>
                  <a:cubicBezTo>
                    <a:pt x="960" y="4293"/>
                    <a:pt x="1130" y="4332"/>
                    <a:pt x="1294" y="4332"/>
                  </a:cubicBezTo>
                  <a:cubicBezTo>
                    <a:pt x="1358" y="4332"/>
                    <a:pt x="1421" y="4326"/>
                    <a:pt x="1482" y="4313"/>
                  </a:cubicBezTo>
                  <a:cubicBezTo>
                    <a:pt x="1638" y="4491"/>
                    <a:pt x="1875" y="4607"/>
                    <a:pt x="2119" y="4607"/>
                  </a:cubicBezTo>
                  <a:cubicBezTo>
                    <a:pt x="2141" y="4607"/>
                    <a:pt x="2164" y="4606"/>
                    <a:pt x="2187" y="4604"/>
                  </a:cubicBezTo>
                  <a:lnTo>
                    <a:pt x="2260" y="4604"/>
                  </a:lnTo>
                  <a:cubicBezTo>
                    <a:pt x="2721" y="4580"/>
                    <a:pt x="3134" y="4410"/>
                    <a:pt x="3450" y="4094"/>
                  </a:cubicBezTo>
                  <a:cubicBezTo>
                    <a:pt x="3523" y="4143"/>
                    <a:pt x="3596" y="4191"/>
                    <a:pt x="3669" y="4240"/>
                  </a:cubicBezTo>
                  <a:cubicBezTo>
                    <a:pt x="3839" y="4313"/>
                    <a:pt x="4057" y="4361"/>
                    <a:pt x="4276" y="4361"/>
                  </a:cubicBezTo>
                  <a:cubicBezTo>
                    <a:pt x="4859" y="4361"/>
                    <a:pt x="5418" y="4094"/>
                    <a:pt x="5831" y="3681"/>
                  </a:cubicBezTo>
                  <a:cubicBezTo>
                    <a:pt x="6001" y="3487"/>
                    <a:pt x="6073" y="3244"/>
                    <a:pt x="6049" y="3001"/>
                  </a:cubicBezTo>
                  <a:cubicBezTo>
                    <a:pt x="5976" y="2710"/>
                    <a:pt x="5733" y="2491"/>
                    <a:pt x="5442" y="2467"/>
                  </a:cubicBezTo>
                  <a:cubicBezTo>
                    <a:pt x="5636" y="1908"/>
                    <a:pt x="5612" y="1252"/>
                    <a:pt x="5126" y="912"/>
                  </a:cubicBezTo>
                  <a:cubicBezTo>
                    <a:pt x="4972" y="781"/>
                    <a:pt x="4776" y="715"/>
                    <a:pt x="4580" y="715"/>
                  </a:cubicBezTo>
                  <a:cubicBezTo>
                    <a:pt x="4376" y="715"/>
                    <a:pt x="4170" y="787"/>
                    <a:pt x="4009" y="936"/>
                  </a:cubicBezTo>
                  <a:cubicBezTo>
                    <a:pt x="3887" y="548"/>
                    <a:pt x="3571" y="256"/>
                    <a:pt x="3207" y="110"/>
                  </a:cubicBezTo>
                  <a:cubicBezTo>
                    <a:pt x="3052" y="36"/>
                    <a:pt x="2889" y="1"/>
                    <a:pt x="27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31" name="Google Shape;631;p15"/>
          <p:cNvGrpSpPr/>
          <p:nvPr/>
        </p:nvGrpSpPr>
        <p:grpSpPr>
          <a:xfrm>
            <a:off x="69058" y="647194"/>
            <a:ext cx="1860621" cy="811048"/>
            <a:chOff x="3965010" y="571479"/>
            <a:chExt cx="1651683" cy="719972"/>
          </a:xfrm>
        </p:grpSpPr>
        <p:grpSp>
          <p:nvGrpSpPr>
            <p:cNvPr id="632" name="Google Shape;632;p15"/>
            <p:cNvGrpSpPr/>
            <p:nvPr/>
          </p:nvGrpSpPr>
          <p:grpSpPr>
            <a:xfrm>
              <a:off x="3965010" y="571479"/>
              <a:ext cx="1446820" cy="719972"/>
              <a:chOff x="3953250" y="571500"/>
              <a:chExt cx="1383325" cy="766825"/>
            </a:xfrm>
          </p:grpSpPr>
          <p:grpSp>
            <p:nvGrpSpPr>
              <p:cNvPr id="633" name="Google Shape;633;p15"/>
              <p:cNvGrpSpPr/>
              <p:nvPr/>
            </p:nvGrpSpPr>
            <p:grpSpPr>
              <a:xfrm>
                <a:off x="3953250" y="571500"/>
                <a:ext cx="1383166" cy="669650"/>
                <a:chOff x="897088" y="2374675"/>
                <a:chExt cx="1383166" cy="669650"/>
              </a:xfrm>
            </p:grpSpPr>
            <p:sp>
              <p:nvSpPr>
                <p:cNvPr id="634" name="Google Shape;634;p15"/>
                <p:cNvSpPr/>
                <p:nvPr/>
              </p:nvSpPr>
              <p:spPr>
                <a:xfrm>
                  <a:off x="1135613" y="2416700"/>
                  <a:ext cx="622500" cy="6225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5" name="Google Shape;635;p15"/>
                <p:cNvSpPr/>
                <p:nvPr/>
              </p:nvSpPr>
              <p:spPr>
                <a:xfrm>
                  <a:off x="1479050" y="2374675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6" name="Google Shape;636;p15"/>
                <p:cNvSpPr/>
                <p:nvPr/>
              </p:nvSpPr>
              <p:spPr>
                <a:xfrm>
                  <a:off x="897088" y="2689700"/>
                  <a:ext cx="492600" cy="354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7" name="Google Shape;637;p15"/>
                <p:cNvSpPr/>
                <p:nvPr/>
              </p:nvSpPr>
              <p:spPr>
                <a:xfrm>
                  <a:off x="1657753" y="2551725"/>
                  <a:ext cx="6225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638" name="Google Shape;638;p15"/>
              <p:cNvSpPr/>
              <p:nvPr/>
            </p:nvSpPr>
            <p:spPr>
              <a:xfrm>
                <a:off x="3972775" y="907225"/>
                <a:ext cx="1363800" cy="4311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39" name="Google Shape;639;p15"/>
            <p:cNvSpPr/>
            <p:nvPr/>
          </p:nvSpPr>
          <p:spPr>
            <a:xfrm>
              <a:off x="4006544" y="571481"/>
              <a:ext cx="1610148" cy="660750"/>
            </a:xfrm>
            <a:custGeom>
              <a:avLst/>
              <a:gdLst/>
              <a:ahLst/>
              <a:cxnLst/>
              <a:rect l="l" t="t" r="r" b="b"/>
              <a:pathLst>
                <a:path w="3864" h="1872" extrusionOk="0">
                  <a:moveTo>
                    <a:pt x="1847" y="365"/>
                  </a:moveTo>
                  <a:cubicBezTo>
                    <a:pt x="1920" y="487"/>
                    <a:pt x="1920" y="633"/>
                    <a:pt x="1871" y="754"/>
                  </a:cubicBezTo>
                  <a:lnTo>
                    <a:pt x="1847" y="754"/>
                  </a:lnTo>
                  <a:cubicBezTo>
                    <a:pt x="1847" y="754"/>
                    <a:pt x="1823" y="754"/>
                    <a:pt x="1798" y="705"/>
                  </a:cubicBezTo>
                  <a:cubicBezTo>
                    <a:pt x="1774" y="608"/>
                    <a:pt x="1774" y="487"/>
                    <a:pt x="1847" y="390"/>
                  </a:cubicBezTo>
                  <a:lnTo>
                    <a:pt x="1847" y="365"/>
                  </a:lnTo>
                  <a:close/>
                  <a:moveTo>
                    <a:pt x="2891" y="584"/>
                  </a:moveTo>
                  <a:lnTo>
                    <a:pt x="2891" y="608"/>
                  </a:lnTo>
                  <a:cubicBezTo>
                    <a:pt x="2940" y="754"/>
                    <a:pt x="2940" y="900"/>
                    <a:pt x="2867" y="948"/>
                  </a:cubicBezTo>
                  <a:cubicBezTo>
                    <a:pt x="2831" y="960"/>
                    <a:pt x="2806" y="967"/>
                    <a:pt x="2791" y="967"/>
                  </a:cubicBezTo>
                  <a:cubicBezTo>
                    <a:pt x="2776" y="967"/>
                    <a:pt x="2770" y="960"/>
                    <a:pt x="2770" y="948"/>
                  </a:cubicBezTo>
                  <a:cubicBezTo>
                    <a:pt x="2770" y="803"/>
                    <a:pt x="2794" y="681"/>
                    <a:pt x="2891" y="584"/>
                  </a:cubicBezTo>
                  <a:close/>
                  <a:moveTo>
                    <a:pt x="754" y="1021"/>
                  </a:moveTo>
                  <a:cubicBezTo>
                    <a:pt x="851" y="1021"/>
                    <a:pt x="924" y="1070"/>
                    <a:pt x="972" y="1143"/>
                  </a:cubicBezTo>
                  <a:cubicBezTo>
                    <a:pt x="997" y="1216"/>
                    <a:pt x="972" y="1288"/>
                    <a:pt x="899" y="1337"/>
                  </a:cubicBezTo>
                  <a:cubicBezTo>
                    <a:pt x="887" y="1349"/>
                    <a:pt x="875" y="1355"/>
                    <a:pt x="863" y="1355"/>
                  </a:cubicBezTo>
                  <a:cubicBezTo>
                    <a:pt x="851" y="1355"/>
                    <a:pt x="839" y="1349"/>
                    <a:pt x="827" y="1337"/>
                  </a:cubicBezTo>
                  <a:cubicBezTo>
                    <a:pt x="754" y="1240"/>
                    <a:pt x="754" y="1143"/>
                    <a:pt x="754" y="1045"/>
                  </a:cubicBezTo>
                  <a:lnTo>
                    <a:pt x="754" y="1021"/>
                  </a:lnTo>
                  <a:close/>
                  <a:moveTo>
                    <a:pt x="2357" y="74"/>
                  </a:moveTo>
                  <a:cubicBezTo>
                    <a:pt x="2600" y="122"/>
                    <a:pt x="2794" y="268"/>
                    <a:pt x="2867" y="487"/>
                  </a:cubicBezTo>
                  <a:cubicBezTo>
                    <a:pt x="2746" y="608"/>
                    <a:pt x="2673" y="778"/>
                    <a:pt x="2697" y="973"/>
                  </a:cubicBezTo>
                  <a:cubicBezTo>
                    <a:pt x="2725" y="1015"/>
                    <a:pt x="2745" y="1041"/>
                    <a:pt x="2786" y="1041"/>
                  </a:cubicBezTo>
                  <a:cubicBezTo>
                    <a:pt x="2815" y="1041"/>
                    <a:pt x="2855" y="1027"/>
                    <a:pt x="2916" y="997"/>
                  </a:cubicBezTo>
                  <a:cubicBezTo>
                    <a:pt x="3061" y="924"/>
                    <a:pt x="3037" y="681"/>
                    <a:pt x="2964" y="487"/>
                  </a:cubicBezTo>
                  <a:cubicBezTo>
                    <a:pt x="2989" y="462"/>
                    <a:pt x="3013" y="462"/>
                    <a:pt x="3061" y="462"/>
                  </a:cubicBezTo>
                  <a:cubicBezTo>
                    <a:pt x="3329" y="535"/>
                    <a:pt x="3572" y="730"/>
                    <a:pt x="3693" y="997"/>
                  </a:cubicBezTo>
                  <a:cubicBezTo>
                    <a:pt x="3766" y="1143"/>
                    <a:pt x="3766" y="1337"/>
                    <a:pt x="3644" y="1483"/>
                  </a:cubicBezTo>
                  <a:cubicBezTo>
                    <a:pt x="3474" y="1677"/>
                    <a:pt x="2819" y="1799"/>
                    <a:pt x="1774" y="1799"/>
                  </a:cubicBezTo>
                  <a:cubicBezTo>
                    <a:pt x="1118" y="1799"/>
                    <a:pt x="535" y="1750"/>
                    <a:pt x="535" y="1750"/>
                  </a:cubicBezTo>
                  <a:cubicBezTo>
                    <a:pt x="316" y="1726"/>
                    <a:pt x="195" y="1653"/>
                    <a:pt x="146" y="1507"/>
                  </a:cubicBezTo>
                  <a:cubicBezTo>
                    <a:pt x="98" y="1386"/>
                    <a:pt x="219" y="1216"/>
                    <a:pt x="438" y="1118"/>
                  </a:cubicBezTo>
                  <a:cubicBezTo>
                    <a:pt x="511" y="1070"/>
                    <a:pt x="584" y="1045"/>
                    <a:pt x="681" y="1045"/>
                  </a:cubicBezTo>
                  <a:cubicBezTo>
                    <a:pt x="657" y="1167"/>
                    <a:pt x="705" y="1288"/>
                    <a:pt x="778" y="1410"/>
                  </a:cubicBezTo>
                  <a:cubicBezTo>
                    <a:pt x="808" y="1440"/>
                    <a:pt x="857" y="1461"/>
                    <a:pt x="901" y="1461"/>
                  </a:cubicBezTo>
                  <a:cubicBezTo>
                    <a:pt x="928" y="1461"/>
                    <a:pt x="954" y="1453"/>
                    <a:pt x="972" y="1434"/>
                  </a:cubicBezTo>
                  <a:cubicBezTo>
                    <a:pt x="1070" y="1361"/>
                    <a:pt x="1118" y="1240"/>
                    <a:pt x="1094" y="1118"/>
                  </a:cubicBezTo>
                  <a:cubicBezTo>
                    <a:pt x="1045" y="1021"/>
                    <a:pt x="924" y="924"/>
                    <a:pt x="802" y="924"/>
                  </a:cubicBezTo>
                  <a:cubicBezTo>
                    <a:pt x="851" y="681"/>
                    <a:pt x="1021" y="462"/>
                    <a:pt x="1264" y="365"/>
                  </a:cubicBezTo>
                  <a:cubicBezTo>
                    <a:pt x="1395" y="278"/>
                    <a:pt x="1517" y="234"/>
                    <a:pt x="1621" y="234"/>
                  </a:cubicBezTo>
                  <a:cubicBezTo>
                    <a:pt x="1689" y="234"/>
                    <a:pt x="1750" y="254"/>
                    <a:pt x="1798" y="292"/>
                  </a:cubicBezTo>
                  <a:cubicBezTo>
                    <a:pt x="1701" y="414"/>
                    <a:pt x="1677" y="584"/>
                    <a:pt x="1750" y="730"/>
                  </a:cubicBezTo>
                  <a:cubicBezTo>
                    <a:pt x="1750" y="778"/>
                    <a:pt x="1798" y="827"/>
                    <a:pt x="1871" y="827"/>
                  </a:cubicBezTo>
                  <a:cubicBezTo>
                    <a:pt x="1895" y="827"/>
                    <a:pt x="1920" y="803"/>
                    <a:pt x="1944" y="778"/>
                  </a:cubicBezTo>
                  <a:cubicBezTo>
                    <a:pt x="2041" y="633"/>
                    <a:pt x="2017" y="438"/>
                    <a:pt x="1920" y="292"/>
                  </a:cubicBezTo>
                  <a:cubicBezTo>
                    <a:pt x="1993" y="220"/>
                    <a:pt x="2090" y="147"/>
                    <a:pt x="2187" y="122"/>
                  </a:cubicBezTo>
                  <a:cubicBezTo>
                    <a:pt x="2236" y="98"/>
                    <a:pt x="2308" y="98"/>
                    <a:pt x="2357" y="74"/>
                  </a:cubicBezTo>
                  <a:close/>
                  <a:moveTo>
                    <a:pt x="2333" y="1"/>
                  </a:moveTo>
                  <a:cubicBezTo>
                    <a:pt x="2260" y="1"/>
                    <a:pt x="2211" y="25"/>
                    <a:pt x="2138" y="50"/>
                  </a:cubicBezTo>
                  <a:cubicBezTo>
                    <a:pt x="2017" y="74"/>
                    <a:pt x="1920" y="147"/>
                    <a:pt x="1823" y="244"/>
                  </a:cubicBezTo>
                  <a:cubicBezTo>
                    <a:pt x="1756" y="188"/>
                    <a:pt x="1674" y="158"/>
                    <a:pt x="1579" y="158"/>
                  </a:cubicBezTo>
                  <a:cubicBezTo>
                    <a:pt x="1466" y="158"/>
                    <a:pt x="1336" y="200"/>
                    <a:pt x="1191" y="292"/>
                  </a:cubicBezTo>
                  <a:cubicBezTo>
                    <a:pt x="924" y="414"/>
                    <a:pt x="754" y="657"/>
                    <a:pt x="681" y="948"/>
                  </a:cubicBezTo>
                  <a:cubicBezTo>
                    <a:pt x="584" y="948"/>
                    <a:pt x="487" y="973"/>
                    <a:pt x="414" y="1021"/>
                  </a:cubicBezTo>
                  <a:cubicBezTo>
                    <a:pt x="146" y="1167"/>
                    <a:pt x="1" y="1361"/>
                    <a:pt x="49" y="1531"/>
                  </a:cubicBezTo>
                  <a:cubicBezTo>
                    <a:pt x="74" y="1701"/>
                    <a:pt x="268" y="1823"/>
                    <a:pt x="511" y="1847"/>
                  </a:cubicBezTo>
                  <a:cubicBezTo>
                    <a:pt x="511" y="1847"/>
                    <a:pt x="1118" y="1871"/>
                    <a:pt x="1774" y="1871"/>
                  </a:cubicBezTo>
                  <a:cubicBezTo>
                    <a:pt x="2867" y="1871"/>
                    <a:pt x="3523" y="1774"/>
                    <a:pt x="3717" y="1556"/>
                  </a:cubicBezTo>
                  <a:cubicBezTo>
                    <a:pt x="3839" y="1386"/>
                    <a:pt x="3863" y="1167"/>
                    <a:pt x="3766" y="973"/>
                  </a:cubicBezTo>
                  <a:cubicBezTo>
                    <a:pt x="3620" y="681"/>
                    <a:pt x="3353" y="438"/>
                    <a:pt x="3037" y="365"/>
                  </a:cubicBezTo>
                  <a:cubicBezTo>
                    <a:pt x="2989" y="365"/>
                    <a:pt x="2940" y="390"/>
                    <a:pt x="2916" y="414"/>
                  </a:cubicBezTo>
                  <a:cubicBezTo>
                    <a:pt x="2819" y="171"/>
                    <a:pt x="2600" y="25"/>
                    <a:pt x="233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40" name="Google Shape;640;p15"/>
          <p:cNvGrpSpPr/>
          <p:nvPr/>
        </p:nvGrpSpPr>
        <p:grpSpPr>
          <a:xfrm flipH="1">
            <a:off x="4122756" y="-152543"/>
            <a:ext cx="2525833" cy="1610805"/>
            <a:chOff x="7239867" y="1514545"/>
            <a:chExt cx="2525833" cy="1610805"/>
          </a:xfrm>
        </p:grpSpPr>
        <p:grpSp>
          <p:nvGrpSpPr>
            <p:cNvPr id="641" name="Google Shape;641;p15"/>
            <p:cNvGrpSpPr/>
            <p:nvPr/>
          </p:nvGrpSpPr>
          <p:grpSpPr>
            <a:xfrm>
              <a:off x="7346663" y="1514545"/>
              <a:ext cx="2419037" cy="1551678"/>
              <a:chOff x="7410211" y="1555302"/>
              <a:chExt cx="2355440" cy="1510884"/>
            </a:xfrm>
          </p:grpSpPr>
          <p:grpSp>
            <p:nvGrpSpPr>
              <p:cNvPr id="642" name="Google Shape;642;p15"/>
              <p:cNvGrpSpPr/>
              <p:nvPr/>
            </p:nvGrpSpPr>
            <p:grpSpPr>
              <a:xfrm>
                <a:off x="7410211" y="1555302"/>
                <a:ext cx="2355440" cy="1510884"/>
                <a:chOff x="761258" y="2062480"/>
                <a:chExt cx="1646470" cy="1056119"/>
              </a:xfrm>
            </p:grpSpPr>
            <p:sp>
              <p:nvSpPr>
                <p:cNvPr id="643" name="Google Shape;643;p15"/>
                <p:cNvSpPr/>
                <p:nvPr/>
              </p:nvSpPr>
              <p:spPr>
                <a:xfrm rot="-1481318">
                  <a:off x="1087094" y="2126891"/>
                  <a:ext cx="430227" cy="556678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4" name="Google Shape;644;p15"/>
                <p:cNvSpPr/>
                <p:nvPr/>
              </p:nvSpPr>
              <p:spPr>
                <a:xfrm>
                  <a:off x="1415418" y="2201127"/>
                  <a:ext cx="5577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5" name="Google Shape;645;p15"/>
                <p:cNvSpPr/>
                <p:nvPr/>
              </p:nvSpPr>
              <p:spPr>
                <a:xfrm>
                  <a:off x="761258" y="2379293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6" name="Google Shape;646;p15"/>
                <p:cNvSpPr/>
                <p:nvPr/>
              </p:nvSpPr>
              <p:spPr>
                <a:xfrm>
                  <a:off x="899445" y="2606080"/>
                  <a:ext cx="469500" cy="4695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7" name="Google Shape;647;p15"/>
                <p:cNvSpPr/>
                <p:nvPr/>
              </p:nvSpPr>
              <p:spPr>
                <a:xfrm>
                  <a:off x="1250808" y="2594534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8" name="Google Shape;648;p15"/>
                <p:cNvSpPr/>
                <p:nvPr/>
              </p:nvSpPr>
              <p:spPr>
                <a:xfrm rot="-2967336">
                  <a:off x="1706888" y="2475460"/>
                  <a:ext cx="622580" cy="492779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649" name="Google Shape;649;p15"/>
              <p:cNvSpPr/>
              <p:nvPr/>
            </p:nvSpPr>
            <p:spPr>
              <a:xfrm>
                <a:off x="7933212" y="2119383"/>
                <a:ext cx="704700" cy="7047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0" name="Google Shape;650;p15"/>
              <p:cNvSpPr/>
              <p:nvPr/>
            </p:nvSpPr>
            <p:spPr>
              <a:xfrm>
                <a:off x="8386462" y="2119383"/>
                <a:ext cx="704700" cy="7047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51" name="Google Shape;651;p15"/>
            <p:cNvSpPr/>
            <p:nvPr/>
          </p:nvSpPr>
          <p:spPr>
            <a:xfrm>
              <a:off x="7239867" y="1792171"/>
              <a:ext cx="2256600" cy="1333178"/>
            </a:xfrm>
            <a:custGeom>
              <a:avLst/>
              <a:gdLst/>
              <a:ahLst/>
              <a:cxnLst/>
              <a:rect l="l" t="t" r="r" b="b"/>
              <a:pathLst>
                <a:path w="4957" h="2929" extrusionOk="0">
                  <a:moveTo>
                    <a:pt x="1215" y="718"/>
                  </a:moveTo>
                  <a:cubicBezTo>
                    <a:pt x="1312" y="743"/>
                    <a:pt x="1337" y="767"/>
                    <a:pt x="1361" y="815"/>
                  </a:cubicBezTo>
                  <a:cubicBezTo>
                    <a:pt x="1361" y="840"/>
                    <a:pt x="1312" y="888"/>
                    <a:pt x="1288" y="913"/>
                  </a:cubicBezTo>
                  <a:cubicBezTo>
                    <a:pt x="1264" y="913"/>
                    <a:pt x="1264" y="937"/>
                    <a:pt x="1215" y="937"/>
                  </a:cubicBezTo>
                  <a:cubicBezTo>
                    <a:pt x="1215" y="864"/>
                    <a:pt x="1215" y="815"/>
                    <a:pt x="1215" y="743"/>
                  </a:cubicBezTo>
                  <a:lnTo>
                    <a:pt x="1215" y="718"/>
                  </a:lnTo>
                  <a:close/>
                  <a:moveTo>
                    <a:pt x="2527" y="475"/>
                  </a:moveTo>
                  <a:cubicBezTo>
                    <a:pt x="2624" y="597"/>
                    <a:pt x="2673" y="767"/>
                    <a:pt x="2624" y="937"/>
                  </a:cubicBezTo>
                  <a:cubicBezTo>
                    <a:pt x="2601" y="983"/>
                    <a:pt x="2567" y="1007"/>
                    <a:pt x="2530" y="1007"/>
                  </a:cubicBezTo>
                  <a:cubicBezTo>
                    <a:pt x="2489" y="1007"/>
                    <a:pt x="2444" y="977"/>
                    <a:pt x="2405" y="913"/>
                  </a:cubicBezTo>
                  <a:cubicBezTo>
                    <a:pt x="2333" y="767"/>
                    <a:pt x="2381" y="573"/>
                    <a:pt x="2527" y="475"/>
                  </a:cubicBezTo>
                  <a:close/>
                  <a:moveTo>
                    <a:pt x="3984" y="1010"/>
                  </a:moveTo>
                  <a:lnTo>
                    <a:pt x="3984" y="1010"/>
                  </a:lnTo>
                  <a:cubicBezTo>
                    <a:pt x="4009" y="1107"/>
                    <a:pt x="3984" y="1228"/>
                    <a:pt x="3936" y="1326"/>
                  </a:cubicBezTo>
                  <a:cubicBezTo>
                    <a:pt x="3912" y="1350"/>
                    <a:pt x="3912" y="1350"/>
                    <a:pt x="3887" y="1350"/>
                  </a:cubicBezTo>
                  <a:cubicBezTo>
                    <a:pt x="3863" y="1350"/>
                    <a:pt x="3839" y="1326"/>
                    <a:pt x="3814" y="1326"/>
                  </a:cubicBezTo>
                  <a:cubicBezTo>
                    <a:pt x="3766" y="1277"/>
                    <a:pt x="3766" y="1277"/>
                    <a:pt x="3766" y="1204"/>
                  </a:cubicBezTo>
                  <a:cubicBezTo>
                    <a:pt x="3790" y="1131"/>
                    <a:pt x="3863" y="1058"/>
                    <a:pt x="3984" y="1010"/>
                  </a:cubicBezTo>
                  <a:close/>
                  <a:moveTo>
                    <a:pt x="1045" y="1860"/>
                  </a:moveTo>
                  <a:cubicBezTo>
                    <a:pt x="948" y="1957"/>
                    <a:pt x="851" y="2030"/>
                    <a:pt x="754" y="2079"/>
                  </a:cubicBezTo>
                  <a:cubicBezTo>
                    <a:pt x="778" y="1982"/>
                    <a:pt x="875" y="1909"/>
                    <a:pt x="972" y="1860"/>
                  </a:cubicBezTo>
                  <a:close/>
                  <a:moveTo>
                    <a:pt x="3159" y="1957"/>
                  </a:moveTo>
                  <a:cubicBezTo>
                    <a:pt x="3159" y="1957"/>
                    <a:pt x="3183" y="1957"/>
                    <a:pt x="3231" y="2006"/>
                  </a:cubicBezTo>
                  <a:cubicBezTo>
                    <a:pt x="3280" y="2054"/>
                    <a:pt x="3304" y="2152"/>
                    <a:pt x="3280" y="2224"/>
                  </a:cubicBezTo>
                  <a:cubicBezTo>
                    <a:pt x="3159" y="2127"/>
                    <a:pt x="3159" y="2006"/>
                    <a:pt x="3159" y="1957"/>
                  </a:cubicBezTo>
                  <a:close/>
                  <a:moveTo>
                    <a:pt x="1701" y="2030"/>
                  </a:moveTo>
                  <a:cubicBezTo>
                    <a:pt x="1750" y="2054"/>
                    <a:pt x="1798" y="2079"/>
                    <a:pt x="1822" y="2127"/>
                  </a:cubicBezTo>
                  <a:cubicBezTo>
                    <a:pt x="1847" y="2249"/>
                    <a:pt x="1822" y="2346"/>
                    <a:pt x="1774" y="2443"/>
                  </a:cubicBezTo>
                  <a:cubicBezTo>
                    <a:pt x="1677" y="2346"/>
                    <a:pt x="1628" y="2200"/>
                    <a:pt x="1652" y="2054"/>
                  </a:cubicBezTo>
                  <a:cubicBezTo>
                    <a:pt x="1652" y="2030"/>
                    <a:pt x="1677" y="2030"/>
                    <a:pt x="1677" y="2030"/>
                  </a:cubicBezTo>
                  <a:close/>
                  <a:moveTo>
                    <a:pt x="1688" y="116"/>
                  </a:moveTo>
                  <a:cubicBezTo>
                    <a:pt x="1796" y="116"/>
                    <a:pt x="1923" y="140"/>
                    <a:pt x="2065" y="184"/>
                  </a:cubicBezTo>
                  <a:cubicBezTo>
                    <a:pt x="2211" y="232"/>
                    <a:pt x="2333" y="305"/>
                    <a:pt x="2454" y="427"/>
                  </a:cubicBezTo>
                  <a:cubicBezTo>
                    <a:pt x="2284" y="548"/>
                    <a:pt x="2235" y="791"/>
                    <a:pt x="2333" y="961"/>
                  </a:cubicBezTo>
                  <a:cubicBezTo>
                    <a:pt x="2430" y="1083"/>
                    <a:pt x="2503" y="1131"/>
                    <a:pt x="2551" y="1131"/>
                  </a:cubicBezTo>
                  <a:cubicBezTo>
                    <a:pt x="2648" y="1107"/>
                    <a:pt x="2721" y="1058"/>
                    <a:pt x="2746" y="986"/>
                  </a:cubicBezTo>
                  <a:cubicBezTo>
                    <a:pt x="2794" y="791"/>
                    <a:pt x="2746" y="573"/>
                    <a:pt x="2624" y="427"/>
                  </a:cubicBezTo>
                  <a:cubicBezTo>
                    <a:pt x="2818" y="305"/>
                    <a:pt x="3061" y="232"/>
                    <a:pt x="3304" y="232"/>
                  </a:cubicBezTo>
                  <a:lnTo>
                    <a:pt x="3450" y="232"/>
                  </a:lnTo>
                  <a:cubicBezTo>
                    <a:pt x="3742" y="330"/>
                    <a:pt x="3960" y="597"/>
                    <a:pt x="3984" y="888"/>
                  </a:cubicBezTo>
                  <a:cubicBezTo>
                    <a:pt x="3839" y="937"/>
                    <a:pt x="3717" y="1034"/>
                    <a:pt x="3693" y="1180"/>
                  </a:cubicBezTo>
                  <a:cubicBezTo>
                    <a:pt x="3669" y="1277"/>
                    <a:pt x="3693" y="1350"/>
                    <a:pt x="3766" y="1423"/>
                  </a:cubicBezTo>
                  <a:cubicBezTo>
                    <a:pt x="3802" y="1459"/>
                    <a:pt x="3845" y="1477"/>
                    <a:pt x="3887" y="1477"/>
                  </a:cubicBezTo>
                  <a:cubicBezTo>
                    <a:pt x="3930" y="1477"/>
                    <a:pt x="3972" y="1459"/>
                    <a:pt x="4009" y="1423"/>
                  </a:cubicBezTo>
                  <a:cubicBezTo>
                    <a:pt x="4082" y="1277"/>
                    <a:pt x="4106" y="1131"/>
                    <a:pt x="4082" y="986"/>
                  </a:cubicBezTo>
                  <a:cubicBezTo>
                    <a:pt x="4130" y="986"/>
                    <a:pt x="4203" y="961"/>
                    <a:pt x="4252" y="961"/>
                  </a:cubicBezTo>
                  <a:cubicBezTo>
                    <a:pt x="4470" y="961"/>
                    <a:pt x="4640" y="1083"/>
                    <a:pt x="4738" y="1277"/>
                  </a:cubicBezTo>
                  <a:cubicBezTo>
                    <a:pt x="4835" y="1544"/>
                    <a:pt x="4810" y="1836"/>
                    <a:pt x="4665" y="2079"/>
                  </a:cubicBezTo>
                  <a:cubicBezTo>
                    <a:pt x="4483" y="2341"/>
                    <a:pt x="4201" y="2486"/>
                    <a:pt x="3902" y="2486"/>
                  </a:cubicBezTo>
                  <a:cubicBezTo>
                    <a:pt x="3841" y="2486"/>
                    <a:pt x="3779" y="2480"/>
                    <a:pt x="3717" y="2467"/>
                  </a:cubicBezTo>
                  <a:cubicBezTo>
                    <a:pt x="3572" y="2443"/>
                    <a:pt x="3450" y="2370"/>
                    <a:pt x="3353" y="2297"/>
                  </a:cubicBezTo>
                  <a:cubicBezTo>
                    <a:pt x="3401" y="2176"/>
                    <a:pt x="3377" y="2030"/>
                    <a:pt x="3304" y="1933"/>
                  </a:cubicBezTo>
                  <a:cubicBezTo>
                    <a:pt x="3244" y="1884"/>
                    <a:pt x="3189" y="1860"/>
                    <a:pt x="3143" y="1860"/>
                  </a:cubicBezTo>
                  <a:cubicBezTo>
                    <a:pt x="3098" y="1860"/>
                    <a:pt x="3061" y="1884"/>
                    <a:pt x="3037" y="1933"/>
                  </a:cubicBezTo>
                  <a:cubicBezTo>
                    <a:pt x="3037" y="2103"/>
                    <a:pt x="3086" y="2249"/>
                    <a:pt x="3231" y="2322"/>
                  </a:cubicBezTo>
                  <a:cubicBezTo>
                    <a:pt x="3071" y="2620"/>
                    <a:pt x="2781" y="2809"/>
                    <a:pt x="2442" y="2809"/>
                  </a:cubicBezTo>
                  <a:cubicBezTo>
                    <a:pt x="2422" y="2809"/>
                    <a:pt x="2402" y="2809"/>
                    <a:pt x="2381" y="2807"/>
                  </a:cubicBezTo>
                  <a:cubicBezTo>
                    <a:pt x="2187" y="2807"/>
                    <a:pt x="1968" y="2686"/>
                    <a:pt x="1847" y="2516"/>
                  </a:cubicBezTo>
                  <a:cubicBezTo>
                    <a:pt x="1920" y="2394"/>
                    <a:pt x="1968" y="2249"/>
                    <a:pt x="1920" y="2103"/>
                  </a:cubicBezTo>
                  <a:cubicBezTo>
                    <a:pt x="1895" y="2030"/>
                    <a:pt x="1822" y="1957"/>
                    <a:pt x="1725" y="1933"/>
                  </a:cubicBezTo>
                  <a:cubicBezTo>
                    <a:pt x="1712" y="1928"/>
                    <a:pt x="1699" y="1926"/>
                    <a:pt x="1685" y="1926"/>
                  </a:cubicBezTo>
                  <a:cubicBezTo>
                    <a:pt x="1627" y="1926"/>
                    <a:pt x="1575" y="1966"/>
                    <a:pt x="1555" y="2006"/>
                  </a:cubicBezTo>
                  <a:cubicBezTo>
                    <a:pt x="1531" y="2200"/>
                    <a:pt x="1580" y="2394"/>
                    <a:pt x="1725" y="2540"/>
                  </a:cubicBezTo>
                  <a:cubicBezTo>
                    <a:pt x="1604" y="2662"/>
                    <a:pt x="1434" y="2735"/>
                    <a:pt x="1264" y="2759"/>
                  </a:cubicBezTo>
                  <a:lnTo>
                    <a:pt x="1191" y="2759"/>
                  </a:lnTo>
                  <a:cubicBezTo>
                    <a:pt x="1045" y="2759"/>
                    <a:pt x="924" y="2686"/>
                    <a:pt x="826" y="2589"/>
                  </a:cubicBezTo>
                  <a:cubicBezTo>
                    <a:pt x="729" y="2467"/>
                    <a:pt x="705" y="2346"/>
                    <a:pt x="729" y="2224"/>
                  </a:cubicBezTo>
                  <a:cubicBezTo>
                    <a:pt x="924" y="2152"/>
                    <a:pt x="1167" y="1957"/>
                    <a:pt x="1142" y="1836"/>
                  </a:cubicBezTo>
                  <a:cubicBezTo>
                    <a:pt x="1142" y="1801"/>
                    <a:pt x="1118" y="1767"/>
                    <a:pt x="1052" y="1767"/>
                  </a:cubicBezTo>
                  <a:cubicBezTo>
                    <a:pt x="1025" y="1767"/>
                    <a:pt x="991" y="1773"/>
                    <a:pt x="948" y="1787"/>
                  </a:cubicBezTo>
                  <a:cubicBezTo>
                    <a:pt x="802" y="1836"/>
                    <a:pt x="681" y="1982"/>
                    <a:pt x="656" y="2152"/>
                  </a:cubicBezTo>
                  <a:cubicBezTo>
                    <a:pt x="638" y="2154"/>
                    <a:pt x="621" y="2155"/>
                    <a:pt x="603" y="2155"/>
                  </a:cubicBezTo>
                  <a:cubicBezTo>
                    <a:pt x="414" y="2155"/>
                    <a:pt x="286" y="2032"/>
                    <a:pt x="219" y="1787"/>
                  </a:cubicBezTo>
                  <a:cubicBezTo>
                    <a:pt x="98" y="1520"/>
                    <a:pt x="122" y="1228"/>
                    <a:pt x="243" y="961"/>
                  </a:cubicBezTo>
                  <a:cubicBezTo>
                    <a:pt x="389" y="791"/>
                    <a:pt x="608" y="694"/>
                    <a:pt x="851" y="694"/>
                  </a:cubicBezTo>
                  <a:lnTo>
                    <a:pt x="1142" y="694"/>
                  </a:lnTo>
                  <a:lnTo>
                    <a:pt x="1142" y="743"/>
                  </a:lnTo>
                  <a:cubicBezTo>
                    <a:pt x="1118" y="840"/>
                    <a:pt x="1142" y="937"/>
                    <a:pt x="1191" y="1010"/>
                  </a:cubicBezTo>
                  <a:cubicBezTo>
                    <a:pt x="1204" y="1036"/>
                    <a:pt x="1232" y="1056"/>
                    <a:pt x="1271" y="1056"/>
                  </a:cubicBezTo>
                  <a:cubicBezTo>
                    <a:pt x="1302" y="1056"/>
                    <a:pt x="1341" y="1043"/>
                    <a:pt x="1385" y="1010"/>
                  </a:cubicBezTo>
                  <a:cubicBezTo>
                    <a:pt x="1482" y="913"/>
                    <a:pt x="1507" y="888"/>
                    <a:pt x="1482" y="791"/>
                  </a:cubicBezTo>
                  <a:cubicBezTo>
                    <a:pt x="1458" y="718"/>
                    <a:pt x="1385" y="645"/>
                    <a:pt x="1239" y="621"/>
                  </a:cubicBezTo>
                  <a:cubicBezTo>
                    <a:pt x="1239" y="475"/>
                    <a:pt x="1288" y="330"/>
                    <a:pt x="1385" y="232"/>
                  </a:cubicBezTo>
                  <a:cubicBezTo>
                    <a:pt x="1452" y="152"/>
                    <a:pt x="1556" y="116"/>
                    <a:pt x="1688" y="116"/>
                  </a:cubicBezTo>
                  <a:close/>
                  <a:moveTo>
                    <a:pt x="1650" y="1"/>
                  </a:moveTo>
                  <a:cubicBezTo>
                    <a:pt x="1501" y="1"/>
                    <a:pt x="1380" y="43"/>
                    <a:pt x="1288" y="135"/>
                  </a:cubicBezTo>
                  <a:cubicBezTo>
                    <a:pt x="1191" y="257"/>
                    <a:pt x="1118" y="427"/>
                    <a:pt x="1118" y="597"/>
                  </a:cubicBezTo>
                  <a:cubicBezTo>
                    <a:pt x="1069" y="585"/>
                    <a:pt x="1021" y="579"/>
                    <a:pt x="972" y="579"/>
                  </a:cubicBezTo>
                  <a:cubicBezTo>
                    <a:pt x="924" y="579"/>
                    <a:pt x="875" y="585"/>
                    <a:pt x="826" y="597"/>
                  </a:cubicBezTo>
                  <a:cubicBezTo>
                    <a:pt x="559" y="597"/>
                    <a:pt x="316" y="694"/>
                    <a:pt x="146" y="888"/>
                  </a:cubicBezTo>
                  <a:cubicBezTo>
                    <a:pt x="1" y="1180"/>
                    <a:pt x="1" y="1520"/>
                    <a:pt x="122" y="1811"/>
                  </a:cubicBezTo>
                  <a:cubicBezTo>
                    <a:pt x="219" y="2152"/>
                    <a:pt x="414" y="2224"/>
                    <a:pt x="559" y="2224"/>
                  </a:cubicBezTo>
                  <a:lnTo>
                    <a:pt x="608" y="2224"/>
                  </a:lnTo>
                  <a:cubicBezTo>
                    <a:pt x="608" y="2394"/>
                    <a:pt x="656" y="2540"/>
                    <a:pt x="754" y="2637"/>
                  </a:cubicBezTo>
                  <a:cubicBezTo>
                    <a:pt x="851" y="2783"/>
                    <a:pt x="1021" y="2856"/>
                    <a:pt x="1191" y="2856"/>
                  </a:cubicBezTo>
                  <a:lnTo>
                    <a:pt x="1264" y="2856"/>
                  </a:lnTo>
                  <a:cubicBezTo>
                    <a:pt x="1458" y="2832"/>
                    <a:pt x="1652" y="2759"/>
                    <a:pt x="1774" y="2613"/>
                  </a:cubicBezTo>
                  <a:cubicBezTo>
                    <a:pt x="1944" y="2783"/>
                    <a:pt x="2163" y="2905"/>
                    <a:pt x="2381" y="2929"/>
                  </a:cubicBezTo>
                  <a:lnTo>
                    <a:pt x="2430" y="2929"/>
                  </a:lnTo>
                  <a:cubicBezTo>
                    <a:pt x="2794" y="2905"/>
                    <a:pt x="3134" y="2710"/>
                    <a:pt x="3304" y="2394"/>
                  </a:cubicBezTo>
                  <a:cubicBezTo>
                    <a:pt x="3426" y="2467"/>
                    <a:pt x="3547" y="2516"/>
                    <a:pt x="3693" y="2540"/>
                  </a:cubicBezTo>
                  <a:cubicBezTo>
                    <a:pt x="3766" y="2559"/>
                    <a:pt x="3841" y="2567"/>
                    <a:pt x="3916" y="2567"/>
                  </a:cubicBezTo>
                  <a:cubicBezTo>
                    <a:pt x="4239" y="2567"/>
                    <a:pt x="4560" y="2403"/>
                    <a:pt x="4738" y="2127"/>
                  </a:cubicBezTo>
                  <a:cubicBezTo>
                    <a:pt x="4932" y="1860"/>
                    <a:pt x="4956" y="1496"/>
                    <a:pt x="4835" y="1204"/>
                  </a:cubicBezTo>
                  <a:cubicBezTo>
                    <a:pt x="4738" y="986"/>
                    <a:pt x="4495" y="840"/>
                    <a:pt x="4252" y="840"/>
                  </a:cubicBezTo>
                  <a:cubicBezTo>
                    <a:pt x="4203" y="840"/>
                    <a:pt x="4130" y="840"/>
                    <a:pt x="4057" y="864"/>
                  </a:cubicBezTo>
                  <a:cubicBezTo>
                    <a:pt x="4033" y="500"/>
                    <a:pt x="3790" y="232"/>
                    <a:pt x="3450" y="135"/>
                  </a:cubicBezTo>
                  <a:cubicBezTo>
                    <a:pt x="3426" y="123"/>
                    <a:pt x="3395" y="117"/>
                    <a:pt x="3365" y="117"/>
                  </a:cubicBezTo>
                  <a:cubicBezTo>
                    <a:pt x="3335" y="117"/>
                    <a:pt x="3304" y="123"/>
                    <a:pt x="3280" y="135"/>
                  </a:cubicBezTo>
                  <a:cubicBezTo>
                    <a:pt x="3013" y="135"/>
                    <a:pt x="2746" y="208"/>
                    <a:pt x="2527" y="330"/>
                  </a:cubicBezTo>
                  <a:cubicBezTo>
                    <a:pt x="2405" y="232"/>
                    <a:pt x="2235" y="135"/>
                    <a:pt x="2090" y="87"/>
                  </a:cubicBezTo>
                  <a:cubicBezTo>
                    <a:pt x="1923" y="31"/>
                    <a:pt x="1776" y="1"/>
                    <a:pt x="1650" y="1"/>
                  </a:cubicBezTo>
                  <a:close/>
                </a:path>
              </a:pathLst>
            </a:custGeom>
            <a:solidFill>
              <a:srgbClr val="261C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2" name="Google Shape;652;p15"/>
          <p:cNvGrpSpPr/>
          <p:nvPr/>
        </p:nvGrpSpPr>
        <p:grpSpPr>
          <a:xfrm rot="4034152">
            <a:off x="179337" y="3565501"/>
            <a:ext cx="1391968" cy="1811051"/>
            <a:chOff x="4318023" y="4113296"/>
            <a:chExt cx="716422" cy="932073"/>
          </a:xfrm>
        </p:grpSpPr>
        <p:sp>
          <p:nvSpPr>
            <p:cNvPr id="653" name="Google Shape;653;p15"/>
            <p:cNvSpPr/>
            <p:nvPr/>
          </p:nvSpPr>
          <p:spPr>
            <a:xfrm>
              <a:off x="4842115" y="4245779"/>
              <a:ext cx="192329" cy="205812"/>
            </a:xfrm>
            <a:custGeom>
              <a:avLst/>
              <a:gdLst/>
              <a:ahLst/>
              <a:cxnLst/>
              <a:rect l="l" t="t" r="r" b="b"/>
              <a:pathLst>
                <a:path w="2211" h="2366" extrusionOk="0">
                  <a:moveTo>
                    <a:pt x="1579" y="179"/>
                  </a:moveTo>
                  <a:cubicBezTo>
                    <a:pt x="1798" y="179"/>
                    <a:pt x="1943" y="252"/>
                    <a:pt x="1992" y="422"/>
                  </a:cubicBezTo>
                  <a:cubicBezTo>
                    <a:pt x="2041" y="519"/>
                    <a:pt x="2016" y="616"/>
                    <a:pt x="1968" y="689"/>
                  </a:cubicBezTo>
                  <a:cubicBezTo>
                    <a:pt x="1798" y="908"/>
                    <a:pt x="1239" y="1005"/>
                    <a:pt x="802" y="1005"/>
                  </a:cubicBezTo>
                  <a:lnTo>
                    <a:pt x="777" y="1005"/>
                  </a:lnTo>
                  <a:cubicBezTo>
                    <a:pt x="705" y="1005"/>
                    <a:pt x="680" y="1054"/>
                    <a:pt x="705" y="1127"/>
                  </a:cubicBezTo>
                  <a:cubicBezTo>
                    <a:pt x="802" y="1321"/>
                    <a:pt x="1045" y="1904"/>
                    <a:pt x="826" y="2171"/>
                  </a:cubicBezTo>
                  <a:cubicBezTo>
                    <a:pt x="802" y="2195"/>
                    <a:pt x="777" y="2195"/>
                    <a:pt x="777" y="2195"/>
                  </a:cubicBezTo>
                  <a:cubicBezTo>
                    <a:pt x="632" y="2195"/>
                    <a:pt x="364" y="1782"/>
                    <a:pt x="170" y="1369"/>
                  </a:cubicBezTo>
                  <a:lnTo>
                    <a:pt x="486" y="495"/>
                  </a:lnTo>
                  <a:cubicBezTo>
                    <a:pt x="826" y="325"/>
                    <a:pt x="1190" y="203"/>
                    <a:pt x="1579" y="179"/>
                  </a:cubicBezTo>
                  <a:close/>
                  <a:moveTo>
                    <a:pt x="1663" y="1"/>
                  </a:moveTo>
                  <a:cubicBezTo>
                    <a:pt x="1635" y="1"/>
                    <a:pt x="1607" y="4"/>
                    <a:pt x="1579" y="9"/>
                  </a:cubicBezTo>
                  <a:cubicBezTo>
                    <a:pt x="1142" y="33"/>
                    <a:pt x="753" y="155"/>
                    <a:pt x="389" y="349"/>
                  </a:cubicBezTo>
                  <a:cubicBezTo>
                    <a:pt x="364" y="374"/>
                    <a:pt x="340" y="374"/>
                    <a:pt x="340" y="398"/>
                  </a:cubicBezTo>
                  <a:lnTo>
                    <a:pt x="0" y="1345"/>
                  </a:lnTo>
                  <a:cubicBezTo>
                    <a:pt x="0" y="1345"/>
                    <a:pt x="0" y="1369"/>
                    <a:pt x="0" y="1394"/>
                  </a:cubicBezTo>
                  <a:cubicBezTo>
                    <a:pt x="73" y="1564"/>
                    <a:pt x="437" y="2365"/>
                    <a:pt x="777" y="2365"/>
                  </a:cubicBezTo>
                  <a:cubicBezTo>
                    <a:pt x="850" y="2365"/>
                    <a:pt x="923" y="2341"/>
                    <a:pt x="972" y="2268"/>
                  </a:cubicBezTo>
                  <a:cubicBezTo>
                    <a:pt x="1215" y="1953"/>
                    <a:pt x="1020" y="1394"/>
                    <a:pt x="899" y="1151"/>
                  </a:cubicBezTo>
                  <a:cubicBezTo>
                    <a:pt x="1215" y="1151"/>
                    <a:pt x="1871" y="1102"/>
                    <a:pt x="2089" y="786"/>
                  </a:cubicBezTo>
                  <a:cubicBezTo>
                    <a:pt x="2186" y="665"/>
                    <a:pt x="2211" y="519"/>
                    <a:pt x="2162" y="374"/>
                  </a:cubicBezTo>
                  <a:cubicBezTo>
                    <a:pt x="2076" y="159"/>
                    <a:pt x="1876" y="1"/>
                    <a:pt x="16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" name="Google Shape;654;p15"/>
            <p:cNvSpPr/>
            <p:nvPr/>
          </p:nvSpPr>
          <p:spPr>
            <a:xfrm>
              <a:off x="4730077" y="4175144"/>
              <a:ext cx="156491" cy="223645"/>
            </a:xfrm>
            <a:custGeom>
              <a:avLst/>
              <a:gdLst/>
              <a:ahLst/>
              <a:cxnLst/>
              <a:rect l="l" t="t" r="r" b="b"/>
              <a:pathLst>
                <a:path w="1799" h="2571" extrusionOk="0">
                  <a:moveTo>
                    <a:pt x="649" y="0"/>
                  </a:moveTo>
                  <a:cubicBezTo>
                    <a:pt x="597" y="0"/>
                    <a:pt x="542" y="6"/>
                    <a:pt x="486" y="19"/>
                  </a:cubicBezTo>
                  <a:cubicBezTo>
                    <a:pt x="365" y="44"/>
                    <a:pt x="244" y="141"/>
                    <a:pt x="195" y="262"/>
                  </a:cubicBezTo>
                  <a:cubicBezTo>
                    <a:pt x="98" y="602"/>
                    <a:pt x="511" y="1113"/>
                    <a:pt x="827" y="1501"/>
                  </a:cubicBezTo>
                  <a:cubicBezTo>
                    <a:pt x="632" y="1574"/>
                    <a:pt x="462" y="1671"/>
                    <a:pt x="292" y="1793"/>
                  </a:cubicBezTo>
                  <a:cubicBezTo>
                    <a:pt x="122" y="1890"/>
                    <a:pt x="1" y="2109"/>
                    <a:pt x="49" y="2327"/>
                  </a:cubicBezTo>
                  <a:cubicBezTo>
                    <a:pt x="49" y="2400"/>
                    <a:pt x="122" y="2497"/>
                    <a:pt x="195" y="2522"/>
                  </a:cubicBezTo>
                  <a:cubicBezTo>
                    <a:pt x="268" y="2546"/>
                    <a:pt x="341" y="2570"/>
                    <a:pt x="414" y="2570"/>
                  </a:cubicBezTo>
                  <a:cubicBezTo>
                    <a:pt x="754" y="2522"/>
                    <a:pt x="1094" y="2424"/>
                    <a:pt x="1410" y="2254"/>
                  </a:cubicBezTo>
                  <a:cubicBezTo>
                    <a:pt x="1458" y="2230"/>
                    <a:pt x="1458" y="2181"/>
                    <a:pt x="1434" y="2133"/>
                  </a:cubicBezTo>
                  <a:cubicBezTo>
                    <a:pt x="1434" y="2116"/>
                    <a:pt x="1397" y="2099"/>
                    <a:pt x="1367" y="2099"/>
                  </a:cubicBezTo>
                  <a:cubicBezTo>
                    <a:pt x="1355" y="2099"/>
                    <a:pt x="1344" y="2101"/>
                    <a:pt x="1337" y="2109"/>
                  </a:cubicBezTo>
                  <a:cubicBezTo>
                    <a:pt x="1075" y="2229"/>
                    <a:pt x="664" y="2400"/>
                    <a:pt x="406" y="2400"/>
                  </a:cubicBezTo>
                  <a:cubicBezTo>
                    <a:pt x="352" y="2400"/>
                    <a:pt x="305" y="2393"/>
                    <a:pt x="268" y="2376"/>
                  </a:cubicBezTo>
                  <a:cubicBezTo>
                    <a:pt x="244" y="2352"/>
                    <a:pt x="219" y="2327"/>
                    <a:pt x="195" y="2279"/>
                  </a:cubicBezTo>
                  <a:cubicBezTo>
                    <a:pt x="195" y="2206"/>
                    <a:pt x="219" y="2109"/>
                    <a:pt x="268" y="2036"/>
                  </a:cubicBezTo>
                  <a:cubicBezTo>
                    <a:pt x="462" y="1841"/>
                    <a:pt x="705" y="1696"/>
                    <a:pt x="972" y="1647"/>
                  </a:cubicBezTo>
                  <a:cubicBezTo>
                    <a:pt x="997" y="1647"/>
                    <a:pt x="1021" y="1623"/>
                    <a:pt x="1045" y="1598"/>
                  </a:cubicBezTo>
                  <a:cubicBezTo>
                    <a:pt x="1094" y="1550"/>
                    <a:pt x="1069" y="1526"/>
                    <a:pt x="997" y="1428"/>
                  </a:cubicBezTo>
                  <a:cubicBezTo>
                    <a:pt x="389" y="724"/>
                    <a:pt x="316" y="432"/>
                    <a:pt x="365" y="311"/>
                  </a:cubicBezTo>
                  <a:cubicBezTo>
                    <a:pt x="365" y="287"/>
                    <a:pt x="389" y="214"/>
                    <a:pt x="511" y="190"/>
                  </a:cubicBezTo>
                  <a:cubicBezTo>
                    <a:pt x="554" y="179"/>
                    <a:pt x="596" y="174"/>
                    <a:pt x="636" y="174"/>
                  </a:cubicBezTo>
                  <a:cubicBezTo>
                    <a:pt x="1244" y="174"/>
                    <a:pt x="1628" y="1283"/>
                    <a:pt x="1628" y="1283"/>
                  </a:cubicBezTo>
                  <a:cubicBezTo>
                    <a:pt x="1652" y="1307"/>
                    <a:pt x="1701" y="1331"/>
                    <a:pt x="1725" y="1331"/>
                  </a:cubicBezTo>
                  <a:cubicBezTo>
                    <a:pt x="1774" y="1307"/>
                    <a:pt x="1798" y="1258"/>
                    <a:pt x="1798" y="1210"/>
                  </a:cubicBezTo>
                  <a:cubicBezTo>
                    <a:pt x="1776" y="1165"/>
                    <a:pt x="1373" y="0"/>
                    <a:pt x="6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" name="Google Shape;655;p15"/>
            <p:cNvSpPr/>
            <p:nvPr/>
          </p:nvSpPr>
          <p:spPr>
            <a:xfrm>
              <a:off x="4828807" y="4113296"/>
              <a:ext cx="167625" cy="150227"/>
            </a:xfrm>
            <a:custGeom>
              <a:avLst/>
              <a:gdLst/>
              <a:ahLst/>
              <a:cxnLst/>
              <a:rect l="l" t="t" r="r" b="b"/>
              <a:pathLst>
                <a:path w="1927" h="1727" extrusionOk="0">
                  <a:moveTo>
                    <a:pt x="119" y="1"/>
                  </a:moveTo>
                  <a:cubicBezTo>
                    <a:pt x="57" y="1"/>
                    <a:pt x="1" y="74"/>
                    <a:pt x="56" y="147"/>
                  </a:cubicBezTo>
                  <a:cubicBezTo>
                    <a:pt x="347" y="463"/>
                    <a:pt x="566" y="828"/>
                    <a:pt x="712" y="1241"/>
                  </a:cubicBezTo>
                  <a:cubicBezTo>
                    <a:pt x="663" y="1386"/>
                    <a:pt x="639" y="1532"/>
                    <a:pt x="663" y="1654"/>
                  </a:cubicBezTo>
                  <a:cubicBezTo>
                    <a:pt x="663" y="1702"/>
                    <a:pt x="712" y="1726"/>
                    <a:pt x="736" y="1726"/>
                  </a:cubicBezTo>
                  <a:cubicBezTo>
                    <a:pt x="785" y="1726"/>
                    <a:pt x="809" y="1702"/>
                    <a:pt x="833" y="1678"/>
                  </a:cubicBezTo>
                  <a:cubicBezTo>
                    <a:pt x="882" y="1532"/>
                    <a:pt x="882" y="1411"/>
                    <a:pt x="858" y="1265"/>
                  </a:cubicBezTo>
                  <a:cubicBezTo>
                    <a:pt x="882" y="1241"/>
                    <a:pt x="906" y="1216"/>
                    <a:pt x="906" y="1192"/>
                  </a:cubicBezTo>
                  <a:cubicBezTo>
                    <a:pt x="1149" y="876"/>
                    <a:pt x="1489" y="706"/>
                    <a:pt x="1854" y="658"/>
                  </a:cubicBezTo>
                  <a:cubicBezTo>
                    <a:pt x="1902" y="633"/>
                    <a:pt x="1926" y="609"/>
                    <a:pt x="1926" y="560"/>
                  </a:cubicBezTo>
                  <a:cubicBezTo>
                    <a:pt x="1902" y="512"/>
                    <a:pt x="1854" y="488"/>
                    <a:pt x="1829" y="488"/>
                  </a:cubicBezTo>
                  <a:cubicBezTo>
                    <a:pt x="1441" y="536"/>
                    <a:pt x="1076" y="730"/>
                    <a:pt x="809" y="1046"/>
                  </a:cubicBezTo>
                  <a:cubicBezTo>
                    <a:pt x="663" y="658"/>
                    <a:pt x="445" y="318"/>
                    <a:pt x="177" y="26"/>
                  </a:cubicBezTo>
                  <a:cubicBezTo>
                    <a:pt x="160" y="8"/>
                    <a:pt x="139" y="1"/>
                    <a:pt x="1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" name="Google Shape;656;p15"/>
            <p:cNvSpPr/>
            <p:nvPr/>
          </p:nvSpPr>
          <p:spPr>
            <a:xfrm>
              <a:off x="4318023" y="4482647"/>
              <a:ext cx="515662" cy="562722"/>
            </a:xfrm>
            <a:custGeom>
              <a:avLst/>
              <a:gdLst/>
              <a:ahLst/>
              <a:cxnLst/>
              <a:rect l="l" t="t" r="r" b="b"/>
              <a:pathLst>
                <a:path w="5928" h="6469" extrusionOk="0">
                  <a:moveTo>
                    <a:pt x="5857" y="0"/>
                  </a:moveTo>
                  <a:cubicBezTo>
                    <a:pt x="5849" y="0"/>
                    <a:pt x="5840" y="2"/>
                    <a:pt x="5831" y="7"/>
                  </a:cubicBezTo>
                  <a:cubicBezTo>
                    <a:pt x="5782" y="7"/>
                    <a:pt x="5758" y="31"/>
                    <a:pt x="5758" y="80"/>
                  </a:cubicBezTo>
                  <a:cubicBezTo>
                    <a:pt x="5758" y="250"/>
                    <a:pt x="5734" y="396"/>
                    <a:pt x="5734" y="566"/>
                  </a:cubicBezTo>
                  <a:cubicBezTo>
                    <a:pt x="5709" y="590"/>
                    <a:pt x="5734" y="638"/>
                    <a:pt x="5782" y="638"/>
                  </a:cubicBezTo>
                  <a:lnTo>
                    <a:pt x="5782" y="614"/>
                  </a:lnTo>
                  <a:cubicBezTo>
                    <a:pt x="5791" y="619"/>
                    <a:pt x="5801" y="621"/>
                    <a:pt x="5810" y="621"/>
                  </a:cubicBezTo>
                  <a:cubicBezTo>
                    <a:pt x="5848" y="621"/>
                    <a:pt x="5879" y="585"/>
                    <a:pt x="5879" y="566"/>
                  </a:cubicBezTo>
                  <a:cubicBezTo>
                    <a:pt x="5904" y="396"/>
                    <a:pt x="5928" y="225"/>
                    <a:pt x="5928" y="80"/>
                  </a:cubicBezTo>
                  <a:cubicBezTo>
                    <a:pt x="5928" y="40"/>
                    <a:pt x="5896" y="0"/>
                    <a:pt x="5857" y="0"/>
                  </a:cubicBezTo>
                  <a:close/>
                  <a:moveTo>
                    <a:pt x="5682" y="972"/>
                  </a:moveTo>
                  <a:cubicBezTo>
                    <a:pt x="5644" y="972"/>
                    <a:pt x="5612" y="1007"/>
                    <a:pt x="5612" y="1027"/>
                  </a:cubicBezTo>
                  <a:cubicBezTo>
                    <a:pt x="5564" y="1197"/>
                    <a:pt x="5515" y="1343"/>
                    <a:pt x="5442" y="1489"/>
                  </a:cubicBezTo>
                  <a:cubicBezTo>
                    <a:pt x="5418" y="1513"/>
                    <a:pt x="5442" y="1562"/>
                    <a:pt x="5491" y="1586"/>
                  </a:cubicBezTo>
                  <a:lnTo>
                    <a:pt x="5515" y="1586"/>
                  </a:lnTo>
                  <a:lnTo>
                    <a:pt x="5515" y="1562"/>
                  </a:lnTo>
                  <a:cubicBezTo>
                    <a:pt x="5523" y="1570"/>
                    <a:pt x="5531" y="1572"/>
                    <a:pt x="5539" y="1572"/>
                  </a:cubicBezTo>
                  <a:cubicBezTo>
                    <a:pt x="5555" y="1572"/>
                    <a:pt x="5572" y="1562"/>
                    <a:pt x="5588" y="1562"/>
                  </a:cubicBezTo>
                  <a:cubicBezTo>
                    <a:pt x="5661" y="1392"/>
                    <a:pt x="5734" y="1246"/>
                    <a:pt x="5782" y="1076"/>
                  </a:cubicBezTo>
                  <a:cubicBezTo>
                    <a:pt x="5782" y="1027"/>
                    <a:pt x="5758" y="1003"/>
                    <a:pt x="5709" y="979"/>
                  </a:cubicBezTo>
                  <a:cubicBezTo>
                    <a:pt x="5700" y="974"/>
                    <a:pt x="5691" y="972"/>
                    <a:pt x="5682" y="972"/>
                  </a:cubicBezTo>
                  <a:close/>
                  <a:moveTo>
                    <a:pt x="4303" y="1753"/>
                  </a:moveTo>
                  <a:cubicBezTo>
                    <a:pt x="4217" y="1753"/>
                    <a:pt x="4164" y="1879"/>
                    <a:pt x="4276" y="1902"/>
                  </a:cubicBezTo>
                  <a:cubicBezTo>
                    <a:pt x="4398" y="1975"/>
                    <a:pt x="4543" y="2047"/>
                    <a:pt x="4640" y="2169"/>
                  </a:cubicBezTo>
                  <a:cubicBezTo>
                    <a:pt x="4640" y="2193"/>
                    <a:pt x="4665" y="2193"/>
                    <a:pt x="4689" y="2193"/>
                  </a:cubicBezTo>
                  <a:cubicBezTo>
                    <a:pt x="4713" y="2193"/>
                    <a:pt x="4738" y="2193"/>
                    <a:pt x="4762" y="2169"/>
                  </a:cubicBezTo>
                  <a:cubicBezTo>
                    <a:pt x="4786" y="2145"/>
                    <a:pt x="4786" y="2096"/>
                    <a:pt x="4762" y="2072"/>
                  </a:cubicBezTo>
                  <a:cubicBezTo>
                    <a:pt x="4640" y="1926"/>
                    <a:pt x="4495" y="1829"/>
                    <a:pt x="4325" y="1756"/>
                  </a:cubicBezTo>
                  <a:cubicBezTo>
                    <a:pt x="4317" y="1754"/>
                    <a:pt x="4310" y="1753"/>
                    <a:pt x="4303" y="1753"/>
                  </a:cubicBezTo>
                  <a:close/>
                  <a:moveTo>
                    <a:pt x="3790" y="1732"/>
                  </a:moveTo>
                  <a:cubicBezTo>
                    <a:pt x="3596" y="1780"/>
                    <a:pt x="3474" y="1926"/>
                    <a:pt x="3474" y="2120"/>
                  </a:cubicBezTo>
                  <a:cubicBezTo>
                    <a:pt x="3450" y="2145"/>
                    <a:pt x="3450" y="2169"/>
                    <a:pt x="3474" y="2193"/>
                  </a:cubicBezTo>
                  <a:cubicBezTo>
                    <a:pt x="3474" y="2242"/>
                    <a:pt x="3499" y="2266"/>
                    <a:pt x="3547" y="2266"/>
                  </a:cubicBezTo>
                  <a:lnTo>
                    <a:pt x="3572" y="2266"/>
                  </a:lnTo>
                  <a:cubicBezTo>
                    <a:pt x="3620" y="2242"/>
                    <a:pt x="3644" y="2193"/>
                    <a:pt x="3620" y="2169"/>
                  </a:cubicBezTo>
                  <a:lnTo>
                    <a:pt x="3620" y="2120"/>
                  </a:lnTo>
                  <a:cubicBezTo>
                    <a:pt x="3644" y="1999"/>
                    <a:pt x="3717" y="1926"/>
                    <a:pt x="3839" y="1902"/>
                  </a:cubicBezTo>
                  <a:cubicBezTo>
                    <a:pt x="3887" y="1877"/>
                    <a:pt x="3912" y="1829"/>
                    <a:pt x="3887" y="1780"/>
                  </a:cubicBezTo>
                  <a:cubicBezTo>
                    <a:pt x="3887" y="1756"/>
                    <a:pt x="3839" y="1732"/>
                    <a:pt x="3790" y="1732"/>
                  </a:cubicBezTo>
                  <a:close/>
                  <a:moveTo>
                    <a:pt x="5248" y="1835"/>
                  </a:moveTo>
                  <a:cubicBezTo>
                    <a:pt x="5230" y="1835"/>
                    <a:pt x="5211" y="1841"/>
                    <a:pt x="5199" y="1853"/>
                  </a:cubicBezTo>
                  <a:cubicBezTo>
                    <a:pt x="5078" y="1975"/>
                    <a:pt x="4981" y="2072"/>
                    <a:pt x="4835" y="2169"/>
                  </a:cubicBezTo>
                  <a:cubicBezTo>
                    <a:pt x="4786" y="2169"/>
                    <a:pt x="4786" y="2217"/>
                    <a:pt x="4811" y="2266"/>
                  </a:cubicBezTo>
                  <a:cubicBezTo>
                    <a:pt x="4811" y="2290"/>
                    <a:pt x="4859" y="2315"/>
                    <a:pt x="4883" y="2315"/>
                  </a:cubicBezTo>
                  <a:lnTo>
                    <a:pt x="4883" y="2290"/>
                  </a:lnTo>
                  <a:cubicBezTo>
                    <a:pt x="4883" y="2290"/>
                    <a:pt x="4908" y="2290"/>
                    <a:pt x="4908" y="2315"/>
                  </a:cubicBezTo>
                  <a:cubicBezTo>
                    <a:pt x="5053" y="2217"/>
                    <a:pt x="5199" y="2096"/>
                    <a:pt x="5296" y="1975"/>
                  </a:cubicBezTo>
                  <a:cubicBezTo>
                    <a:pt x="5345" y="1926"/>
                    <a:pt x="5345" y="1877"/>
                    <a:pt x="5296" y="1853"/>
                  </a:cubicBezTo>
                  <a:cubicBezTo>
                    <a:pt x="5284" y="1841"/>
                    <a:pt x="5266" y="1835"/>
                    <a:pt x="5248" y="1835"/>
                  </a:cubicBezTo>
                  <a:close/>
                  <a:moveTo>
                    <a:pt x="4416" y="2312"/>
                  </a:moveTo>
                  <a:cubicBezTo>
                    <a:pt x="4410" y="2312"/>
                    <a:pt x="4404" y="2313"/>
                    <a:pt x="4398" y="2315"/>
                  </a:cubicBezTo>
                  <a:cubicBezTo>
                    <a:pt x="4276" y="2339"/>
                    <a:pt x="4179" y="2363"/>
                    <a:pt x="4057" y="2363"/>
                  </a:cubicBezTo>
                  <a:lnTo>
                    <a:pt x="3936" y="2363"/>
                  </a:lnTo>
                  <a:cubicBezTo>
                    <a:pt x="3930" y="2362"/>
                    <a:pt x="3925" y="2361"/>
                    <a:pt x="3920" y="2361"/>
                  </a:cubicBezTo>
                  <a:cubicBezTo>
                    <a:pt x="3836" y="2361"/>
                    <a:pt x="3820" y="2533"/>
                    <a:pt x="3912" y="2533"/>
                  </a:cubicBezTo>
                  <a:lnTo>
                    <a:pt x="4057" y="2533"/>
                  </a:lnTo>
                  <a:lnTo>
                    <a:pt x="4057" y="2509"/>
                  </a:lnTo>
                  <a:cubicBezTo>
                    <a:pt x="4179" y="2509"/>
                    <a:pt x="4300" y="2509"/>
                    <a:pt x="4422" y="2485"/>
                  </a:cubicBezTo>
                  <a:cubicBezTo>
                    <a:pt x="4535" y="2462"/>
                    <a:pt x="4500" y="2312"/>
                    <a:pt x="4416" y="2312"/>
                  </a:cubicBezTo>
                  <a:close/>
                  <a:moveTo>
                    <a:pt x="4946" y="2451"/>
                  </a:moveTo>
                  <a:cubicBezTo>
                    <a:pt x="4934" y="2451"/>
                    <a:pt x="4921" y="2454"/>
                    <a:pt x="4908" y="2460"/>
                  </a:cubicBezTo>
                  <a:cubicBezTo>
                    <a:pt x="4859" y="2485"/>
                    <a:pt x="4859" y="2533"/>
                    <a:pt x="4859" y="2582"/>
                  </a:cubicBezTo>
                  <a:cubicBezTo>
                    <a:pt x="4932" y="2728"/>
                    <a:pt x="4956" y="2873"/>
                    <a:pt x="4981" y="3019"/>
                  </a:cubicBezTo>
                  <a:cubicBezTo>
                    <a:pt x="4981" y="3068"/>
                    <a:pt x="5029" y="3092"/>
                    <a:pt x="5078" y="3092"/>
                  </a:cubicBezTo>
                  <a:cubicBezTo>
                    <a:pt x="5126" y="3092"/>
                    <a:pt x="5151" y="3043"/>
                    <a:pt x="5151" y="3019"/>
                  </a:cubicBezTo>
                  <a:cubicBezTo>
                    <a:pt x="5126" y="2825"/>
                    <a:pt x="5078" y="2679"/>
                    <a:pt x="5029" y="2509"/>
                  </a:cubicBezTo>
                  <a:cubicBezTo>
                    <a:pt x="5011" y="2473"/>
                    <a:pt x="4981" y="2451"/>
                    <a:pt x="4946" y="2451"/>
                  </a:cubicBezTo>
                  <a:close/>
                  <a:moveTo>
                    <a:pt x="5078" y="3432"/>
                  </a:moveTo>
                  <a:cubicBezTo>
                    <a:pt x="5029" y="3432"/>
                    <a:pt x="5005" y="3456"/>
                    <a:pt x="4981" y="3505"/>
                  </a:cubicBezTo>
                  <a:cubicBezTo>
                    <a:pt x="4956" y="3651"/>
                    <a:pt x="4932" y="3821"/>
                    <a:pt x="4883" y="3966"/>
                  </a:cubicBezTo>
                  <a:cubicBezTo>
                    <a:pt x="4859" y="3991"/>
                    <a:pt x="4883" y="4039"/>
                    <a:pt x="4908" y="4064"/>
                  </a:cubicBezTo>
                  <a:lnTo>
                    <a:pt x="4956" y="4064"/>
                  </a:lnTo>
                  <a:cubicBezTo>
                    <a:pt x="4981" y="4064"/>
                    <a:pt x="5005" y="4039"/>
                    <a:pt x="5029" y="4015"/>
                  </a:cubicBezTo>
                  <a:cubicBezTo>
                    <a:pt x="5078" y="3869"/>
                    <a:pt x="5126" y="3699"/>
                    <a:pt x="5151" y="3529"/>
                  </a:cubicBezTo>
                  <a:cubicBezTo>
                    <a:pt x="5151" y="3481"/>
                    <a:pt x="5126" y="3432"/>
                    <a:pt x="5078" y="3432"/>
                  </a:cubicBezTo>
                  <a:close/>
                  <a:moveTo>
                    <a:pt x="4703" y="4339"/>
                  </a:moveTo>
                  <a:cubicBezTo>
                    <a:pt x="4677" y="4339"/>
                    <a:pt x="4655" y="4351"/>
                    <a:pt x="4640" y="4379"/>
                  </a:cubicBezTo>
                  <a:cubicBezTo>
                    <a:pt x="4543" y="4501"/>
                    <a:pt x="4422" y="4622"/>
                    <a:pt x="4325" y="4720"/>
                  </a:cubicBezTo>
                  <a:cubicBezTo>
                    <a:pt x="4276" y="4744"/>
                    <a:pt x="4276" y="4792"/>
                    <a:pt x="4325" y="4841"/>
                  </a:cubicBezTo>
                  <a:cubicBezTo>
                    <a:pt x="4325" y="4841"/>
                    <a:pt x="4349" y="4865"/>
                    <a:pt x="4373" y="4865"/>
                  </a:cubicBezTo>
                  <a:lnTo>
                    <a:pt x="4373" y="4841"/>
                  </a:lnTo>
                  <a:lnTo>
                    <a:pt x="4422" y="4841"/>
                  </a:lnTo>
                  <a:cubicBezTo>
                    <a:pt x="4543" y="4720"/>
                    <a:pt x="4665" y="4598"/>
                    <a:pt x="4762" y="4477"/>
                  </a:cubicBezTo>
                  <a:cubicBezTo>
                    <a:pt x="4786" y="4428"/>
                    <a:pt x="4786" y="4379"/>
                    <a:pt x="4762" y="4355"/>
                  </a:cubicBezTo>
                  <a:cubicBezTo>
                    <a:pt x="4742" y="4345"/>
                    <a:pt x="4722" y="4339"/>
                    <a:pt x="4703" y="4339"/>
                  </a:cubicBezTo>
                  <a:close/>
                  <a:moveTo>
                    <a:pt x="3975" y="4971"/>
                  </a:moveTo>
                  <a:cubicBezTo>
                    <a:pt x="3960" y="4971"/>
                    <a:pt x="3946" y="4977"/>
                    <a:pt x="3936" y="4987"/>
                  </a:cubicBezTo>
                  <a:cubicBezTo>
                    <a:pt x="3790" y="5060"/>
                    <a:pt x="3644" y="5108"/>
                    <a:pt x="3474" y="5133"/>
                  </a:cubicBezTo>
                  <a:cubicBezTo>
                    <a:pt x="3450" y="5157"/>
                    <a:pt x="3402" y="5205"/>
                    <a:pt x="3426" y="5254"/>
                  </a:cubicBezTo>
                  <a:cubicBezTo>
                    <a:pt x="3426" y="5278"/>
                    <a:pt x="3474" y="5303"/>
                    <a:pt x="3499" y="5303"/>
                  </a:cubicBezTo>
                  <a:lnTo>
                    <a:pt x="3523" y="5303"/>
                  </a:lnTo>
                  <a:cubicBezTo>
                    <a:pt x="3693" y="5254"/>
                    <a:pt x="3839" y="5205"/>
                    <a:pt x="4009" y="5133"/>
                  </a:cubicBezTo>
                  <a:cubicBezTo>
                    <a:pt x="4033" y="5108"/>
                    <a:pt x="4057" y="5060"/>
                    <a:pt x="4033" y="5011"/>
                  </a:cubicBezTo>
                  <a:cubicBezTo>
                    <a:pt x="4019" y="4983"/>
                    <a:pt x="3996" y="4971"/>
                    <a:pt x="3975" y="4971"/>
                  </a:cubicBezTo>
                  <a:close/>
                  <a:moveTo>
                    <a:pt x="1531" y="5205"/>
                  </a:moveTo>
                  <a:cubicBezTo>
                    <a:pt x="1434" y="5205"/>
                    <a:pt x="1434" y="5375"/>
                    <a:pt x="1531" y="5375"/>
                  </a:cubicBezTo>
                  <a:lnTo>
                    <a:pt x="2041" y="5375"/>
                  </a:lnTo>
                  <a:cubicBezTo>
                    <a:pt x="2065" y="5375"/>
                    <a:pt x="2114" y="5327"/>
                    <a:pt x="2114" y="5303"/>
                  </a:cubicBezTo>
                  <a:cubicBezTo>
                    <a:pt x="2114" y="5254"/>
                    <a:pt x="2090" y="5205"/>
                    <a:pt x="2041" y="5205"/>
                  </a:cubicBezTo>
                  <a:close/>
                  <a:moveTo>
                    <a:pt x="2527" y="5205"/>
                  </a:moveTo>
                  <a:cubicBezTo>
                    <a:pt x="2478" y="5205"/>
                    <a:pt x="2454" y="5254"/>
                    <a:pt x="2454" y="5278"/>
                  </a:cubicBezTo>
                  <a:cubicBezTo>
                    <a:pt x="2430" y="5327"/>
                    <a:pt x="2478" y="5375"/>
                    <a:pt x="2527" y="5375"/>
                  </a:cubicBezTo>
                  <a:lnTo>
                    <a:pt x="3013" y="5375"/>
                  </a:lnTo>
                  <a:cubicBezTo>
                    <a:pt x="3061" y="5375"/>
                    <a:pt x="3110" y="5327"/>
                    <a:pt x="3110" y="5278"/>
                  </a:cubicBezTo>
                  <a:cubicBezTo>
                    <a:pt x="3086" y="5230"/>
                    <a:pt x="3061" y="5205"/>
                    <a:pt x="3013" y="5205"/>
                  </a:cubicBezTo>
                  <a:close/>
                  <a:moveTo>
                    <a:pt x="1044" y="5270"/>
                  </a:moveTo>
                  <a:cubicBezTo>
                    <a:pt x="1037" y="5270"/>
                    <a:pt x="1029" y="5273"/>
                    <a:pt x="1021" y="5278"/>
                  </a:cubicBezTo>
                  <a:cubicBezTo>
                    <a:pt x="851" y="5327"/>
                    <a:pt x="681" y="5400"/>
                    <a:pt x="559" y="5497"/>
                  </a:cubicBezTo>
                  <a:cubicBezTo>
                    <a:pt x="511" y="5545"/>
                    <a:pt x="511" y="5594"/>
                    <a:pt x="559" y="5618"/>
                  </a:cubicBezTo>
                  <a:cubicBezTo>
                    <a:pt x="559" y="5643"/>
                    <a:pt x="584" y="5643"/>
                    <a:pt x="608" y="5667"/>
                  </a:cubicBezTo>
                  <a:cubicBezTo>
                    <a:pt x="632" y="5643"/>
                    <a:pt x="632" y="5643"/>
                    <a:pt x="657" y="5643"/>
                  </a:cubicBezTo>
                  <a:cubicBezTo>
                    <a:pt x="778" y="5545"/>
                    <a:pt x="899" y="5473"/>
                    <a:pt x="1069" y="5424"/>
                  </a:cubicBezTo>
                  <a:cubicBezTo>
                    <a:pt x="1134" y="5424"/>
                    <a:pt x="1103" y="5270"/>
                    <a:pt x="1044" y="5270"/>
                  </a:cubicBezTo>
                  <a:close/>
                  <a:moveTo>
                    <a:pt x="295" y="5864"/>
                  </a:moveTo>
                  <a:cubicBezTo>
                    <a:pt x="265" y="5864"/>
                    <a:pt x="235" y="5877"/>
                    <a:pt x="219" y="5910"/>
                  </a:cubicBezTo>
                  <a:cubicBezTo>
                    <a:pt x="122" y="6056"/>
                    <a:pt x="74" y="6201"/>
                    <a:pt x="25" y="6371"/>
                  </a:cubicBezTo>
                  <a:cubicBezTo>
                    <a:pt x="1" y="6420"/>
                    <a:pt x="25" y="6469"/>
                    <a:pt x="74" y="6469"/>
                  </a:cubicBezTo>
                  <a:lnTo>
                    <a:pt x="98" y="6469"/>
                  </a:lnTo>
                  <a:cubicBezTo>
                    <a:pt x="122" y="6469"/>
                    <a:pt x="146" y="6444"/>
                    <a:pt x="171" y="6420"/>
                  </a:cubicBezTo>
                  <a:cubicBezTo>
                    <a:pt x="219" y="6274"/>
                    <a:pt x="292" y="6129"/>
                    <a:pt x="365" y="5983"/>
                  </a:cubicBezTo>
                  <a:cubicBezTo>
                    <a:pt x="414" y="5918"/>
                    <a:pt x="354" y="5864"/>
                    <a:pt x="295" y="5864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4466240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F6E4F-944D-4E81-A58C-89CF4F9EE4DF}" type="datetimeFigureOut">
              <a:rPr lang="en-US" smtClean="0"/>
              <a:t>11/5/2023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D3AD6-5908-4B69-BC6D-B414E1FB84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75215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4">
  <p:cSld name="Section header 4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" name="Google Shape;706;p17"/>
          <p:cNvSpPr txBox="1">
            <a:spLocks noGrp="1"/>
          </p:cNvSpPr>
          <p:nvPr>
            <p:ph type="ctrTitle"/>
          </p:nvPr>
        </p:nvSpPr>
        <p:spPr>
          <a:xfrm>
            <a:off x="5417763" y="750775"/>
            <a:ext cx="2624100" cy="67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707" name="Google Shape;707;p17"/>
          <p:cNvSpPr txBox="1">
            <a:spLocks noGrp="1"/>
          </p:cNvSpPr>
          <p:nvPr>
            <p:ph type="subTitle" idx="1"/>
          </p:nvPr>
        </p:nvSpPr>
        <p:spPr>
          <a:xfrm>
            <a:off x="5417775" y="1435425"/>
            <a:ext cx="2624100" cy="5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Ubuntu"/>
              <a:buNone/>
              <a:defRPr sz="1400">
                <a:solidFill>
                  <a:schemeClr val="dk1"/>
                </a:solidFill>
                <a:latin typeface="Comfortaa Regular"/>
                <a:ea typeface="Comfortaa Regular"/>
                <a:cs typeface="Comfortaa Regular"/>
                <a:sym typeface="Comfortaa Regular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Ubuntu"/>
              <a:buNone/>
              <a:defRPr sz="10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Ubuntu"/>
              <a:buNone/>
              <a:defRPr sz="10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Ubuntu"/>
              <a:buNone/>
              <a:defRPr sz="10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Ubuntu"/>
              <a:buNone/>
              <a:defRPr sz="10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Ubuntu"/>
              <a:buNone/>
              <a:defRPr sz="10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Ubuntu"/>
              <a:buNone/>
              <a:defRPr sz="10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Ubuntu"/>
              <a:buNone/>
              <a:defRPr sz="10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Ubuntu"/>
              <a:buNone/>
              <a:defRPr sz="1000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defRPr>
            </a:lvl9pPr>
          </a:lstStyle>
          <a:p>
            <a:endParaRPr/>
          </a:p>
        </p:txBody>
      </p:sp>
      <p:sp>
        <p:nvSpPr>
          <p:cNvPr id="708" name="Google Shape;708;p17"/>
          <p:cNvSpPr txBox="1">
            <a:spLocks noGrp="1"/>
          </p:cNvSpPr>
          <p:nvPr>
            <p:ph type="title" idx="2" hasCustomPrompt="1"/>
          </p:nvPr>
        </p:nvSpPr>
        <p:spPr>
          <a:xfrm>
            <a:off x="3486938" y="583625"/>
            <a:ext cx="2154000" cy="1541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None/>
              <a:defRPr sz="10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grpSp>
        <p:nvGrpSpPr>
          <p:cNvPr id="709" name="Google Shape;709;p17"/>
          <p:cNvGrpSpPr/>
          <p:nvPr/>
        </p:nvGrpSpPr>
        <p:grpSpPr>
          <a:xfrm>
            <a:off x="200426" y="2455157"/>
            <a:ext cx="2037701" cy="1610804"/>
            <a:chOff x="855987" y="2204128"/>
            <a:chExt cx="1217483" cy="962421"/>
          </a:xfrm>
        </p:grpSpPr>
        <p:grpSp>
          <p:nvGrpSpPr>
            <p:cNvPr id="710" name="Google Shape;710;p17"/>
            <p:cNvGrpSpPr/>
            <p:nvPr/>
          </p:nvGrpSpPr>
          <p:grpSpPr>
            <a:xfrm>
              <a:off x="855987" y="2204128"/>
              <a:ext cx="1146639" cy="962421"/>
              <a:chOff x="958238" y="2157575"/>
              <a:chExt cx="1115191" cy="936025"/>
            </a:xfrm>
          </p:grpSpPr>
          <p:sp>
            <p:nvSpPr>
              <p:cNvPr id="711" name="Google Shape;711;p17"/>
              <p:cNvSpPr/>
              <p:nvPr/>
            </p:nvSpPr>
            <p:spPr>
              <a:xfrm>
                <a:off x="1253863" y="2157575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2" name="Google Shape;712;p17"/>
              <p:cNvSpPr/>
              <p:nvPr/>
            </p:nvSpPr>
            <p:spPr>
              <a:xfrm>
                <a:off x="1441088" y="232510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3" name="Google Shape;713;p17"/>
              <p:cNvSpPr/>
              <p:nvPr/>
            </p:nvSpPr>
            <p:spPr>
              <a:xfrm>
                <a:off x="997663" y="233495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4" name="Google Shape;714;p17"/>
              <p:cNvSpPr/>
              <p:nvPr/>
            </p:nvSpPr>
            <p:spPr>
              <a:xfrm>
                <a:off x="958238" y="2551725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5" name="Google Shape;715;p17"/>
              <p:cNvSpPr/>
              <p:nvPr/>
            </p:nvSpPr>
            <p:spPr>
              <a:xfrm>
                <a:off x="1165163" y="260100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6" name="Google Shape;716;p17"/>
              <p:cNvSpPr/>
              <p:nvPr/>
            </p:nvSpPr>
            <p:spPr>
              <a:xfrm>
                <a:off x="1450928" y="2561600"/>
                <a:ext cx="6225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17" name="Google Shape;717;p17"/>
            <p:cNvSpPr/>
            <p:nvPr/>
          </p:nvSpPr>
          <p:spPr>
            <a:xfrm>
              <a:off x="926851" y="2206843"/>
              <a:ext cx="1146619" cy="869887"/>
            </a:xfrm>
            <a:custGeom>
              <a:avLst/>
              <a:gdLst/>
              <a:ahLst/>
              <a:cxnLst/>
              <a:rect l="l" t="t" r="r" b="b"/>
              <a:pathLst>
                <a:path w="6074" h="4608" extrusionOk="0">
                  <a:moveTo>
                    <a:pt x="1749" y="936"/>
                  </a:moveTo>
                  <a:cubicBezTo>
                    <a:pt x="1968" y="985"/>
                    <a:pt x="2187" y="1131"/>
                    <a:pt x="2284" y="1325"/>
                  </a:cubicBezTo>
                  <a:cubicBezTo>
                    <a:pt x="2284" y="1398"/>
                    <a:pt x="2260" y="1446"/>
                    <a:pt x="2211" y="1471"/>
                  </a:cubicBezTo>
                  <a:cubicBezTo>
                    <a:pt x="2162" y="1519"/>
                    <a:pt x="2114" y="1519"/>
                    <a:pt x="2065" y="1544"/>
                  </a:cubicBezTo>
                  <a:cubicBezTo>
                    <a:pt x="1871" y="1544"/>
                    <a:pt x="1725" y="1276"/>
                    <a:pt x="1677" y="1155"/>
                  </a:cubicBezTo>
                  <a:lnTo>
                    <a:pt x="1677" y="1131"/>
                  </a:lnTo>
                  <a:cubicBezTo>
                    <a:pt x="1701" y="1058"/>
                    <a:pt x="1725" y="1009"/>
                    <a:pt x="1749" y="936"/>
                  </a:cubicBezTo>
                  <a:close/>
                  <a:moveTo>
                    <a:pt x="3936" y="1301"/>
                  </a:moveTo>
                  <a:lnTo>
                    <a:pt x="3936" y="1301"/>
                  </a:lnTo>
                  <a:cubicBezTo>
                    <a:pt x="3960" y="1446"/>
                    <a:pt x="3936" y="1616"/>
                    <a:pt x="3839" y="1762"/>
                  </a:cubicBezTo>
                  <a:cubicBezTo>
                    <a:pt x="3790" y="1714"/>
                    <a:pt x="3814" y="1495"/>
                    <a:pt x="3936" y="1301"/>
                  </a:cubicBezTo>
                  <a:close/>
                  <a:moveTo>
                    <a:pt x="750" y="2166"/>
                  </a:moveTo>
                  <a:cubicBezTo>
                    <a:pt x="776" y="2166"/>
                    <a:pt x="802" y="2169"/>
                    <a:pt x="826" y="2175"/>
                  </a:cubicBezTo>
                  <a:cubicBezTo>
                    <a:pt x="1142" y="2199"/>
                    <a:pt x="1264" y="2394"/>
                    <a:pt x="1264" y="2564"/>
                  </a:cubicBezTo>
                  <a:cubicBezTo>
                    <a:pt x="1264" y="2661"/>
                    <a:pt x="1166" y="2758"/>
                    <a:pt x="1045" y="2782"/>
                  </a:cubicBezTo>
                  <a:cubicBezTo>
                    <a:pt x="996" y="2758"/>
                    <a:pt x="924" y="2758"/>
                    <a:pt x="875" y="2734"/>
                  </a:cubicBezTo>
                  <a:cubicBezTo>
                    <a:pt x="705" y="2612"/>
                    <a:pt x="583" y="2442"/>
                    <a:pt x="535" y="2248"/>
                  </a:cubicBezTo>
                  <a:cubicBezTo>
                    <a:pt x="590" y="2193"/>
                    <a:pt x="672" y="2166"/>
                    <a:pt x="750" y="2166"/>
                  </a:cubicBezTo>
                  <a:close/>
                  <a:moveTo>
                    <a:pt x="5199" y="2588"/>
                  </a:moveTo>
                  <a:cubicBezTo>
                    <a:pt x="5078" y="2855"/>
                    <a:pt x="4883" y="3025"/>
                    <a:pt x="4762" y="3025"/>
                  </a:cubicBezTo>
                  <a:cubicBezTo>
                    <a:pt x="4713" y="3025"/>
                    <a:pt x="4665" y="3001"/>
                    <a:pt x="4640" y="2977"/>
                  </a:cubicBezTo>
                  <a:cubicBezTo>
                    <a:pt x="4567" y="2855"/>
                    <a:pt x="4592" y="2807"/>
                    <a:pt x="4592" y="2782"/>
                  </a:cubicBezTo>
                  <a:cubicBezTo>
                    <a:pt x="4640" y="2685"/>
                    <a:pt x="4883" y="2588"/>
                    <a:pt x="5150" y="2588"/>
                  </a:cubicBezTo>
                  <a:close/>
                  <a:moveTo>
                    <a:pt x="3596" y="3293"/>
                  </a:moveTo>
                  <a:cubicBezTo>
                    <a:pt x="3596" y="3293"/>
                    <a:pt x="3620" y="3317"/>
                    <a:pt x="3620" y="3317"/>
                  </a:cubicBezTo>
                  <a:cubicBezTo>
                    <a:pt x="3669" y="3390"/>
                    <a:pt x="3644" y="3608"/>
                    <a:pt x="3426" y="3851"/>
                  </a:cubicBezTo>
                  <a:cubicBezTo>
                    <a:pt x="3353" y="3754"/>
                    <a:pt x="3328" y="3633"/>
                    <a:pt x="3377" y="3511"/>
                  </a:cubicBezTo>
                  <a:cubicBezTo>
                    <a:pt x="3401" y="3414"/>
                    <a:pt x="3474" y="3341"/>
                    <a:pt x="3596" y="3317"/>
                  </a:cubicBezTo>
                  <a:lnTo>
                    <a:pt x="3596" y="3293"/>
                  </a:lnTo>
                  <a:close/>
                  <a:moveTo>
                    <a:pt x="1822" y="3366"/>
                  </a:moveTo>
                  <a:cubicBezTo>
                    <a:pt x="1847" y="3366"/>
                    <a:pt x="1944" y="3366"/>
                    <a:pt x="1968" y="3487"/>
                  </a:cubicBezTo>
                  <a:cubicBezTo>
                    <a:pt x="1944" y="3754"/>
                    <a:pt x="1798" y="3997"/>
                    <a:pt x="1555" y="4094"/>
                  </a:cubicBezTo>
                  <a:cubicBezTo>
                    <a:pt x="1482" y="3924"/>
                    <a:pt x="1507" y="3706"/>
                    <a:pt x="1604" y="3511"/>
                  </a:cubicBezTo>
                  <a:cubicBezTo>
                    <a:pt x="1652" y="3438"/>
                    <a:pt x="1725" y="3366"/>
                    <a:pt x="1822" y="3366"/>
                  </a:cubicBezTo>
                  <a:close/>
                  <a:moveTo>
                    <a:pt x="2745" y="159"/>
                  </a:moveTo>
                  <a:cubicBezTo>
                    <a:pt x="2867" y="159"/>
                    <a:pt x="3013" y="183"/>
                    <a:pt x="3158" y="256"/>
                  </a:cubicBezTo>
                  <a:cubicBezTo>
                    <a:pt x="3523" y="378"/>
                    <a:pt x="3814" y="693"/>
                    <a:pt x="3911" y="1058"/>
                  </a:cubicBezTo>
                  <a:cubicBezTo>
                    <a:pt x="3693" y="1325"/>
                    <a:pt x="3596" y="1714"/>
                    <a:pt x="3766" y="1859"/>
                  </a:cubicBezTo>
                  <a:cubicBezTo>
                    <a:pt x="3790" y="1908"/>
                    <a:pt x="3839" y="1932"/>
                    <a:pt x="3863" y="1932"/>
                  </a:cubicBezTo>
                  <a:cubicBezTo>
                    <a:pt x="3936" y="1932"/>
                    <a:pt x="3984" y="1884"/>
                    <a:pt x="4009" y="1835"/>
                  </a:cubicBezTo>
                  <a:cubicBezTo>
                    <a:pt x="4130" y="1616"/>
                    <a:pt x="4154" y="1349"/>
                    <a:pt x="4082" y="1106"/>
                  </a:cubicBezTo>
                  <a:cubicBezTo>
                    <a:pt x="4203" y="961"/>
                    <a:pt x="4397" y="863"/>
                    <a:pt x="4592" y="863"/>
                  </a:cubicBezTo>
                  <a:cubicBezTo>
                    <a:pt x="4762" y="863"/>
                    <a:pt x="4932" y="936"/>
                    <a:pt x="5053" y="1033"/>
                  </a:cubicBezTo>
                  <a:cubicBezTo>
                    <a:pt x="5466" y="1325"/>
                    <a:pt x="5466" y="1932"/>
                    <a:pt x="5272" y="2418"/>
                  </a:cubicBezTo>
                  <a:lnTo>
                    <a:pt x="5150" y="2418"/>
                  </a:lnTo>
                  <a:cubicBezTo>
                    <a:pt x="4907" y="2418"/>
                    <a:pt x="4567" y="2491"/>
                    <a:pt x="4470" y="2710"/>
                  </a:cubicBezTo>
                  <a:cubicBezTo>
                    <a:pt x="4397" y="2928"/>
                    <a:pt x="4543" y="3171"/>
                    <a:pt x="4762" y="3195"/>
                  </a:cubicBezTo>
                  <a:cubicBezTo>
                    <a:pt x="5029" y="3195"/>
                    <a:pt x="5248" y="2904"/>
                    <a:pt x="5369" y="2612"/>
                  </a:cubicBezTo>
                  <a:cubicBezTo>
                    <a:pt x="5612" y="2637"/>
                    <a:pt x="5806" y="2807"/>
                    <a:pt x="5879" y="3025"/>
                  </a:cubicBezTo>
                  <a:cubicBezTo>
                    <a:pt x="5903" y="3220"/>
                    <a:pt x="5831" y="3414"/>
                    <a:pt x="5685" y="3560"/>
                  </a:cubicBezTo>
                  <a:cubicBezTo>
                    <a:pt x="5320" y="3949"/>
                    <a:pt x="4810" y="4191"/>
                    <a:pt x="4252" y="4191"/>
                  </a:cubicBezTo>
                  <a:cubicBezTo>
                    <a:pt x="4082" y="4191"/>
                    <a:pt x="3887" y="4167"/>
                    <a:pt x="3741" y="4070"/>
                  </a:cubicBezTo>
                  <a:cubicBezTo>
                    <a:pt x="3669" y="4046"/>
                    <a:pt x="3620" y="4021"/>
                    <a:pt x="3571" y="3973"/>
                  </a:cubicBezTo>
                  <a:cubicBezTo>
                    <a:pt x="3814" y="3681"/>
                    <a:pt x="3887" y="3366"/>
                    <a:pt x="3766" y="3220"/>
                  </a:cubicBezTo>
                  <a:cubicBezTo>
                    <a:pt x="3717" y="3171"/>
                    <a:pt x="3669" y="3147"/>
                    <a:pt x="3596" y="3147"/>
                  </a:cubicBezTo>
                  <a:cubicBezTo>
                    <a:pt x="3426" y="3171"/>
                    <a:pt x="3280" y="3268"/>
                    <a:pt x="3231" y="3438"/>
                  </a:cubicBezTo>
                  <a:cubicBezTo>
                    <a:pt x="3158" y="3633"/>
                    <a:pt x="3207" y="3851"/>
                    <a:pt x="3328" y="3973"/>
                  </a:cubicBezTo>
                  <a:cubicBezTo>
                    <a:pt x="3037" y="4264"/>
                    <a:pt x="2648" y="4434"/>
                    <a:pt x="2260" y="4434"/>
                  </a:cubicBezTo>
                  <a:cubicBezTo>
                    <a:pt x="2215" y="4444"/>
                    <a:pt x="2169" y="4449"/>
                    <a:pt x="2124" y="4449"/>
                  </a:cubicBezTo>
                  <a:cubicBezTo>
                    <a:pt x="1946" y="4449"/>
                    <a:pt x="1768" y="4375"/>
                    <a:pt x="1652" y="4240"/>
                  </a:cubicBezTo>
                  <a:cubicBezTo>
                    <a:pt x="1944" y="4094"/>
                    <a:pt x="2138" y="3778"/>
                    <a:pt x="2138" y="3463"/>
                  </a:cubicBezTo>
                  <a:cubicBezTo>
                    <a:pt x="2116" y="3307"/>
                    <a:pt x="2013" y="3192"/>
                    <a:pt x="1865" y="3192"/>
                  </a:cubicBezTo>
                  <a:cubicBezTo>
                    <a:pt x="1851" y="3192"/>
                    <a:pt x="1837" y="3193"/>
                    <a:pt x="1822" y="3195"/>
                  </a:cubicBezTo>
                  <a:cubicBezTo>
                    <a:pt x="1677" y="3195"/>
                    <a:pt x="1531" y="3293"/>
                    <a:pt x="1458" y="3438"/>
                  </a:cubicBezTo>
                  <a:cubicBezTo>
                    <a:pt x="1337" y="3657"/>
                    <a:pt x="1312" y="3924"/>
                    <a:pt x="1409" y="4143"/>
                  </a:cubicBezTo>
                  <a:cubicBezTo>
                    <a:pt x="1361" y="4149"/>
                    <a:pt x="1314" y="4152"/>
                    <a:pt x="1268" y="4152"/>
                  </a:cubicBezTo>
                  <a:cubicBezTo>
                    <a:pt x="1130" y="4152"/>
                    <a:pt x="1002" y="4125"/>
                    <a:pt x="875" y="4070"/>
                  </a:cubicBezTo>
                  <a:cubicBezTo>
                    <a:pt x="535" y="3924"/>
                    <a:pt x="316" y="3633"/>
                    <a:pt x="268" y="3268"/>
                  </a:cubicBezTo>
                  <a:cubicBezTo>
                    <a:pt x="195" y="2977"/>
                    <a:pt x="243" y="2637"/>
                    <a:pt x="413" y="2370"/>
                  </a:cubicBezTo>
                  <a:cubicBezTo>
                    <a:pt x="486" y="2564"/>
                    <a:pt x="632" y="2734"/>
                    <a:pt x="802" y="2855"/>
                  </a:cubicBezTo>
                  <a:cubicBezTo>
                    <a:pt x="899" y="2880"/>
                    <a:pt x="972" y="2904"/>
                    <a:pt x="1069" y="2904"/>
                  </a:cubicBezTo>
                  <a:cubicBezTo>
                    <a:pt x="1264" y="2904"/>
                    <a:pt x="1434" y="2758"/>
                    <a:pt x="1434" y="2540"/>
                  </a:cubicBezTo>
                  <a:cubicBezTo>
                    <a:pt x="1434" y="2224"/>
                    <a:pt x="1166" y="1981"/>
                    <a:pt x="851" y="1981"/>
                  </a:cubicBezTo>
                  <a:cubicBezTo>
                    <a:pt x="828" y="1976"/>
                    <a:pt x="806" y="1974"/>
                    <a:pt x="784" y="1974"/>
                  </a:cubicBezTo>
                  <a:cubicBezTo>
                    <a:pt x="685" y="1974"/>
                    <a:pt x="590" y="2014"/>
                    <a:pt x="511" y="2054"/>
                  </a:cubicBezTo>
                  <a:cubicBezTo>
                    <a:pt x="438" y="1568"/>
                    <a:pt x="608" y="1058"/>
                    <a:pt x="1069" y="936"/>
                  </a:cubicBezTo>
                  <a:cubicBezTo>
                    <a:pt x="1194" y="901"/>
                    <a:pt x="1331" y="878"/>
                    <a:pt x="1463" y="878"/>
                  </a:cubicBezTo>
                  <a:cubicBezTo>
                    <a:pt x="1511" y="878"/>
                    <a:pt x="1558" y="881"/>
                    <a:pt x="1604" y="888"/>
                  </a:cubicBezTo>
                  <a:cubicBezTo>
                    <a:pt x="1555" y="1009"/>
                    <a:pt x="1507" y="1106"/>
                    <a:pt x="1507" y="1106"/>
                  </a:cubicBezTo>
                  <a:cubicBezTo>
                    <a:pt x="1507" y="1131"/>
                    <a:pt x="1507" y="1131"/>
                    <a:pt x="1507" y="1155"/>
                  </a:cubicBezTo>
                  <a:cubicBezTo>
                    <a:pt x="1531" y="1179"/>
                    <a:pt x="1725" y="1665"/>
                    <a:pt x="2065" y="1665"/>
                  </a:cubicBezTo>
                  <a:cubicBezTo>
                    <a:pt x="2162" y="1665"/>
                    <a:pt x="2235" y="1641"/>
                    <a:pt x="2308" y="1592"/>
                  </a:cubicBezTo>
                  <a:cubicBezTo>
                    <a:pt x="2405" y="1544"/>
                    <a:pt x="2478" y="1422"/>
                    <a:pt x="2454" y="1301"/>
                  </a:cubicBezTo>
                  <a:cubicBezTo>
                    <a:pt x="2357" y="1033"/>
                    <a:pt x="2114" y="839"/>
                    <a:pt x="1847" y="791"/>
                  </a:cubicBezTo>
                  <a:cubicBezTo>
                    <a:pt x="1992" y="426"/>
                    <a:pt x="2332" y="183"/>
                    <a:pt x="2745" y="159"/>
                  </a:cubicBezTo>
                  <a:close/>
                  <a:moveTo>
                    <a:pt x="2728" y="1"/>
                  </a:moveTo>
                  <a:cubicBezTo>
                    <a:pt x="2260" y="1"/>
                    <a:pt x="1815" y="296"/>
                    <a:pt x="1652" y="766"/>
                  </a:cubicBezTo>
                  <a:cubicBezTo>
                    <a:pt x="1569" y="748"/>
                    <a:pt x="1485" y="740"/>
                    <a:pt x="1403" y="740"/>
                  </a:cubicBezTo>
                  <a:cubicBezTo>
                    <a:pt x="1270" y="740"/>
                    <a:pt x="1141" y="760"/>
                    <a:pt x="1021" y="791"/>
                  </a:cubicBezTo>
                  <a:cubicBezTo>
                    <a:pt x="438" y="936"/>
                    <a:pt x="219" y="1616"/>
                    <a:pt x="341" y="2199"/>
                  </a:cubicBezTo>
                  <a:cubicBezTo>
                    <a:pt x="98" y="2515"/>
                    <a:pt x="0" y="2928"/>
                    <a:pt x="73" y="3317"/>
                  </a:cubicBezTo>
                  <a:cubicBezTo>
                    <a:pt x="146" y="3730"/>
                    <a:pt x="413" y="4070"/>
                    <a:pt x="802" y="4240"/>
                  </a:cubicBezTo>
                  <a:cubicBezTo>
                    <a:pt x="960" y="4293"/>
                    <a:pt x="1130" y="4332"/>
                    <a:pt x="1294" y="4332"/>
                  </a:cubicBezTo>
                  <a:cubicBezTo>
                    <a:pt x="1358" y="4332"/>
                    <a:pt x="1421" y="4326"/>
                    <a:pt x="1482" y="4313"/>
                  </a:cubicBezTo>
                  <a:cubicBezTo>
                    <a:pt x="1638" y="4491"/>
                    <a:pt x="1875" y="4607"/>
                    <a:pt x="2119" y="4607"/>
                  </a:cubicBezTo>
                  <a:cubicBezTo>
                    <a:pt x="2141" y="4607"/>
                    <a:pt x="2164" y="4606"/>
                    <a:pt x="2187" y="4604"/>
                  </a:cubicBezTo>
                  <a:lnTo>
                    <a:pt x="2260" y="4604"/>
                  </a:lnTo>
                  <a:cubicBezTo>
                    <a:pt x="2721" y="4580"/>
                    <a:pt x="3134" y="4410"/>
                    <a:pt x="3450" y="4094"/>
                  </a:cubicBezTo>
                  <a:cubicBezTo>
                    <a:pt x="3523" y="4143"/>
                    <a:pt x="3596" y="4191"/>
                    <a:pt x="3669" y="4240"/>
                  </a:cubicBezTo>
                  <a:cubicBezTo>
                    <a:pt x="3839" y="4313"/>
                    <a:pt x="4057" y="4361"/>
                    <a:pt x="4276" y="4361"/>
                  </a:cubicBezTo>
                  <a:cubicBezTo>
                    <a:pt x="4859" y="4361"/>
                    <a:pt x="5418" y="4094"/>
                    <a:pt x="5831" y="3681"/>
                  </a:cubicBezTo>
                  <a:cubicBezTo>
                    <a:pt x="6001" y="3487"/>
                    <a:pt x="6073" y="3244"/>
                    <a:pt x="6049" y="3001"/>
                  </a:cubicBezTo>
                  <a:cubicBezTo>
                    <a:pt x="5976" y="2710"/>
                    <a:pt x="5733" y="2491"/>
                    <a:pt x="5442" y="2467"/>
                  </a:cubicBezTo>
                  <a:cubicBezTo>
                    <a:pt x="5636" y="1908"/>
                    <a:pt x="5612" y="1252"/>
                    <a:pt x="5126" y="912"/>
                  </a:cubicBezTo>
                  <a:cubicBezTo>
                    <a:pt x="4972" y="781"/>
                    <a:pt x="4776" y="715"/>
                    <a:pt x="4580" y="715"/>
                  </a:cubicBezTo>
                  <a:cubicBezTo>
                    <a:pt x="4376" y="715"/>
                    <a:pt x="4170" y="787"/>
                    <a:pt x="4009" y="936"/>
                  </a:cubicBezTo>
                  <a:cubicBezTo>
                    <a:pt x="3887" y="548"/>
                    <a:pt x="3571" y="256"/>
                    <a:pt x="3207" y="110"/>
                  </a:cubicBezTo>
                  <a:cubicBezTo>
                    <a:pt x="3052" y="36"/>
                    <a:pt x="2889" y="1"/>
                    <a:pt x="27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18" name="Google Shape;718;p17"/>
          <p:cNvGrpSpPr/>
          <p:nvPr/>
        </p:nvGrpSpPr>
        <p:grpSpPr>
          <a:xfrm>
            <a:off x="7904655" y="1601457"/>
            <a:ext cx="2525833" cy="1610805"/>
            <a:chOff x="7239867" y="1514545"/>
            <a:chExt cx="2525833" cy="1610805"/>
          </a:xfrm>
        </p:grpSpPr>
        <p:grpSp>
          <p:nvGrpSpPr>
            <p:cNvPr id="719" name="Google Shape;719;p17"/>
            <p:cNvGrpSpPr/>
            <p:nvPr/>
          </p:nvGrpSpPr>
          <p:grpSpPr>
            <a:xfrm>
              <a:off x="7346663" y="1514545"/>
              <a:ext cx="2419037" cy="1551678"/>
              <a:chOff x="7410211" y="1555302"/>
              <a:chExt cx="2355440" cy="1510884"/>
            </a:xfrm>
          </p:grpSpPr>
          <p:grpSp>
            <p:nvGrpSpPr>
              <p:cNvPr id="720" name="Google Shape;720;p17"/>
              <p:cNvGrpSpPr/>
              <p:nvPr/>
            </p:nvGrpSpPr>
            <p:grpSpPr>
              <a:xfrm>
                <a:off x="7410211" y="1555302"/>
                <a:ext cx="2355440" cy="1510884"/>
                <a:chOff x="761258" y="2062480"/>
                <a:chExt cx="1646470" cy="1056119"/>
              </a:xfrm>
            </p:grpSpPr>
            <p:sp>
              <p:nvSpPr>
                <p:cNvPr id="721" name="Google Shape;721;p17"/>
                <p:cNvSpPr/>
                <p:nvPr/>
              </p:nvSpPr>
              <p:spPr>
                <a:xfrm rot="-1481318">
                  <a:off x="1087094" y="2126891"/>
                  <a:ext cx="430227" cy="556678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2" name="Google Shape;722;p17"/>
                <p:cNvSpPr/>
                <p:nvPr/>
              </p:nvSpPr>
              <p:spPr>
                <a:xfrm>
                  <a:off x="1415418" y="2201127"/>
                  <a:ext cx="5577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3" name="Google Shape;723;p17"/>
                <p:cNvSpPr/>
                <p:nvPr/>
              </p:nvSpPr>
              <p:spPr>
                <a:xfrm>
                  <a:off x="761258" y="2379293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4" name="Google Shape;724;p17"/>
                <p:cNvSpPr/>
                <p:nvPr/>
              </p:nvSpPr>
              <p:spPr>
                <a:xfrm>
                  <a:off x="899445" y="2606080"/>
                  <a:ext cx="469500" cy="4695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5" name="Google Shape;725;p17"/>
                <p:cNvSpPr/>
                <p:nvPr/>
              </p:nvSpPr>
              <p:spPr>
                <a:xfrm>
                  <a:off x="1250808" y="2594534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6" name="Google Shape;726;p17"/>
                <p:cNvSpPr/>
                <p:nvPr/>
              </p:nvSpPr>
              <p:spPr>
                <a:xfrm rot="-2967336">
                  <a:off x="1706888" y="2475460"/>
                  <a:ext cx="622580" cy="492779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727" name="Google Shape;727;p17"/>
              <p:cNvSpPr/>
              <p:nvPr/>
            </p:nvSpPr>
            <p:spPr>
              <a:xfrm>
                <a:off x="7933212" y="2119383"/>
                <a:ext cx="704700" cy="7047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8" name="Google Shape;728;p17"/>
              <p:cNvSpPr/>
              <p:nvPr/>
            </p:nvSpPr>
            <p:spPr>
              <a:xfrm>
                <a:off x="8386462" y="2119383"/>
                <a:ext cx="704700" cy="7047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29" name="Google Shape;729;p17"/>
            <p:cNvSpPr/>
            <p:nvPr/>
          </p:nvSpPr>
          <p:spPr>
            <a:xfrm>
              <a:off x="7239867" y="1792171"/>
              <a:ext cx="2256600" cy="1333178"/>
            </a:xfrm>
            <a:custGeom>
              <a:avLst/>
              <a:gdLst/>
              <a:ahLst/>
              <a:cxnLst/>
              <a:rect l="l" t="t" r="r" b="b"/>
              <a:pathLst>
                <a:path w="4957" h="2929" extrusionOk="0">
                  <a:moveTo>
                    <a:pt x="1215" y="718"/>
                  </a:moveTo>
                  <a:cubicBezTo>
                    <a:pt x="1312" y="743"/>
                    <a:pt x="1337" y="767"/>
                    <a:pt x="1361" y="815"/>
                  </a:cubicBezTo>
                  <a:cubicBezTo>
                    <a:pt x="1361" y="840"/>
                    <a:pt x="1312" y="888"/>
                    <a:pt x="1288" y="913"/>
                  </a:cubicBezTo>
                  <a:cubicBezTo>
                    <a:pt x="1264" y="913"/>
                    <a:pt x="1264" y="937"/>
                    <a:pt x="1215" y="937"/>
                  </a:cubicBezTo>
                  <a:cubicBezTo>
                    <a:pt x="1215" y="864"/>
                    <a:pt x="1215" y="815"/>
                    <a:pt x="1215" y="743"/>
                  </a:cubicBezTo>
                  <a:lnTo>
                    <a:pt x="1215" y="718"/>
                  </a:lnTo>
                  <a:close/>
                  <a:moveTo>
                    <a:pt x="2527" y="475"/>
                  </a:moveTo>
                  <a:cubicBezTo>
                    <a:pt x="2624" y="597"/>
                    <a:pt x="2673" y="767"/>
                    <a:pt x="2624" y="937"/>
                  </a:cubicBezTo>
                  <a:cubicBezTo>
                    <a:pt x="2601" y="983"/>
                    <a:pt x="2567" y="1007"/>
                    <a:pt x="2530" y="1007"/>
                  </a:cubicBezTo>
                  <a:cubicBezTo>
                    <a:pt x="2489" y="1007"/>
                    <a:pt x="2444" y="977"/>
                    <a:pt x="2405" y="913"/>
                  </a:cubicBezTo>
                  <a:cubicBezTo>
                    <a:pt x="2333" y="767"/>
                    <a:pt x="2381" y="573"/>
                    <a:pt x="2527" y="475"/>
                  </a:cubicBezTo>
                  <a:close/>
                  <a:moveTo>
                    <a:pt x="3984" y="1010"/>
                  </a:moveTo>
                  <a:lnTo>
                    <a:pt x="3984" y="1010"/>
                  </a:lnTo>
                  <a:cubicBezTo>
                    <a:pt x="4009" y="1107"/>
                    <a:pt x="3984" y="1228"/>
                    <a:pt x="3936" y="1326"/>
                  </a:cubicBezTo>
                  <a:cubicBezTo>
                    <a:pt x="3912" y="1350"/>
                    <a:pt x="3912" y="1350"/>
                    <a:pt x="3887" y="1350"/>
                  </a:cubicBezTo>
                  <a:cubicBezTo>
                    <a:pt x="3863" y="1350"/>
                    <a:pt x="3839" y="1326"/>
                    <a:pt x="3814" y="1326"/>
                  </a:cubicBezTo>
                  <a:cubicBezTo>
                    <a:pt x="3766" y="1277"/>
                    <a:pt x="3766" y="1277"/>
                    <a:pt x="3766" y="1204"/>
                  </a:cubicBezTo>
                  <a:cubicBezTo>
                    <a:pt x="3790" y="1131"/>
                    <a:pt x="3863" y="1058"/>
                    <a:pt x="3984" y="1010"/>
                  </a:cubicBezTo>
                  <a:close/>
                  <a:moveTo>
                    <a:pt x="1045" y="1860"/>
                  </a:moveTo>
                  <a:cubicBezTo>
                    <a:pt x="948" y="1957"/>
                    <a:pt x="851" y="2030"/>
                    <a:pt x="754" y="2079"/>
                  </a:cubicBezTo>
                  <a:cubicBezTo>
                    <a:pt x="778" y="1982"/>
                    <a:pt x="875" y="1909"/>
                    <a:pt x="972" y="1860"/>
                  </a:cubicBezTo>
                  <a:close/>
                  <a:moveTo>
                    <a:pt x="3159" y="1957"/>
                  </a:moveTo>
                  <a:cubicBezTo>
                    <a:pt x="3159" y="1957"/>
                    <a:pt x="3183" y="1957"/>
                    <a:pt x="3231" y="2006"/>
                  </a:cubicBezTo>
                  <a:cubicBezTo>
                    <a:pt x="3280" y="2054"/>
                    <a:pt x="3304" y="2152"/>
                    <a:pt x="3280" y="2224"/>
                  </a:cubicBezTo>
                  <a:cubicBezTo>
                    <a:pt x="3159" y="2127"/>
                    <a:pt x="3159" y="2006"/>
                    <a:pt x="3159" y="1957"/>
                  </a:cubicBezTo>
                  <a:close/>
                  <a:moveTo>
                    <a:pt x="1701" y="2030"/>
                  </a:moveTo>
                  <a:cubicBezTo>
                    <a:pt x="1750" y="2054"/>
                    <a:pt x="1798" y="2079"/>
                    <a:pt x="1822" y="2127"/>
                  </a:cubicBezTo>
                  <a:cubicBezTo>
                    <a:pt x="1847" y="2249"/>
                    <a:pt x="1822" y="2346"/>
                    <a:pt x="1774" y="2443"/>
                  </a:cubicBezTo>
                  <a:cubicBezTo>
                    <a:pt x="1677" y="2346"/>
                    <a:pt x="1628" y="2200"/>
                    <a:pt x="1652" y="2054"/>
                  </a:cubicBezTo>
                  <a:cubicBezTo>
                    <a:pt x="1652" y="2030"/>
                    <a:pt x="1677" y="2030"/>
                    <a:pt x="1677" y="2030"/>
                  </a:cubicBezTo>
                  <a:close/>
                  <a:moveTo>
                    <a:pt x="1688" y="116"/>
                  </a:moveTo>
                  <a:cubicBezTo>
                    <a:pt x="1796" y="116"/>
                    <a:pt x="1923" y="140"/>
                    <a:pt x="2065" y="184"/>
                  </a:cubicBezTo>
                  <a:cubicBezTo>
                    <a:pt x="2211" y="232"/>
                    <a:pt x="2333" y="305"/>
                    <a:pt x="2454" y="427"/>
                  </a:cubicBezTo>
                  <a:cubicBezTo>
                    <a:pt x="2284" y="548"/>
                    <a:pt x="2235" y="791"/>
                    <a:pt x="2333" y="961"/>
                  </a:cubicBezTo>
                  <a:cubicBezTo>
                    <a:pt x="2430" y="1083"/>
                    <a:pt x="2503" y="1131"/>
                    <a:pt x="2551" y="1131"/>
                  </a:cubicBezTo>
                  <a:cubicBezTo>
                    <a:pt x="2648" y="1107"/>
                    <a:pt x="2721" y="1058"/>
                    <a:pt x="2746" y="986"/>
                  </a:cubicBezTo>
                  <a:cubicBezTo>
                    <a:pt x="2794" y="791"/>
                    <a:pt x="2746" y="573"/>
                    <a:pt x="2624" y="427"/>
                  </a:cubicBezTo>
                  <a:cubicBezTo>
                    <a:pt x="2818" y="305"/>
                    <a:pt x="3061" y="232"/>
                    <a:pt x="3304" y="232"/>
                  </a:cubicBezTo>
                  <a:lnTo>
                    <a:pt x="3450" y="232"/>
                  </a:lnTo>
                  <a:cubicBezTo>
                    <a:pt x="3742" y="330"/>
                    <a:pt x="3960" y="597"/>
                    <a:pt x="3984" y="888"/>
                  </a:cubicBezTo>
                  <a:cubicBezTo>
                    <a:pt x="3839" y="937"/>
                    <a:pt x="3717" y="1034"/>
                    <a:pt x="3693" y="1180"/>
                  </a:cubicBezTo>
                  <a:cubicBezTo>
                    <a:pt x="3669" y="1277"/>
                    <a:pt x="3693" y="1350"/>
                    <a:pt x="3766" y="1423"/>
                  </a:cubicBezTo>
                  <a:cubicBezTo>
                    <a:pt x="3802" y="1459"/>
                    <a:pt x="3845" y="1477"/>
                    <a:pt x="3887" y="1477"/>
                  </a:cubicBezTo>
                  <a:cubicBezTo>
                    <a:pt x="3930" y="1477"/>
                    <a:pt x="3972" y="1459"/>
                    <a:pt x="4009" y="1423"/>
                  </a:cubicBezTo>
                  <a:cubicBezTo>
                    <a:pt x="4082" y="1277"/>
                    <a:pt x="4106" y="1131"/>
                    <a:pt x="4082" y="986"/>
                  </a:cubicBezTo>
                  <a:cubicBezTo>
                    <a:pt x="4130" y="986"/>
                    <a:pt x="4203" y="961"/>
                    <a:pt x="4252" y="961"/>
                  </a:cubicBezTo>
                  <a:cubicBezTo>
                    <a:pt x="4470" y="961"/>
                    <a:pt x="4640" y="1083"/>
                    <a:pt x="4738" y="1277"/>
                  </a:cubicBezTo>
                  <a:cubicBezTo>
                    <a:pt x="4835" y="1544"/>
                    <a:pt x="4810" y="1836"/>
                    <a:pt x="4665" y="2079"/>
                  </a:cubicBezTo>
                  <a:cubicBezTo>
                    <a:pt x="4483" y="2341"/>
                    <a:pt x="4201" y="2486"/>
                    <a:pt x="3902" y="2486"/>
                  </a:cubicBezTo>
                  <a:cubicBezTo>
                    <a:pt x="3841" y="2486"/>
                    <a:pt x="3779" y="2480"/>
                    <a:pt x="3717" y="2467"/>
                  </a:cubicBezTo>
                  <a:cubicBezTo>
                    <a:pt x="3572" y="2443"/>
                    <a:pt x="3450" y="2370"/>
                    <a:pt x="3353" y="2297"/>
                  </a:cubicBezTo>
                  <a:cubicBezTo>
                    <a:pt x="3401" y="2176"/>
                    <a:pt x="3377" y="2030"/>
                    <a:pt x="3304" y="1933"/>
                  </a:cubicBezTo>
                  <a:cubicBezTo>
                    <a:pt x="3244" y="1884"/>
                    <a:pt x="3189" y="1860"/>
                    <a:pt x="3143" y="1860"/>
                  </a:cubicBezTo>
                  <a:cubicBezTo>
                    <a:pt x="3098" y="1860"/>
                    <a:pt x="3061" y="1884"/>
                    <a:pt x="3037" y="1933"/>
                  </a:cubicBezTo>
                  <a:cubicBezTo>
                    <a:pt x="3037" y="2103"/>
                    <a:pt x="3086" y="2249"/>
                    <a:pt x="3231" y="2322"/>
                  </a:cubicBezTo>
                  <a:cubicBezTo>
                    <a:pt x="3071" y="2620"/>
                    <a:pt x="2781" y="2809"/>
                    <a:pt x="2442" y="2809"/>
                  </a:cubicBezTo>
                  <a:cubicBezTo>
                    <a:pt x="2422" y="2809"/>
                    <a:pt x="2402" y="2809"/>
                    <a:pt x="2381" y="2807"/>
                  </a:cubicBezTo>
                  <a:cubicBezTo>
                    <a:pt x="2187" y="2807"/>
                    <a:pt x="1968" y="2686"/>
                    <a:pt x="1847" y="2516"/>
                  </a:cubicBezTo>
                  <a:cubicBezTo>
                    <a:pt x="1920" y="2394"/>
                    <a:pt x="1968" y="2249"/>
                    <a:pt x="1920" y="2103"/>
                  </a:cubicBezTo>
                  <a:cubicBezTo>
                    <a:pt x="1895" y="2030"/>
                    <a:pt x="1822" y="1957"/>
                    <a:pt x="1725" y="1933"/>
                  </a:cubicBezTo>
                  <a:cubicBezTo>
                    <a:pt x="1712" y="1928"/>
                    <a:pt x="1699" y="1926"/>
                    <a:pt x="1685" y="1926"/>
                  </a:cubicBezTo>
                  <a:cubicBezTo>
                    <a:pt x="1627" y="1926"/>
                    <a:pt x="1575" y="1966"/>
                    <a:pt x="1555" y="2006"/>
                  </a:cubicBezTo>
                  <a:cubicBezTo>
                    <a:pt x="1531" y="2200"/>
                    <a:pt x="1580" y="2394"/>
                    <a:pt x="1725" y="2540"/>
                  </a:cubicBezTo>
                  <a:cubicBezTo>
                    <a:pt x="1604" y="2662"/>
                    <a:pt x="1434" y="2735"/>
                    <a:pt x="1264" y="2759"/>
                  </a:cubicBezTo>
                  <a:lnTo>
                    <a:pt x="1191" y="2759"/>
                  </a:lnTo>
                  <a:cubicBezTo>
                    <a:pt x="1045" y="2759"/>
                    <a:pt x="924" y="2686"/>
                    <a:pt x="826" y="2589"/>
                  </a:cubicBezTo>
                  <a:cubicBezTo>
                    <a:pt x="729" y="2467"/>
                    <a:pt x="705" y="2346"/>
                    <a:pt x="729" y="2224"/>
                  </a:cubicBezTo>
                  <a:cubicBezTo>
                    <a:pt x="924" y="2152"/>
                    <a:pt x="1167" y="1957"/>
                    <a:pt x="1142" y="1836"/>
                  </a:cubicBezTo>
                  <a:cubicBezTo>
                    <a:pt x="1142" y="1801"/>
                    <a:pt x="1118" y="1767"/>
                    <a:pt x="1052" y="1767"/>
                  </a:cubicBezTo>
                  <a:cubicBezTo>
                    <a:pt x="1025" y="1767"/>
                    <a:pt x="991" y="1773"/>
                    <a:pt x="948" y="1787"/>
                  </a:cubicBezTo>
                  <a:cubicBezTo>
                    <a:pt x="802" y="1836"/>
                    <a:pt x="681" y="1982"/>
                    <a:pt x="656" y="2152"/>
                  </a:cubicBezTo>
                  <a:cubicBezTo>
                    <a:pt x="638" y="2154"/>
                    <a:pt x="621" y="2155"/>
                    <a:pt x="603" y="2155"/>
                  </a:cubicBezTo>
                  <a:cubicBezTo>
                    <a:pt x="414" y="2155"/>
                    <a:pt x="286" y="2032"/>
                    <a:pt x="219" y="1787"/>
                  </a:cubicBezTo>
                  <a:cubicBezTo>
                    <a:pt x="98" y="1520"/>
                    <a:pt x="122" y="1228"/>
                    <a:pt x="243" y="961"/>
                  </a:cubicBezTo>
                  <a:cubicBezTo>
                    <a:pt x="389" y="791"/>
                    <a:pt x="608" y="694"/>
                    <a:pt x="851" y="694"/>
                  </a:cubicBezTo>
                  <a:lnTo>
                    <a:pt x="1142" y="694"/>
                  </a:lnTo>
                  <a:lnTo>
                    <a:pt x="1142" y="743"/>
                  </a:lnTo>
                  <a:cubicBezTo>
                    <a:pt x="1118" y="840"/>
                    <a:pt x="1142" y="937"/>
                    <a:pt x="1191" y="1010"/>
                  </a:cubicBezTo>
                  <a:cubicBezTo>
                    <a:pt x="1204" y="1036"/>
                    <a:pt x="1232" y="1056"/>
                    <a:pt x="1271" y="1056"/>
                  </a:cubicBezTo>
                  <a:cubicBezTo>
                    <a:pt x="1302" y="1056"/>
                    <a:pt x="1341" y="1043"/>
                    <a:pt x="1385" y="1010"/>
                  </a:cubicBezTo>
                  <a:cubicBezTo>
                    <a:pt x="1482" y="913"/>
                    <a:pt x="1507" y="888"/>
                    <a:pt x="1482" y="791"/>
                  </a:cubicBezTo>
                  <a:cubicBezTo>
                    <a:pt x="1458" y="718"/>
                    <a:pt x="1385" y="645"/>
                    <a:pt x="1239" y="621"/>
                  </a:cubicBezTo>
                  <a:cubicBezTo>
                    <a:pt x="1239" y="475"/>
                    <a:pt x="1288" y="330"/>
                    <a:pt x="1385" y="232"/>
                  </a:cubicBezTo>
                  <a:cubicBezTo>
                    <a:pt x="1452" y="152"/>
                    <a:pt x="1556" y="116"/>
                    <a:pt x="1688" y="116"/>
                  </a:cubicBezTo>
                  <a:close/>
                  <a:moveTo>
                    <a:pt x="1650" y="1"/>
                  </a:moveTo>
                  <a:cubicBezTo>
                    <a:pt x="1501" y="1"/>
                    <a:pt x="1380" y="43"/>
                    <a:pt x="1288" y="135"/>
                  </a:cubicBezTo>
                  <a:cubicBezTo>
                    <a:pt x="1191" y="257"/>
                    <a:pt x="1118" y="427"/>
                    <a:pt x="1118" y="597"/>
                  </a:cubicBezTo>
                  <a:cubicBezTo>
                    <a:pt x="1069" y="585"/>
                    <a:pt x="1021" y="579"/>
                    <a:pt x="972" y="579"/>
                  </a:cubicBezTo>
                  <a:cubicBezTo>
                    <a:pt x="924" y="579"/>
                    <a:pt x="875" y="585"/>
                    <a:pt x="826" y="597"/>
                  </a:cubicBezTo>
                  <a:cubicBezTo>
                    <a:pt x="559" y="597"/>
                    <a:pt x="316" y="694"/>
                    <a:pt x="146" y="888"/>
                  </a:cubicBezTo>
                  <a:cubicBezTo>
                    <a:pt x="1" y="1180"/>
                    <a:pt x="1" y="1520"/>
                    <a:pt x="122" y="1811"/>
                  </a:cubicBezTo>
                  <a:cubicBezTo>
                    <a:pt x="219" y="2152"/>
                    <a:pt x="414" y="2224"/>
                    <a:pt x="559" y="2224"/>
                  </a:cubicBezTo>
                  <a:lnTo>
                    <a:pt x="608" y="2224"/>
                  </a:lnTo>
                  <a:cubicBezTo>
                    <a:pt x="608" y="2394"/>
                    <a:pt x="656" y="2540"/>
                    <a:pt x="754" y="2637"/>
                  </a:cubicBezTo>
                  <a:cubicBezTo>
                    <a:pt x="851" y="2783"/>
                    <a:pt x="1021" y="2856"/>
                    <a:pt x="1191" y="2856"/>
                  </a:cubicBezTo>
                  <a:lnTo>
                    <a:pt x="1264" y="2856"/>
                  </a:lnTo>
                  <a:cubicBezTo>
                    <a:pt x="1458" y="2832"/>
                    <a:pt x="1652" y="2759"/>
                    <a:pt x="1774" y="2613"/>
                  </a:cubicBezTo>
                  <a:cubicBezTo>
                    <a:pt x="1944" y="2783"/>
                    <a:pt x="2163" y="2905"/>
                    <a:pt x="2381" y="2929"/>
                  </a:cubicBezTo>
                  <a:lnTo>
                    <a:pt x="2430" y="2929"/>
                  </a:lnTo>
                  <a:cubicBezTo>
                    <a:pt x="2794" y="2905"/>
                    <a:pt x="3134" y="2710"/>
                    <a:pt x="3304" y="2394"/>
                  </a:cubicBezTo>
                  <a:cubicBezTo>
                    <a:pt x="3426" y="2467"/>
                    <a:pt x="3547" y="2516"/>
                    <a:pt x="3693" y="2540"/>
                  </a:cubicBezTo>
                  <a:cubicBezTo>
                    <a:pt x="3766" y="2559"/>
                    <a:pt x="3841" y="2567"/>
                    <a:pt x="3916" y="2567"/>
                  </a:cubicBezTo>
                  <a:cubicBezTo>
                    <a:pt x="4239" y="2567"/>
                    <a:pt x="4560" y="2403"/>
                    <a:pt x="4738" y="2127"/>
                  </a:cubicBezTo>
                  <a:cubicBezTo>
                    <a:pt x="4932" y="1860"/>
                    <a:pt x="4956" y="1496"/>
                    <a:pt x="4835" y="1204"/>
                  </a:cubicBezTo>
                  <a:cubicBezTo>
                    <a:pt x="4738" y="986"/>
                    <a:pt x="4495" y="840"/>
                    <a:pt x="4252" y="840"/>
                  </a:cubicBezTo>
                  <a:cubicBezTo>
                    <a:pt x="4203" y="840"/>
                    <a:pt x="4130" y="840"/>
                    <a:pt x="4057" y="864"/>
                  </a:cubicBezTo>
                  <a:cubicBezTo>
                    <a:pt x="4033" y="500"/>
                    <a:pt x="3790" y="232"/>
                    <a:pt x="3450" y="135"/>
                  </a:cubicBezTo>
                  <a:cubicBezTo>
                    <a:pt x="3426" y="123"/>
                    <a:pt x="3395" y="117"/>
                    <a:pt x="3365" y="117"/>
                  </a:cubicBezTo>
                  <a:cubicBezTo>
                    <a:pt x="3335" y="117"/>
                    <a:pt x="3304" y="123"/>
                    <a:pt x="3280" y="135"/>
                  </a:cubicBezTo>
                  <a:cubicBezTo>
                    <a:pt x="3013" y="135"/>
                    <a:pt x="2746" y="208"/>
                    <a:pt x="2527" y="330"/>
                  </a:cubicBezTo>
                  <a:cubicBezTo>
                    <a:pt x="2405" y="232"/>
                    <a:pt x="2235" y="135"/>
                    <a:pt x="2090" y="87"/>
                  </a:cubicBezTo>
                  <a:cubicBezTo>
                    <a:pt x="1923" y="31"/>
                    <a:pt x="1776" y="1"/>
                    <a:pt x="1650" y="1"/>
                  </a:cubicBezTo>
                  <a:close/>
                </a:path>
              </a:pathLst>
            </a:custGeom>
            <a:solidFill>
              <a:srgbClr val="261C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30" name="Google Shape;730;p17"/>
          <p:cNvGrpSpPr/>
          <p:nvPr/>
        </p:nvGrpSpPr>
        <p:grpSpPr>
          <a:xfrm rot="-1272558" flipH="1">
            <a:off x="7559393" y="3262088"/>
            <a:ext cx="1415633" cy="2385311"/>
            <a:chOff x="-653265" y="1899986"/>
            <a:chExt cx="171302" cy="288619"/>
          </a:xfrm>
        </p:grpSpPr>
        <p:sp>
          <p:nvSpPr>
            <p:cNvPr id="731" name="Google Shape;731;p17"/>
            <p:cNvSpPr/>
            <p:nvPr/>
          </p:nvSpPr>
          <p:spPr>
            <a:xfrm>
              <a:off x="-527106" y="1913930"/>
              <a:ext cx="45143" cy="47052"/>
            </a:xfrm>
            <a:custGeom>
              <a:avLst/>
              <a:gdLst/>
              <a:ahLst/>
              <a:cxnLst/>
              <a:rect l="l" t="t" r="r" b="b"/>
              <a:pathLst>
                <a:path w="1159" h="1208" extrusionOk="0">
                  <a:moveTo>
                    <a:pt x="626" y="1"/>
                  </a:moveTo>
                  <a:cubicBezTo>
                    <a:pt x="368" y="1"/>
                    <a:pt x="163" y="396"/>
                    <a:pt x="163" y="396"/>
                  </a:cubicBezTo>
                  <a:cubicBezTo>
                    <a:pt x="0" y="997"/>
                    <a:pt x="317" y="1207"/>
                    <a:pt x="551" y="1207"/>
                  </a:cubicBezTo>
                  <a:cubicBezTo>
                    <a:pt x="666" y="1207"/>
                    <a:pt x="762" y="1156"/>
                    <a:pt x="770" y="1076"/>
                  </a:cubicBezTo>
                  <a:cubicBezTo>
                    <a:pt x="794" y="833"/>
                    <a:pt x="479" y="736"/>
                    <a:pt x="479" y="736"/>
                  </a:cubicBezTo>
                  <a:cubicBezTo>
                    <a:pt x="479" y="736"/>
                    <a:pt x="1159" y="396"/>
                    <a:pt x="819" y="80"/>
                  </a:cubicBezTo>
                  <a:cubicBezTo>
                    <a:pt x="753" y="23"/>
                    <a:pt x="688" y="1"/>
                    <a:pt x="6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" name="Google Shape;732;p17"/>
            <p:cNvSpPr/>
            <p:nvPr/>
          </p:nvSpPr>
          <p:spPr>
            <a:xfrm>
              <a:off x="-564303" y="1911944"/>
              <a:ext cx="42728" cy="46273"/>
            </a:xfrm>
            <a:custGeom>
              <a:avLst/>
              <a:gdLst/>
              <a:ahLst/>
              <a:cxnLst/>
              <a:rect l="l" t="t" r="r" b="b"/>
              <a:pathLst>
                <a:path w="1097" h="1188" extrusionOk="0">
                  <a:moveTo>
                    <a:pt x="548" y="1"/>
                  </a:moveTo>
                  <a:cubicBezTo>
                    <a:pt x="491" y="1"/>
                    <a:pt x="429" y="17"/>
                    <a:pt x="365" y="58"/>
                  </a:cubicBezTo>
                  <a:cubicBezTo>
                    <a:pt x="0" y="301"/>
                    <a:pt x="680" y="738"/>
                    <a:pt x="680" y="738"/>
                  </a:cubicBezTo>
                  <a:cubicBezTo>
                    <a:pt x="680" y="738"/>
                    <a:pt x="340" y="811"/>
                    <a:pt x="340" y="1030"/>
                  </a:cubicBezTo>
                  <a:cubicBezTo>
                    <a:pt x="349" y="1120"/>
                    <a:pt x="464" y="1188"/>
                    <a:pt x="597" y="1188"/>
                  </a:cubicBezTo>
                  <a:cubicBezTo>
                    <a:pt x="821" y="1188"/>
                    <a:pt x="1097" y="1000"/>
                    <a:pt x="1021" y="422"/>
                  </a:cubicBezTo>
                  <a:cubicBezTo>
                    <a:pt x="1021" y="422"/>
                    <a:pt x="835" y="1"/>
                    <a:pt x="54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" name="Google Shape;733;p17"/>
            <p:cNvSpPr/>
            <p:nvPr/>
          </p:nvSpPr>
          <p:spPr>
            <a:xfrm>
              <a:off x="-525509" y="1900921"/>
              <a:ext cx="20838" cy="20877"/>
            </a:xfrm>
            <a:custGeom>
              <a:avLst/>
              <a:gdLst/>
              <a:ahLst/>
              <a:cxnLst/>
              <a:rect l="l" t="t" r="r" b="b"/>
              <a:pathLst>
                <a:path w="535" h="536" extrusionOk="0">
                  <a:moveTo>
                    <a:pt x="462" y="1"/>
                  </a:moveTo>
                  <a:cubicBezTo>
                    <a:pt x="292" y="25"/>
                    <a:pt x="0" y="195"/>
                    <a:pt x="49" y="487"/>
                  </a:cubicBezTo>
                  <a:cubicBezTo>
                    <a:pt x="49" y="511"/>
                    <a:pt x="73" y="535"/>
                    <a:pt x="97" y="535"/>
                  </a:cubicBezTo>
                  <a:lnTo>
                    <a:pt x="122" y="535"/>
                  </a:lnTo>
                  <a:cubicBezTo>
                    <a:pt x="146" y="535"/>
                    <a:pt x="146" y="511"/>
                    <a:pt x="146" y="487"/>
                  </a:cubicBezTo>
                  <a:cubicBezTo>
                    <a:pt x="97" y="171"/>
                    <a:pt x="462" y="98"/>
                    <a:pt x="486" y="98"/>
                  </a:cubicBezTo>
                  <a:cubicBezTo>
                    <a:pt x="510" y="74"/>
                    <a:pt x="535" y="49"/>
                    <a:pt x="510" y="25"/>
                  </a:cubicBezTo>
                  <a:cubicBezTo>
                    <a:pt x="510" y="1"/>
                    <a:pt x="486" y="1"/>
                    <a:pt x="4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" name="Google Shape;734;p17"/>
            <p:cNvSpPr/>
            <p:nvPr/>
          </p:nvSpPr>
          <p:spPr>
            <a:xfrm>
              <a:off x="-540660" y="1899986"/>
              <a:ext cx="17060" cy="20838"/>
            </a:xfrm>
            <a:custGeom>
              <a:avLst/>
              <a:gdLst/>
              <a:ahLst/>
              <a:cxnLst/>
              <a:rect l="l" t="t" r="r" b="b"/>
              <a:pathLst>
                <a:path w="438" h="535" extrusionOk="0">
                  <a:moveTo>
                    <a:pt x="49" y="1"/>
                  </a:moveTo>
                  <a:cubicBezTo>
                    <a:pt x="1" y="1"/>
                    <a:pt x="1" y="25"/>
                    <a:pt x="1" y="49"/>
                  </a:cubicBezTo>
                  <a:cubicBezTo>
                    <a:pt x="1" y="98"/>
                    <a:pt x="25" y="98"/>
                    <a:pt x="49" y="98"/>
                  </a:cubicBezTo>
                  <a:cubicBezTo>
                    <a:pt x="98" y="98"/>
                    <a:pt x="146" y="122"/>
                    <a:pt x="195" y="146"/>
                  </a:cubicBezTo>
                  <a:cubicBezTo>
                    <a:pt x="292" y="243"/>
                    <a:pt x="341" y="365"/>
                    <a:pt x="341" y="511"/>
                  </a:cubicBezTo>
                  <a:cubicBezTo>
                    <a:pt x="341" y="535"/>
                    <a:pt x="365" y="535"/>
                    <a:pt x="389" y="535"/>
                  </a:cubicBezTo>
                  <a:cubicBezTo>
                    <a:pt x="414" y="535"/>
                    <a:pt x="438" y="511"/>
                    <a:pt x="438" y="486"/>
                  </a:cubicBezTo>
                  <a:cubicBezTo>
                    <a:pt x="438" y="341"/>
                    <a:pt x="365" y="171"/>
                    <a:pt x="243" y="73"/>
                  </a:cubicBezTo>
                  <a:cubicBezTo>
                    <a:pt x="195" y="25"/>
                    <a:pt x="122" y="1"/>
                    <a:pt x="4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" name="Google Shape;735;p17"/>
            <p:cNvSpPr/>
            <p:nvPr/>
          </p:nvSpPr>
          <p:spPr>
            <a:xfrm>
              <a:off x="-653265" y="1974731"/>
              <a:ext cx="137260" cy="213874"/>
            </a:xfrm>
            <a:custGeom>
              <a:avLst/>
              <a:gdLst/>
              <a:ahLst/>
              <a:cxnLst/>
              <a:rect l="l" t="t" r="r" b="b"/>
              <a:pathLst>
                <a:path w="3524" h="5491" extrusionOk="0">
                  <a:moveTo>
                    <a:pt x="3353" y="1"/>
                  </a:moveTo>
                  <a:cubicBezTo>
                    <a:pt x="3329" y="25"/>
                    <a:pt x="3329" y="49"/>
                    <a:pt x="3329" y="73"/>
                  </a:cubicBezTo>
                  <a:cubicBezTo>
                    <a:pt x="3353" y="122"/>
                    <a:pt x="3377" y="171"/>
                    <a:pt x="3377" y="244"/>
                  </a:cubicBezTo>
                  <a:cubicBezTo>
                    <a:pt x="3377" y="268"/>
                    <a:pt x="3402" y="268"/>
                    <a:pt x="3426" y="268"/>
                  </a:cubicBezTo>
                  <a:cubicBezTo>
                    <a:pt x="3450" y="268"/>
                    <a:pt x="3475" y="244"/>
                    <a:pt x="3475" y="219"/>
                  </a:cubicBezTo>
                  <a:cubicBezTo>
                    <a:pt x="3450" y="98"/>
                    <a:pt x="3426" y="25"/>
                    <a:pt x="3426" y="25"/>
                  </a:cubicBezTo>
                  <a:cubicBezTo>
                    <a:pt x="3402" y="1"/>
                    <a:pt x="3377" y="1"/>
                    <a:pt x="3353" y="1"/>
                  </a:cubicBezTo>
                  <a:close/>
                  <a:moveTo>
                    <a:pt x="3465" y="377"/>
                  </a:moveTo>
                  <a:cubicBezTo>
                    <a:pt x="3438" y="377"/>
                    <a:pt x="3414" y="389"/>
                    <a:pt x="3426" y="414"/>
                  </a:cubicBezTo>
                  <a:cubicBezTo>
                    <a:pt x="3426" y="462"/>
                    <a:pt x="3426" y="535"/>
                    <a:pt x="3426" y="584"/>
                  </a:cubicBezTo>
                  <a:lnTo>
                    <a:pt x="3426" y="608"/>
                  </a:lnTo>
                  <a:cubicBezTo>
                    <a:pt x="3426" y="632"/>
                    <a:pt x="3450" y="656"/>
                    <a:pt x="3475" y="656"/>
                  </a:cubicBezTo>
                  <a:cubicBezTo>
                    <a:pt x="3499" y="656"/>
                    <a:pt x="3499" y="632"/>
                    <a:pt x="3523" y="632"/>
                  </a:cubicBezTo>
                  <a:lnTo>
                    <a:pt x="3523" y="584"/>
                  </a:lnTo>
                  <a:cubicBezTo>
                    <a:pt x="3523" y="535"/>
                    <a:pt x="3523" y="486"/>
                    <a:pt x="3523" y="414"/>
                  </a:cubicBezTo>
                  <a:cubicBezTo>
                    <a:pt x="3523" y="389"/>
                    <a:pt x="3493" y="377"/>
                    <a:pt x="3465" y="377"/>
                  </a:cubicBezTo>
                  <a:close/>
                  <a:moveTo>
                    <a:pt x="3450" y="754"/>
                  </a:moveTo>
                  <a:cubicBezTo>
                    <a:pt x="3426" y="754"/>
                    <a:pt x="3402" y="754"/>
                    <a:pt x="3402" y="778"/>
                  </a:cubicBezTo>
                  <a:cubicBezTo>
                    <a:pt x="3402" y="851"/>
                    <a:pt x="3377" y="899"/>
                    <a:pt x="3353" y="948"/>
                  </a:cubicBezTo>
                  <a:cubicBezTo>
                    <a:pt x="3329" y="972"/>
                    <a:pt x="3353" y="997"/>
                    <a:pt x="3377" y="1021"/>
                  </a:cubicBezTo>
                  <a:lnTo>
                    <a:pt x="3402" y="1021"/>
                  </a:lnTo>
                  <a:cubicBezTo>
                    <a:pt x="3426" y="1021"/>
                    <a:pt x="3426" y="997"/>
                    <a:pt x="3426" y="997"/>
                  </a:cubicBezTo>
                  <a:cubicBezTo>
                    <a:pt x="3450" y="924"/>
                    <a:pt x="3475" y="875"/>
                    <a:pt x="3499" y="802"/>
                  </a:cubicBezTo>
                  <a:cubicBezTo>
                    <a:pt x="3499" y="778"/>
                    <a:pt x="3475" y="754"/>
                    <a:pt x="3450" y="754"/>
                  </a:cubicBezTo>
                  <a:close/>
                  <a:moveTo>
                    <a:pt x="2576" y="899"/>
                  </a:moveTo>
                  <a:cubicBezTo>
                    <a:pt x="2503" y="924"/>
                    <a:pt x="2430" y="997"/>
                    <a:pt x="2406" y="1045"/>
                  </a:cubicBezTo>
                  <a:cubicBezTo>
                    <a:pt x="2406" y="1069"/>
                    <a:pt x="2406" y="1118"/>
                    <a:pt x="2430" y="1118"/>
                  </a:cubicBezTo>
                  <a:lnTo>
                    <a:pt x="2454" y="1118"/>
                  </a:lnTo>
                  <a:cubicBezTo>
                    <a:pt x="2479" y="1118"/>
                    <a:pt x="2479" y="1118"/>
                    <a:pt x="2503" y="1094"/>
                  </a:cubicBezTo>
                  <a:cubicBezTo>
                    <a:pt x="2503" y="1045"/>
                    <a:pt x="2551" y="1021"/>
                    <a:pt x="2600" y="997"/>
                  </a:cubicBezTo>
                  <a:cubicBezTo>
                    <a:pt x="2649" y="972"/>
                    <a:pt x="2624" y="899"/>
                    <a:pt x="2576" y="899"/>
                  </a:cubicBezTo>
                  <a:close/>
                  <a:moveTo>
                    <a:pt x="2722" y="948"/>
                  </a:moveTo>
                  <a:cubicBezTo>
                    <a:pt x="2697" y="972"/>
                    <a:pt x="2697" y="997"/>
                    <a:pt x="2722" y="1021"/>
                  </a:cubicBezTo>
                  <a:cubicBezTo>
                    <a:pt x="2770" y="1045"/>
                    <a:pt x="2794" y="1094"/>
                    <a:pt x="2819" y="1142"/>
                  </a:cubicBezTo>
                  <a:cubicBezTo>
                    <a:pt x="2843" y="1167"/>
                    <a:pt x="2843" y="1167"/>
                    <a:pt x="2867" y="1167"/>
                  </a:cubicBezTo>
                  <a:lnTo>
                    <a:pt x="2916" y="1191"/>
                  </a:lnTo>
                  <a:cubicBezTo>
                    <a:pt x="2916" y="1167"/>
                    <a:pt x="2940" y="1142"/>
                    <a:pt x="2916" y="1118"/>
                  </a:cubicBezTo>
                  <a:cubicBezTo>
                    <a:pt x="2892" y="1045"/>
                    <a:pt x="2843" y="997"/>
                    <a:pt x="2794" y="948"/>
                  </a:cubicBezTo>
                  <a:close/>
                  <a:moveTo>
                    <a:pt x="3268" y="1078"/>
                  </a:moveTo>
                  <a:cubicBezTo>
                    <a:pt x="3256" y="1078"/>
                    <a:pt x="3243" y="1082"/>
                    <a:pt x="3232" y="1094"/>
                  </a:cubicBezTo>
                  <a:cubicBezTo>
                    <a:pt x="3207" y="1142"/>
                    <a:pt x="3159" y="1167"/>
                    <a:pt x="3110" y="1215"/>
                  </a:cubicBezTo>
                  <a:cubicBezTo>
                    <a:pt x="3086" y="1215"/>
                    <a:pt x="3086" y="1239"/>
                    <a:pt x="3110" y="1264"/>
                  </a:cubicBezTo>
                  <a:cubicBezTo>
                    <a:pt x="3110" y="1288"/>
                    <a:pt x="3134" y="1288"/>
                    <a:pt x="3159" y="1288"/>
                  </a:cubicBezTo>
                  <a:cubicBezTo>
                    <a:pt x="3207" y="1264"/>
                    <a:pt x="3256" y="1215"/>
                    <a:pt x="3305" y="1167"/>
                  </a:cubicBezTo>
                  <a:cubicBezTo>
                    <a:pt x="3342" y="1129"/>
                    <a:pt x="3308" y="1078"/>
                    <a:pt x="3268" y="1078"/>
                  </a:cubicBezTo>
                  <a:close/>
                  <a:moveTo>
                    <a:pt x="2469" y="1197"/>
                  </a:moveTo>
                  <a:cubicBezTo>
                    <a:pt x="2460" y="1197"/>
                    <a:pt x="2454" y="1203"/>
                    <a:pt x="2454" y="1215"/>
                  </a:cubicBezTo>
                  <a:cubicBezTo>
                    <a:pt x="2430" y="1215"/>
                    <a:pt x="2406" y="1264"/>
                    <a:pt x="2430" y="1264"/>
                  </a:cubicBezTo>
                  <a:cubicBezTo>
                    <a:pt x="2479" y="1337"/>
                    <a:pt x="2527" y="1385"/>
                    <a:pt x="2600" y="1385"/>
                  </a:cubicBezTo>
                  <a:lnTo>
                    <a:pt x="2624" y="1410"/>
                  </a:lnTo>
                  <a:cubicBezTo>
                    <a:pt x="2649" y="1410"/>
                    <a:pt x="2673" y="1385"/>
                    <a:pt x="2673" y="1361"/>
                  </a:cubicBezTo>
                  <a:cubicBezTo>
                    <a:pt x="2673" y="1337"/>
                    <a:pt x="2649" y="1288"/>
                    <a:pt x="2624" y="1288"/>
                  </a:cubicBezTo>
                  <a:cubicBezTo>
                    <a:pt x="2576" y="1288"/>
                    <a:pt x="2527" y="1264"/>
                    <a:pt x="2503" y="1215"/>
                  </a:cubicBezTo>
                  <a:cubicBezTo>
                    <a:pt x="2491" y="1203"/>
                    <a:pt x="2479" y="1197"/>
                    <a:pt x="2469" y="1197"/>
                  </a:cubicBezTo>
                  <a:close/>
                  <a:moveTo>
                    <a:pt x="2958" y="1253"/>
                  </a:moveTo>
                  <a:cubicBezTo>
                    <a:pt x="2954" y="1253"/>
                    <a:pt x="2948" y="1256"/>
                    <a:pt x="2940" y="1264"/>
                  </a:cubicBezTo>
                  <a:cubicBezTo>
                    <a:pt x="2916" y="1264"/>
                    <a:pt x="2892" y="1264"/>
                    <a:pt x="2892" y="1288"/>
                  </a:cubicBezTo>
                  <a:lnTo>
                    <a:pt x="2794" y="1312"/>
                  </a:lnTo>
                  <a:cubicBezTo>
                    <a:pt x="2790" y="1310"/>
                    <a:pt x="2786" y="1309"/>
                    <a:pt x="2782" y="1309"/>
                  </a:cubicBezTo>
                  <a:cubicBezTo>
                    <a:pt x="2746" y="1309"/>
                    <a:pt x="2750" y="1410"/>
                    <a:pt x="2794" y="1410"/>
                  </a:cubicBezTo>
                  <a:cubicBezTo>
                    <a:pt x="2843" y="1410"/>
                    <a:pt x="2867" y="1385"/>
                    <a:pt x="2916" y="1385"/>
                  </a:cubicBezTo>
                  <a:cubicBezTo>
                    <a:pt x="2916" y="1410"/>
                    <a:pt x="2916" y="1458"/>
                    <a:pt x="2916" y="1482"/>
                  </a:cubicBezTo>
                  <a:cubicBezTo>
                    <a:pt x="2916" y="1507"/>
                    <a:pt x="2940" y="1531"/>
                    <a:pt x="2964" y="1531"/>
                  </a:cubicBezTo>
                  <a:lnTo>
                    <a:pt x="2989" y="1531"/>
                  </a:lnTo>
                  <a:cubicBezTo>
                    <a:pt x="3013" y="1531"/>
                    <a:pt x="3037" y="1507"/>
                    <a:pt x="3037" y="1482"/>
                  </a:cubicBezTo>
                  <a:cubicBezTo>
                    <a:pt x="3013" y="1434"/>
                    <a:pt x="3013" y="1410"/>
                    <a:pt x="3013" y="1361"/>
                  </a:cubicBezTo>
                  <a:cubicBezTo>
                    <a:pt x="3037" y="1361"/>
                    <a:pt x="3037" y="1337"/>
                    <a:pt x="3037" y="1312"/>
                  </a:cubicBezTo>
                  <a:cubicBezTo>
                    <a:pt x="3013" y="1288"/>
                    <a:pt x="3013" y="1264"/>
                    <a:pt x="2989" y="1264"/>
                  </a:cubicBezTo>
                  <a:cubicBezTo>
                    <a:pt x="2973" y="1264"/>
                    <a:pt x="2967" y="1253"/>
                    <a:pt x="2958" y="1253"/>
                  </a:cubicBezTo>
                  <a:close/>
                  <a:moveTo>
                    <a:pt x="2989" y="1628"/>
                  </a:moveTo>
                  <a:cubicBezTo>
                    <a:pt x="2964" y="1628"/>
                    <a:pt x="2940" y="1652"/>
                    <a:pt x="2940" y="1677"/>
                  </a:cubicBezTo>
                  <a:cubicBezTo>
                    <a:pt x="2916" y="1725"/>
                    <a:pt x="2916" y="1798"/>
                    <a:pt x="2892" y="1847"/>
                  </a:cubicBezTo>
                  <a:cubicBezTo>
                    <a:pt x="2892" y="1871"/>
                    <a:pt x="2916" y="1895"/>
                    <a:pt x="2940" y="1895"/>
                  </a:cubicBezTo>
                  <a:cubicBezTo>
                    <a:pt x="2964" y="1895"/>
                    <a:pt x="2989" y="1895"/>
                    <a:pt x="2989" y="1871"/>
                  </a:cubicBezTo>
                  <a:cubicBezTo>
                    <a:pt x="3013" y="1798"/>
                    <a:pt x="3013" y="1750"/>
                    <a:pt x="3037" y="1677"/>
                  </a:cubicBezTo>
                  <a:cubicBezTo>
                    <a:pt x="3037" y="1652"/>
                    <a:pt x="3013" y="1628"/>
                    <a:pt x="2989" y="1628"/>
                  </a:cubicBezTo>
                  <a:close/>
                  <a:moveTo>
                    <a:pt x="1628" y="1993"/>
                  </a:moveTo>
                  <a:cubicBezTo>
                    <a:pt x="1604" y="1993"/>
                    <a:pt x="1580" y="2017"/>
                    <a:pt x="1580" y="2041"/>
                  </a:cubicBezTo>
                  <a:cubicBezTo>
                    <a:pt x="1580" y="2065"/>
                    <a:pt x="1604" y="2090"/>
                    <a:pt x="1628" y="2090"/>
                  </a:cubicBezTo>
                  <a:cubicBezTo>
                    <a:pt x="1677" y="2090"/>
                    <a:pt x="1726" y="2090"/>
                    <a:pt x="1750" y="2114"/>
                  </a:cubicBezTo>
                  <a:lnTo>
                    <a:pt x="1823" y="2114"/>
                  </a:lnTo>
                  <a:cubicBezTo>
                    <a:pt x="1823" y="2114"/>
                    <a:pt x="1847" y="2114"/>
                    <a:pt x="1847" y="2090"/>
                  </a:cubicBezTo>
                  <a:cubicBezTo>
                    <a:pt x="1847" y="2065"/>
                    <a:pt x="1847" y="2041"/>
                    <a:pt x="1823" y="2017"/>
                  </a:cubicBezTo>
                  <a:lnTo>
                    <a:pt x="1798" y="2017"/>
                  </a:lnTo>
                  <a:cubicBezTo>
                    <a:pt x="1750" y="1993"/>
                    <a:pt x="1677" y="1993"/>
                    <a:pt x="1628" y="1993"/>
                  </a:cubicBezTo>
                  <a:close/>
                  <a:moveTo>
                    <a:pt x="2892" y="1993"/>
                  </a:moveTo>
                  <a:cubicBezTo>
                    <a:pt x="2867" y="1993"/>
                    <a:pt x="2843" y="1993"/>
                    <a:pt x="2819" y="2017"/>
                  </a:cubicBezTo>
                  <a:cubicBezTo>
                    <a:pt x="2794" y="2065"/>
                    <a:pt x="2770" y="2114"/>
                    <a:pt x="2722" y="2163"/>
                  </a:cubicBezTo>
                  <a:cubicBezTo>
                    <a:pt x="2722" y="2187"/>
                    <a:pt x="2722" y="2211"/>
                    <a:pt x="2722" y="2235"/>
                  </a:cubicBezTo>
                  <a:lnTo>
                    <a:pt x="2794" y="2235"/>
                  </a:lnTo>
                  <a:cubicBezTo>
                    <a:pt x="2843" y="2187"/>
                    <a:pt x="2867" y="2114"/>
                    <a:pt x="2916" y="2065"/>
                  </a:cubicBezTo>
                  <a:cubicBezTo>
                    <a:pt x="2916" y="2041"/>
                    <a:pt x="2916" y="2017"/>
                    <a:pt x="2892" y="1993"/>
                  </a:cubicBezTo>
                  <a:close/>
                  <a:moveTo>
                    <a:pt x="1968" y="2144"/>
                  </a:moveTo>
                  <a:cubicBezTo>
                    <a:pt x="1956" y="2144"/>
                    <a:pt x="1944" y="2150"/>
                    <a:pt x="1944" y="2163"/>
                  </a:cubicBezTo>
                  <a:cubicBezTo>
                    <a:pt x="1920" y="2163"/>
                    <a:pt x="1920" y="2211"/>
                    <a:pt x="1944" y="2211"/>
                  </a:cubicBezTo>
                  <a:cubicBezTo>
                    <a:pt x="1993" y="2260"/>
                    <a:pt x="2017" y="2284"/>
                    <a:pt x="2066" y="2333"/>
                  </a:cubicBezTo>
                  <a:lnTo>
                    <a:pt x="2114" y="2333"/>
                  </a:lnTo>
                  <a:cubicBezTo>
                    <a:pt x="2114" y="2357"/>
                    <a:pt x="2139" y="2357"/>
                    <a:pt x="2139" y="2357"/>
                  </a:cubicBezTo>
                  <a:cubicBezTo>
                    <a:pt x="2163" y="2333"/>
                    <a:pt x="2163" y="2308"/>
                    <a:pt x="2139" y="2284"/>
                  </a:cubicBezTo>
                  <a:cubicBezTo>
                    <a:pt x="2114" y="2235"/>
                    <a:pt x="2066" y="2187"/>
                    <a:pt x="1993" y="2163"/>
                  </a:cubicBezTo>
                  <a:cubicBezTo>
                    <a:pt x="1993" y="2150"/>
                    <a:pt x="1981" y="2144"/>
                    <a:pt x="1968" y="2144"/>
                  </a:cubicBezTo>
                  <a:close/>
                  <a:moveTo>
                    <a:pt x="1531" y="2114"/>
                  </a:moveTo>
                  <a:cubicBezTo>
                    <a:pt x="1507" y="2114"/>
                    <a:pt x="1483" y="2138"/>
                    <a:pt x="1483" y="2163"/>
                  </a:cubicBezTo>
                  <a:cubicBezTo>
                    <a:pt x="1483" y="2235"/>
                    <a:pt x="1507" y="2308"/>
                    <a:pt x="1555" y="2357"/>
                  </a:cubicBezTo>
                  <a:cubicBezTo>
                    <a:pt x="1555" y="2357"/>
                    <a:pt x="1580" y="2381"/>
                    <a:pt x="1604" y="2381"/>
                  </a:cubicBezTo>
                  <a:cubicBezTo>
                    <a:pt x="1604" y="2381"/>
                    <a:pt x="1628" y="2381"/>
                    <a:pt x="1628" y="2357"/>
                  </a:cubicBezTo>
                  <a:cubicBezTo>
                    <a:pt x="1653" y="2357"/>
                    <a:pt x="1653" y="2308"/>
                    <a:pt x="1628" y="2308"/>
                  </a:cubicBezTo>
                  <a:cubicBezTo>
                    <a:pt x="1580" y="2260"/>
                    <a:pt x="1580" y="2211"/>
                    <a:pt x="1555" y="2163"/>
                  </a:cubicBezTo>
                  <a:cubicBezTo>
                    <a:pt x="1580" y="2138"/>
                    <a:pt x="1555" y="2114"/>
                    <a:pt x="1531" y="2114"/>
                  </a:cubicBezTo>
                  <a:close/>
                  <a:moveTo>
                    <a:pt x="2637" y="2266"/>
                  </a:moveTo>
                  <a:cubicBezTo>
                    <a:pt x="2624" y="2266"/>
                    <a:pt x="2612" y="2272"/>
                    <a:pt x="2600" y="2284"/>
                  </a:cubicBezTo>
                  <a:cubicBezTo>
                    <a:pt x="2551" y="2308"/>
                    <a:pt x="2503" y="2333"/>
                    <a:pt x="2454" y="2357"/>
                  </a:cubicBezTo>
                  <a:cubicBezTo>
                    <a:pt x="2406" y="2381"/>
                    <a:pt x="2406" y="2406"/>
                    <a:pt x="2430" y="2430"/>
                  </a:cubicBezTo>
                  <a:cubicBezTo>
                    <a:pt x="2430" y="2454"/>
                    <a:pt x="2430" y="2454"/>
                    <a:pt x="2454" y="2454"/>
                  </a:cubicBezTo>
                  <a:lnTo>
                    <a:pt x="2503" y="2430"/>
                  </a:lnTo>
                  <a:cubicBezTo>
                    <a:pt x="2551" y="2406"/>
                    <a:pt x="2600" y="2381"/>
                    <a:pt x="2673" y="2333"/>
                  </a:cubicBezTo>
                  <a:cubicBezTo>
                    <a:pt x="2673" y="2333"/>
                    <a:pt x="2673" y="2284"/>
                    <a:pt x="2673" y="2284"/>
                  </a:cubicBezTo>
                  <a:cubicBezTo>
                    <a:pt x="2661" y="2272"/>
                    <a:pt x="2649" y="2266"/>
                    <a:pt x="2637" y="2266"/>
                  </a:cubicBezTo>
                  <a:close/>
                  <a:moveTo>
                    <a:pt x="1748" y="2395"/>
                  </a:moveTo>
                  <a:cubicBezTo>
                    <a:pt x="1726" y="2395"/>
                    <a:pt x="1701" y="2413"/>
                    <a:pt x="1701" y="2430"/>
                  </a:cubicBezTo>
                  <a:cubicBezTo>
                    <a:pt x="1677" y="2454"/>
                    <a:pt x="1701" y="2478"/>
                    <a:pt x="1726" y="2478"/>
                  </a:cubicBezTo>
                  <a:cubicBezTo>
                    <a:pt x="1774" y="2527"/>
                    <a:pt x="1847" y="2527"/>
                    <a:pt x="1920" y="2551"/>
                  </a:cubicBezTo>
                  <a:cubicBezTo>
                    <a:pt x="1968" y="2527"/>
                    <a:pt x="1968" y="2478"/>
                    <a:pt x="1920" y="2454"/>
                  </a:cubicBezTo>
                  <a:cubicBezTo>
                    <a:pt x="1871" y="2454"/>
                    <a:pt x="1823" y="2430"/>
                    <a:pt x="1774" y="2406"/>
                  </a:cubicBezTo>
                  <a:cubicBezTo>
                    <a:pt x="1767" y="2398"/>
                    <a:pt x="1758" y="2395"/>
                    <a:pt x="1748" y="2395"/>
                  </a:cubicBezTo>
                  <a:close/>
                  <a:moveTo>
                    <a:pt x="2208" y="2395"/>
                  </a:moveTo>
                  <a:cubicBezTo>
                    <a:pt x="2201" y="2395"/>
                    <a:pt x="2194" y="2398"/>
                    <a:pt x="2187" y="2406"/>
                  </a:cubicBezTo>
                  <a:cubicBezTo>
                    <a:pt x="2163" y="2406"/>
                    <a:pt x="2139" y="2430"/>
                    <a:pt x="2139" y="2454"/>
                  </a:cubicBezTo>
                  <a:lnTo>
                    <a:pt x="2090" y="2454"/>
                  </a:lnTo>
                  <a:cubicBezTo>
                    <a:pt x="2066" y="2454"/>
                    <a:pt x="2041" y="2478"/>
                    <a:pt x="2041" y="2503"/>
                  </a:cubicBezTo>
                  <a:cubicBezTo>
                    <a:pt x="2041" y="2527"/>
                    <a:pt x="2066" y="2551"/>
                    <a:pt x="2090" y="2551"/>
                  </a:cubicBezTo>
                  <a:lnTo>
                    <a:pt x="2187" y="2551"/>
                  </a:lnTo>
                  <a:cubicBezTo>
                    <a:pt x="2187" y="2551"/>
                    <a:pt x="2187" y="2576"/>
                    <a:pt x="2187" y="2600"/>
                  </a:cubicBezTo>
                  <a:lnTo>
                    <a:pt x="2187" y="2624"/>
                  </a:lnTo>
                  <a:cubicBezTo>
                    <a:pt x="2163" y="2648"/>
                    <a:pt x="2187" y="2673"/>
                    <a:pt x="2211" y="2673"/>
                  </a:cubicBezTo>
                  <a:lnTo>
                    <a:pt x="2236" y="2673"/>
                  </a:lnTo>
                  <a:cubicBezTo>
                    <a:pt x="2260" y="2673"/>
                    <a:pt x="2260" y="2648"/>
                    <a:pt x="2260" y="2624"/>
                  </a:cubicBezTo>
                  <a:lnTo>
                    <a:pt x="2260" y="2600"/>
                  </a:lnTo>
                  <a:cubicBezTo>
                    <a:pt x="2260" y="2576"/>
                    <a:pt x="2260" y="2551"/>
                    <a:pt x="2260" y="2527"/>
                  </a:cubicBezTo>
                  <a:lnTo>
                    <a:pt x="2284" y="2527"/>
                  </a:lnTo>
                  <a:cubicBezTo>
                    <a:pt x="2333" y="2478"/>
                    <a:pt x="2309" y="2430"/>
                    <a:pt x="2260" y="2430"/>
                  </a:cubicBezTo>
                  <a:lnTo>
                    <a:pt x="2236" y="2430"/>
                  </a:lnTo>
                  <a:cubicBezTo>
                    <a:pt x="2236" y="2413"/>
                    <a:pt x="2224" y="2395"/>
                    <a:pt x="2208" y="2395"/>
                  </a:cubicBezTo>
                  <a:close/>
                  <a:moveTo>
                    <a:pt x="2158" y="2774"/>
                  </a:moveTo>
                  <a:cubicBezTo>
                    <a:pt x="2147" y="2774"/>
                    <a:pt x="2139" y="2780"/>
                    <a:pt x="2139" y="2794"/>
                  </a:cubicBezTo>
                  <a:cubicBezTo>
                    <a:pt x="2090" y="2843"/>
                    <a:pt x="2066" y="2891"/>
                    <a:pt x="2041" y="2940"/>
                  </a:cubicBezTo>
                  <a:cubicBezTo>
                    <a:pt x="2017" y="2964"/>
                    <a:pt x="2017" y="2989"/>
                    <a:pt x="2041" y="3013"/>
                  </a:cubicBezTo>
                  <a:lnTo>
                    <a:pt x="2090" y="3013"/>
                  </a:lnTo>
                  <a:cubicBezTo>
                    <a:pt x="2139" y="2964"/>
                    <a:pt x="2187" y="2916"/>
                    <a:pt x="2211" y="2843"/>
                  </a:cubicBezTo>
                  <a:cubicBezTo>
                    <a:pt x="2229" y="2808"/>
                    <a:pt x="2185" y="2774"/>
                    <a:pt x="2158" y="2774"/>
                  </a:cubicBezTo>
                  <a:close/>
                  <a:moveTo>
                    <a:pt x="1943" y="3045"/>
                  </a:moveTo>
                  <a:cubicBezTo>
                    <a:pt x="1934" y="3045"/>
                    <a:pt x="1926" y="3050"/>
                    <a:pt x="1920" y="3061"/>
                  </a:cubicBezTo>
                  <a:cubicBezTo>
                    <a:pt x="1871" y="3086"/>
                    <a:pt x="1798" y="3134"/>
                    <a:pt x="1750" y="3183"/>
                  </a:cubicBezTo>
                  <a:cubicBezTo>
                    <a:pt x="1701" y="3207"/>
                    <a:pt x="1726" y="3256"/>
                    <a:pt x="1774" y="3256"/>
                  </a:cubicBezTo>
                  <a:lnTo>
                    <a:pt x="1798" y="3256"/>
                  </a:lnTo>
                  <a:cubicBezTo>
                    <a:pt x="1798" y="3256"/>
                    <a:pt x="1823" y="3256"/>
                    <a:pt x="1823" y="3231"/>
                  </a:cubicBezTo>
                  <a:cubicBezTo>
                    <a:pt x="1871" y="3207"/>
                    <a:pt x="1920" y="3159"/>
                    <a:pt x="1968" y="3134"/>
                  </a:cubicBezTo>
                  <a:cubicBezTo>
                    <a:pt x="2006" y="3097"/>
                    <a:pt x="1971" y="3045"/>
                    <a:pt x="1943" y="3045"/>
                  </a:cubicBezTo>
                  <a:close/>
                  <a:moveTo>
                    <a:pt x="1634" y="3269"/>
                  </a:moveTo>
                  <a:cubicBezTo>
                    <a:pt x="1623" y="3269"/>
                    <a:pt x="1612" y="3272"/>
                    <a:pt x="1604" y="3280"/>
                  </a:cubicBezTo>
                  <a:lnTo>
                    <a:pt x="1580" y="3304"/>
                  </a:lnTo>
                  <a:lnTo>
                    <a:pt x="1458" y="3377"/>
                  </a:lnTo>
                  <a:cubicBezTo>
                    <a:pt x="1434" y="3377"/>
                    <a:pt x="1434" y="3402"/>
                    <a:pt x="1434" y="3426"/>
                  </a:cubicBezTo>
                  <a:cubicBezTo>
                    <a:pt x="1434" y="3450"/>
                    <a:pt x="1458" y="3450"/>
                    <a:pt x="1483" y="3450"/>
                  </a:cubicBezTo>
                  <a:lnTo>
                    <a:pt x="1507" y="3450"/>
                  </a:lnTo>
                  <a:lnTo>
                    <a:pt x="1653" y="3377"/>
                  </a:lnTo>
                  <a:lnTo>
                    <a:pt x="1677" y="3353"/>
                  </a:lnTo>
                  <a:cubicBezTo>
                    <a:pt x="1701" y="3329"/>
                    <a:pt x="1701" y="3304"/>
                    <a:pt x="1677" y="3280"/>
                  </a:cubicBezTo>
                  <a:cubicBezTo>
                    <a:pt x="1677" y="3280"/>
                    <a:pt x="1655" y="3269"/>
                    <a:pt x="1634" y="3269"/>
                  </a:cubicBezTo>
                  <a:close/>
                  <a:moveTo>
                    <a:pt x="1303" y="3461"/>
                  </a:moveTo>
                  <a:cubicBezTo>
                    <a:pt x="1292" y="3461"/>
                    <a:pt x="1278" y="3465"/>
                    <a:pt x="1264" y="3474"/>
                  </a:cubicBezTo>
                  <a:lnTo>
                    <a:pt x="1118" y="3572"/>
                  </a:lnTo>
                  <a:cubicBezTo>
                    <a:pt x="1094" y="3572"/>
                    <a:pt x="1094" y="3620"/>
                    <a:pt x="1118" y="3620"/>
                  </a:cubicBezTo>
                  <a:cubicBezTo>
                    <a:pt x="1118" y="3644"/>
                    <a:pt x="1143" y="3644"/>
                    <a:pt x="1167" y="3644"/>
                  </a:cubicBezTo>
                  <a:lnTo>
                    <a:pt x="1337" y="3547"/>
                  </a:lnTo>
                  <a:cubicBezTo>
                    <a:pt x="1376" y="3528"/>
                    <a:pt x="1352" y="3461"/>
                    <a:pt x="1303" y="3461"/>
                  </a:cubicBezTo>
                  <a:close/>
                  <a:moveTo>
                    <a:pt x="1006" y="3651"/>
                  </a:moveTo>
                  <a:cubicBezTo>
                    <a:pt x="997" y="3651"/>
                    <a:pt x="985" y="3657"/>
                    <a:pt x="972" y="3669"/>
                  </a:cubicBezTo>
                  <a:lnTo>
                    <a:pt x="802" y="3766"/>
                  </a:lnTo>
                  <a:cubicBezTo>
                    <a:pt x="778" y="3766"/>
                    <a:pt x="778" y="3814"/>
                    <a:pt x="802" y="3839"/>
                  </a:cubicBezTo>
                  <a:lnTo>
                    <a:pt x="851" y="3839"/>
                  </a:lnTo>
                  <a:cubicBezTo>
                    <a:pt x="900" y="3814"/>
                    <a:pt x="972" y="3766"/>
                    <a:pt x="1021" y="3742"/>
                  </a:cubicBezTo>
                  <a:cubicBezTo>
                    <a:pt x="1045" y="3717"/>
                    <a:pt x="1045" y="3693"/>
                    <a:pt x="1021" y="3669"/>
                  </a:cubicBezTo>
                  <a:cubicBezTo>
                    <a:pt x="1021" y="3657"/>
                    <a:pt x="1015" y="3651"/>
                    <a:pt x="1006" y="3651"/>
                  </a:cubicBezTo>
                  <a:close/>
                  <a:moveTo>
                    <a:pt x="657" y="3863"/>
                  </a:moveTo>
                  <a:lnTo>
                    <a:pt x="487" y="3985"/>
                  </a:lnTo>
                  <a:cubicBezTo>
                    <a:pt x="487" y="4009"/>
                    <a:pt x="487" y="4033"/>
                    <a:pt x="487" y="4057"/>
                  </a:cubicBezTo>
                  <a:lnTo>
                    <a:pt x="560" y="4057"/>
                  </a:lnTo>
                  <a:lnTo>
                    <a:pt x="705" y="3936"/>
                  </a:lnTo>
                  <a:cubicBezTo>
                    <a:pt x="730" y="3912"/>
                    <a:pt x="730" y="3887"/>
                    <a:pt x="705" y="3863"/>
                  </a:cubicBezTo>
                  <a:close/>
                  <a:moveTo>
                    <a:pt x="385" y="4101"/>
                  </a:moveTo>
                  <a:cubicBezTo>
                    <a:pt x="379" y="4101"/>
                    <a:pt x="372" y="4103"/>
                    <a:pt x="365" y="4106"/>
                  </a:cubicBezTo>
                  <a:cubicBezTo>
                    <a:pt x="317" y="4155"/>
                    <a:pt x="268" y="4203"/>
                    <a:pt x="219" y="4252"/>
                  </a:cubicBezTo>
                  <a:cubicBezTo>
                    <a:pt x="219" y="4276"/>
                    <a:pt x="219" y="4300"/>
                    <a:pt x="219" y="4325"/>
                  </a:cubicBezTo>
                  <a:lnTo>
                    <a:pt x="292" y="4325"/>
                  </a:lnTo>
                  <a:cubicBezTo>
                    <a:pt x="341" y="4276"/>
                    <a:pt x="389" y="4227"/>
                    <a:pt x="438" y="4179"/>
                  </a:cubicBezTo>
                  <a:cubicBezTo>
                    <a:pt x="459" y="4158"/>
                    <a:pt x="426" y="4101"/>
                    <a:pt x="385" y="4101"/>
                  </a:cubicBezTo>
                  <a:close/>
                  <a:moveTo>
                    <a:pt x="137" y="4379"/>
                  </a:moveTo>
                  <a:cubicBezTo>
                    <a:pt x="128" y="4379"/>
                    <a:pt x="122" y="4385"/>
                    <a:pt x="122" y="4397"/>
                  </a:cubicBezTo>
                  <a:cubicBezTo>
                    <a:pt x="74" y="4470"/>
                    <a:pt x="49" y="4519"/>
                    <a:pt x="25" y="4592"/>
                  </a:cubicBezTo>
                  <a:cubicBezTo>
                    <a:pt x="25" y="4616"/>
                    <a:pt x="25" y="4640"/>
                    <a:pt x="49" y="4640"/>
                  </a:cubicBezTo>
                  <a:lnTo>
                    <a:pt x="98" y="4640"/>
                  </a:lnTo>
                  <a:cubicBezTo>
                    <a:pt x="98" y="4640"/>
                    <a:pt x="122" y="4640"/>
                    <a:pt x="122" y="4616"/>
                  </a:cubicBezTo>
                  <a:cubicBezTo>
                    <a:pt x="147" y="4568"/>
                    <a:pt x="171" y="4495"/>
                    <a:pt x="195" y="4446"/>
                  </a:cubicBezTo>
                  <a:cubicBezTo>
                    <a:pt x="195" y="4422"/>
                    <a:pt x="195" y="4397"/>
                    <a:pt x="171" y="4397"/>
                  </a:cubicBezTo>
                  <a:cubicBezTo>
                    <a:pt x="159" y="4385"/>
                    <a:pt x="147" y="4379"/>
                    <a:pt x="137" y="4379"/>
                  </a:cubicBezTo>
                  <a:close/>
                  <a:moveTo>
                    <a:pt x="49" y="4738"/>
                  </a:moveTo>
                  <a:cubicBezTo>
                    <a:pt x="25" y="4738"/>
                    <a:pt x="1" y="4762"/>
                    <a:pt x="1" y="4786"/>
                  </a:cubicBezTo>
                  <a:cubicBezTo>
                    <a:pt x="1" y="4859"/>
                    <a:pt x="25" y="4908"/>
                    <a:pt x="25" y="4981"/>
                  </a:cubicBezTo>
                  <a:cubicBezTo>
                    <a:pt x="49" y="5005"/>
                    <a:pt x="49" y="5005"/>
                    <a:pt x="74" y="5005"/>
                  </a:cubicBezTo>
                  <a:lnTo>
                    <a:pt x="98" y="5005"/>
                  </a:lnTo>
                  <a:cubicBezTo>
                    <a:pt x="122" y="5005"/>
                    <a:pt x="122" y="4981"/>
                    <a:pt x="122" y="4956"/>
                  </a:cubicBezTo>
                  <a:cubicBezTo>
                    <a:pt x="98" y="4908"/>
                    <a:pt x="98" y="4835"/>
                    <a:pt x="98" y="4786"/>
                  </a:cubicBezTo>
                  <a:cubicBezTo>
                    <a:pt x="98" y="4762"/>
                    <a:pt x="74" y="4738"/>
                    <a:pt x="49" y="4738"/>
                  </a:cubicBezTo>
                  <a:close/>
                  <a:moveTo>
                    <a:pt x="144" y="5092"/>
                  </a:moveTo>
                  <a:cubicBezTo>
                    <a:pt x="136" y="5092"/>
                    <a:pt x="129" y="5095"/>
                    <a:pt x="122" y="5102"/>
                  </a:cubicBezTo>
                  <a:cubicBezTo>
                    <a:pt x="98" y="5102"/>
                    <a:pt x="98" y="5151"/>
                    <a:pt x="98" y="5175"/>
                  </a:cubicBezTo>
                  <a:cubicBezTo>
                    <a:pt x="147" y="5223"/>
                    <a:pt x="171" y="5272"/>
                    <a:pt x="219" y="5321"/>
                  </a:cubicBezTo>
                  <a:cubicBezTo>
                    <a:pt x="219" y="5345"/>
                    <a:pt x="244" y="5345"/>
                    <a:pt x="244" y="5345"/>
                  </a:cubicBezTo>
                  <a:lnTo>
                    <a:pt x="292" y="5345"/>
                  </a:lnTo>
                  <a:cubicBezTo>
                    <a:pt x="292" y="5321"/>
                    <a:pt x="292" y="5296"/>
                    <a:pt x="292" y="5272"/>
                  </a:cubicBezTo>
                  <a:cubicBezTo>
                    <a:pt x="244" y="5223"/>
                    <a:pt x="219" y="5175"/>
                    <a:pt x="195" y="5126"/>
                  </a:cubicBezTo>
                  <a:cubicBezTo>
                    <a:pt x="178" y="5109"/>
                    <a:pt x="161" y="5092"/>
                    <a:pt x="144" y="5092"/>
                  </a:cubicBezTo>
                  <a:close/>
                  <a:moveTo>
                    <a:pt x="365" y="5400"/>
                  </a:moveTo>
                  <a:cubicBezTo>
                    <a:pt x="353" y="5400"/>
                    <a:pt x="341" y="5406"/>
                    <a:pt x="341" y="5418"/>
                  </a:cubicBezTo>
                  <a:cubicBezTo>
                    <a:pt x="317" y="5442"/>
                    <a:pt x="317" y="5466"/>
                    <a:pt x="341" y="5491"/>
                  </a:cubicBezTo>
                  <a:lnTo>
                    <a:pt x="389" y="5491"/>
                  </a:lnTo>
                  <a:cubicBezTo>
                    <a:pt x="414" y="5466"/>
                    <a:pt x="414" y="5442"/>
                    <a:pt x="389" y="5418"/>
                  </a:cubicBezTo>
                  <a:cubicBezTo>
                    <a:pt x="389" y="5406"/>
                    <a:pt x="377" y="5400"/>
                    <a:pt x="365" y="540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36" name="Google Shape;736;p17"/>
          <p:cNvGrpSpPr/>
          <p:nvPr/>
        </p:nvGrpSpPr>
        <p:grpSpPr>
          <a:xfrm>
            <a:off x="1269521" y="295319"/>
            <a:ext cx="1860621" cy="811048"/>
            <a:chOff x="3965010" y="571479"/>
            <a:chExt cx="1651683" cy="719972"/>
          </a:xfrm>
        </p:grpSpPr>
        <p:grpSp>
          <p:nvGrpSpPr>
            <p:cNvPr id="737" name="Google Shape;737;p17"/>
            <p:cNvGrpSpPr/>
            <p:nvPr/>
          </p:nvGrpSpPr>
          <p:grpSpPr>
            <a:xfrm>
              <a:off x="3965010" y="571479"/>
              <a:ext cx="1446820" cy="719972"/>
              <a:chOff x="3953250" y="571500"/>
              <a:chExt cx="1383325" cy="766825"/>
            </a:xfrm>
          </p:grpSpPr>
          <p:grpSp>
            <p:nvGrpSpPr>
              <p:cNvPr id="738" name="Google Shape;738;p17"/>
              <p:cNvGrpSpPr/>
              <p:nvPr/>
            </p:nvGrpSpPr>
            <p:grpSpPr>
              <a:xfrm>
                <a:off x="3953250" y="571500"/>
                <a:ext cx="1383166" cy="669650"/>
                <a:chOff x="897088" y="2374675"/>
                <a:chExt cx="1383166" cy="669650"/>
              </a:xfrm>
            </p:grpSpPr>
            <p:sp>
              <p:nvSpPr>
                <p:cNvPr id="739" name="Google Shape;739;p17"/>
                <p:cNvSpPr/>
                <p:nvPr/>
              </p:nvSpPr>
              <p:spPr>
                <a:xfrm>
                  <a:off x="1135613" y="2416700"/>
                  <a:ext cx="622500" cy="6225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40" name="Google Shape;740;p17"/>
                <p:cNvSpPr/>
                <p:nvPr/>
              </p:nvSpPr>
              <p:spPr>
                <a:xfrm>
                  <a:off x="1479050" y="2374675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41" name="Google Shape;741;p17"/>
                <p:cNvSpPr/>
                <p:nvPr/>
              </p:nvSpPr>
              <p:spPr>
                <a:xfrm>
                  <a:off x="897088" y="2689700"/>
                  <a:ext cx="492600" cy="354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42" name="Google Shape;742;p17"/>
                <p:cNvSpPr/>
                <p:nvPr/>
              </p:nvSpPr>
              <p:spPr>
                <a:xfrm>
                  <a:off x="1657753" y="2551725"/>
                  <a:ext cx="6225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743" name="Google Shape;743;p17"/>
              <p:cNvSpPr/>
              <p:nvPr/>
            </p:nvSpPr>
            <p:spPr>
              <a:xfrm>
                <a:off x="3972775" y="907225"/>
                <a:ext cx="1363800" cy="4311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44" name="Google Shape;744;p17"/>
            <p:cNvSpPr/>
            <p:nvPr/>
          </p:nvSpPr>
          <p:spPr>
            <a:xfrm>
              <a:off x="4006544" y="571481"/>
              <a:ext cx="1610148" cy="660750"/>
            </a:xfrm>
            <a:custGeom>
              <a:avLst/>
              <a:gdLst/>
              <a:ahLst/>
              <a:cxnLst/>
              <a:rect l="l" t="t" r="r" b="b"/>
              <a:pathLst>
                <a:path w="3864" h="1872" extrusionOk="0">
                  <a:moveTo>
                    <a:pt x="1847" y="365"/>
                  </a:moveTo>
                  <a:cubicBezTo>
                    <a:pt x="1920" y="487"/>
                    <a:pt x="1920" y="633"/>
                    <a:pt x="1871" y="754"/>
                  </a:cubicBezTo>
                  <a:lnTo>
                    <a:pt x="1847" y="754"/>
                  </a:lnTo>
                  <a:cubicBezTo>
                    <a:pt x="1847" y="754"/>
                    <a:pt x="1823" y="754"/>
                    <a:pt x="1798" y="705"/>
                  </a:cubicBezTo>
                  <a:cubicBezTo>
                    <a:pt x="1774" y="608"/>
                    <a:pt x="1774" y="487"/>
                    <a:pt x="1847" y="390"/>
                  </a:cubicBezTo>
                  <a:lnTo>
                    <a:pt x="1847" y="365"/>
                  </a:lnTo>
                  <a:close/>
                  <a:moveTo>
                    <a:pt x="2891" y="584"/>
                  </a:moveTo>
                  <a:lnTo>
                    <a:pt x="2891" y="608"/>
                  </a:lnTo>
                  <a:cubicBezTo>
                    <a:pt x="2940" y="754"/>
                    <a:pt x="2940" y="900"/>
                    <a:pt x="2867" y="948"/>
                  </a:cubicBezTo>
                  <a:cubicBezTo>
                    <a:pt x="2831" y="960"/>
                    <a:pt x="2806" y="967"/>
                    <a:pt x="2791" y="967"/>
                  </a:cubicBezTo>
                  <a:cubicBezTo>
                    <a:pt x="2776" y="967"/>
                    <a:pt x="2770" y="960"/>
                    <a:pt x="2770" y="948"/>
                  </a:cubicBezTo>
                  <a:cubicBezTo>
                    <a:pt x="2770" y="803"/>
                    <a:pt x="2794" y="681"/>
                    <a:pt x="2891" y="584"/>
                  </a:cubicBezTo>
                  <a:close/>
                  <a:moveTo>
                    <a:pt x="754" y="1021"/>
                  </a:moveTo>
                  <a:cubicBezTo>
                    <a:pt x="851" y="1021"/>
                    <a:pt x="924" y="1070"/>
                    <a:pt x="972" y="1143"/>
                  </a:cubicBezTo>
                  <a:cubicBezTo>
                    <a:pt x="997" y="1216"/>
                    <a:pt x="972" y="1288"/>
                    <a:pt x="899" y="1337"/>
                  </a:cubicBezTo>
                  <a:cubicBezTo>
                    <a:pt x="887" y="1349"/>
                    <a:pt x="875" y="1355"/>
                    <a:pt x="863" y="1355"/>
                  </a:cubicBezTo>
                  <a:cubicBezTo>
                    <a:pt x="851" y="1355"/>
                    <a:pt x="839" y="1349"/>
                    <a:pt x="827" y="1337"/>
                  </a:cubicBezTo>
                  <a:cubicBezTo>
                    <a:pt x="754" y="1240"/>
                    <a:pt x="754" y="1143"/>
                    <a:pt x="754" y="1045"/>
                  </a:cubicBezTo>
                  <a:lnTo>
                    <a:pt x="754" y="1021"/>
                  </a:lnTo>
                  <a:close/>
                  <a:moveTo>
                    <a:pt x="2357" y="74"/>
                  </a:moveTo>
                  <a:cubicBezTo>
                    <a:pt x="2600" y="122"/>
                    <a:pt x="2794" y="268"/>
                    <a:pt x="2867" y="487"/>
                  </a:cubicBezTo>
                  <a:cubicBezTo>
                    <a:pt x="2746" y="608"/>
                    <a:pt x="2673" y="778"/>
                    <a:pt x="2697" y="973"/>
                  </a:cubicBezTo>
                  <a:cubicBezTo>
                    <a:pt x="2725" y="1015"/>
                    <a:pt x="2745" y="1041"/>
                    <a:pt x="2786" y="1041"/>
                  </a:cubicBezTo>
                  <a:cubicBezTo>
                    <a:pt x="2815" y="1041"/>
                    <a:pt x="2855" y="1027"/>
                    <a:pt x="2916" y="997"/>
                  </a:cubicBezTo>
                  <a:cubicBezTo>
                    <a:pt x="3061" y="924"/>
                    <a:pt x="3037" y="681"/>
                    <a:pt x="2964" y="487"/>
                  </a:cubicBezTo>
                  <a:cubicBezTo>
                    <a:pt x="2989" y="462"/>
                    <a:pt x="3013" y="462"/>
                    <a:pt x="3061" y="462"/>
                  </a:cubicBezTo>
                  <a:cubicBezTo>
                    <a:pt x="3329" y="535"/>
                    <a:pt x="3572" y="730"/>
                    <a:pt x="3693" y="997"/>
                  </a:cubicBezTo>
                  <a:cubicBezTo>
                    <a:pt x="3766" y="1143"/>
                    <a:pt x="3766" y="1337"/>
                    <a:pt x="3644" y="1483"/>
                  </a:cubicBezTo>
                  <a:cubicBezTo>
                    <a:pt x="3474" y="1677"/>
                    <a:pt x="2819" y="1799"/>
                    <a:pt x="1774" y="1799"/>
                  </a:cubicBezTo>
                  <a:cubicBezTo>
                    <a:pt x="1118" y="1799"/>
                    <a:pt x="535" y="1750"/>
                    <a:pt x="535" y="1750"/>
                  </a:cubicBezTo>
                  <a:cubicBezTo>
                    <a:pt x="316" y="1726"/>
                    <a:pt x="195" y="1653"/>
                    <a:pt x="146" y="1507"/>
                  </a:cubicBezTo>
                  <a:cubicBezTo>
                    <a:pt x="98" y="1386"/>
                    <a:pt x="219" y="1216"/>
                    <a:pt x="438" y="1118"/>
                  </a:cubicBezTo>
                  <a:cubicBezTo>
                    <a:pt x="511" y="1070"/>
                    <a:pt x="584" y="1045"/>
                    <a:pt x="681" y="1045"/>
                  </a:cubicBezTo>
                  <a:cubicBezTo>
                    <a:pt x="657" y="1167"/>
                    <a:pt x="705" y="1288"/>
                    <a:pt x="778" y="1410"/>
                  </a:cubicBezTo>
                  <a:cubicBezTo>
                    <a:pt x="808" y="1440"/>
                    <a:pt x="857" y="1461"/>
                    <a:pt x="901" y="1461"/>
                  </a:cubicBezTo>
                  <a:cubicBezTo>
                    <a:pt x="928" y="1461"/>
                    <a:pt x="954" y="1453"/>
                    <a:pt x="972" y="1434"/>
                  </a:cubicBezTo>
                  <a:cubicBezTo>
                    <a:pt x="1070" y="1361"/>
                    <a:pt x="1118" y="1240"/>
                    <a:pt x="1094" y="1118"/>
                  </a:cubicBezTo>
                  <a:cubicBezTo>
                    <a:pt x="1045" y="1021"/>
                    <a:pt x="924" y="924"/>
                    <a:pt x="802" y="924"/>
                  </a:cubicBezTo>
                  <a:cubicBezTo>
                    <a:pt x="851" y="681"/>
                    <a:pt x="1021" y="462"/>
                    <a:pt x="1264" y="365"/>
                  </a:cubicBezTo>
                  <a:cubicBezTo>
                    <a:pt x="1395" y="278"/>
                    <a:pt x="1517" y="234"/>
                    <a:pt x="1621" y="234"/>
                  </a:cubicBezTo>
                  <a:cubicBezTo>
                    <a:pt x="1689" y="234"/>
                    <a:pt x="1750" y="254"/>
                    <a:pt x="1798" y="292"/>
                  </a:cubicBezTo>
                  <a:cubicBezTo>
                    <a:pt x="1701" y="414"/>
                    <a:pt x="1677" y="584"/>
                    <a:pt x="1750" y="730"/>
                  </a:cubicBezTo>
                  <a:cubicBezTo>
                    <a:pt x="1750" y="778"/>
                    <a:pt x="1798" y="827"/>
                    <a:pt x="1871" y="827"/>
                  </a:cubicBezTo>
                  <a:cubicBezTo>
                    <a:pt x="1895" y="827"/>
                    <a:pt x="1920" y="803"/>
                    <a:pt x="1944" y="778"/>
                  </a:cubicBezTo>
                  <a:cubicBezTo>
                    <a:pt x="2041" y="633"/>
                    <a:pt x="2017" y="438"/>
                    <a:pt x="1920" y="292"/>
                  </a:cubicBezTo>
                  <a:cubicBezTo>
                    <a:pt x="1993" y="220"/>
                    <a:pt x="2090" y="147"/>
                    <a:pt x="2187" y="122"/>
                  </a:cubicBezTo>
                  <a:cubicBezTo>
                    <a:pt x="2236" y="98"/>
                    <a:pt x="2308" y="98"/>
                    <a:pt x="2357" y="74"/>
                  </a:cubicBezTo>
                  <a:close/>
                  <a:moveTo>
                    <a:pt x="2333" y="1"/>
                  </a:moveTo>
                  <a:cubicBezTo>
                    <a:pt x="2260" y="1"/>
                    <a:pt x="2211" y="25"/>
                    <a:pt x="2138" y="50"/>
                  </a:cubicBezTo>
                  <a:cubicBezTo>
                    <a:pt x="2017" y="74"/>
                    <a:pt x="1920" y="147"/>
                    <a:pt x="1823" y="244"/>
                  </a:cubicBezTo>
                  <a:cubicBezTo>
                    <a:pt x="1756" y="188"/>
                    <a:pt x="1674" y="158"/>
                    <a:pt x="1579" y="158"/>
                  </a:cubicBezTo>
                  <a:cubicBezTo>
                    <a:pt x="1466" y="158"/>
                    <a:pt x="1336" y="200"/>
                    <a:pt x="1191" y="292"/>
                  </a:cubicBezTo>
                  <a:cubicBezTo>
                    <a:pt x="924" y="414"/>
                    <a:pt x="754" y="657"/>
                    <a:pt x="681" y="948"/>
                  </a:cubicBezTo>
                  <a:cubicBezTo>
                    <a:pt x="584" y="948"/>
                    <a:pt x="487" y="973"/>
                    <a:pt x="414" y="1021"/>
                  </a:cubicBezTo>
                  <a:cubicBezTo>
                    <a:pt x="146" y="1167"/>
                    <a:pt x="1" y="1361"/>
                    <a:pt x="49" y="1531"/>
                  </a:cubicBezTo>
                  <a:cubicBezTo>
                    <a:pt x="74" y="1701"/>
                    <a:pt x="268" y="1823"/>
                    <a:pt x="511" y="1847"/>
                  </a:cubicBezTo>
                  <a:cubicBezTo>
                    <a:pt x="511" y="1847"/>
                    <a:pt x="1118" y="1871"/>
                    <a:pt x="1774" y="1871"/>
                  </a:cubicBezTo>
                  <a:cubicBezTo>
                    <a:pt x="2867" y="1871"/>
                    <a:pt x="3523" y="1774"/>
                    <a:pt x="3717" y="1556"/>
                  </a:cubicBezTo>
                  <a:cubicBezTo>
                    <a:pt x="3839" y="1386"/>
                    <a:pt x="3863" y="1167"/>
                    <a:pt x="3766" y="973"/>
                  </a:cubicBezTo>
                  <a:cubicBezTo>
                    <a:pt x="3620" y="681"/>
                    <a:pt x="3353" y="438"/>
                    <a:pt x="3037" y="365"/>
                  </a:cubicBezTo>
                  <a:cubicBezTo>
                    <a:pt x="2989" y="365"/>
                    <a:pt x="2940" y="390"/>
                    <a:pt x="2916" y="414"/>
                  </a:cubicBezTo>
                  <a:cubicBezTo>
                    <a:pt x="2819" y="171"/>
                    <a:pt x="2600" y="25"/>
                    <a:pt x="233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45" name="Google Shape;745;p17"/>
          <p:cNvSpPr/>
          <p:nvPr/>
        </p:nvSpPr>
        <p:spPr>
          <a:xfrm>
            <a:off x="-49275" y="4823551"/>
            <a:ext cx="1603944" cy="369024"/>
          </a:xfrm>
          <a:custGeom>
            <a:avLst/>
            <a:gdLst/>
            <a:ahLst/>
            <a:cxnLst/>
            <a:rect l="l" t="t" r="r" b="b"/>
            <a:pathLst>
              <a:path w="7289" h="1677" extrusionOk="0">
                <a:moveTo>
                  <a:pt x="2819" y="1"/>
                </a:moveTo>
                <a:lnTo>
                  <a:pt x="2114" y="1191"/>
                </a:lnTo>
                <a:lnTo>
                  <a:pt x="1604" y="268"/>
                </a:lnTo>
                <a:lnTo>
                  <a:pt x="1118" y="1361"/>
                </a:lnTo>
                <a:lnTo>
                  <a:pt x="584" y="754"/>
                </a:lnTo>
                <a:lnTo>
                  <a:pt x="1" y="1677"/>
                </a:lnTo>
                <a:lnTo>
                  <a:pt x="7289" y="1677"/>
                </a:lnTo>
                <a:lnTo>
                  <a:pt x="6657" y="559"/>
                </a:lnTo>
                <a:lnTo>
                  <a:pt x="6001" y="1191"/>
                </a:lnTo>
                <a:lnTo>
                  <a:pt x="5394" y="268"/>
                </a:lnTo>
                <a:lnTo>
                  <a:pt x="4738" y="1191"/>
                </a:lnTo>
                <a:lnTo>
                  <a:pt x="4252" y="1"/>
                </a:lnTo>
                <a:lnTo>
                  <a:pt x="3353" y="1118"/>
                </a:lnTo>
                <a:lnTo>
                  <a:pt x="2819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6" name="Google Shape;746;p17"/>
          <p:cNvSpPr/>
          <p:nvPr/>
        </p:nvSpPr>
        <p:spPr>
          <a:xfrm>
            <a:off x="1506177" y="4960727"/>
            <a:ext cx="1065936" cy="231849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7" name="Google Shape;747;p17"/>
          <p:cNvSpPr/>
          <p:nvPr/>
        </p:nvSpPr>
        <p:spPr>
          <a:xfrm>
            <a:off x="6003929" y="4843706"/>
            <a:ext cx="1603952" cy="348870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8" name="Google Shape;748;p17"/>
          <p:cNvSpPr/>
          <p:nvPr/>
        </p:nvSpPr>
        <p:spPr>
          <a:xfrm>
            <a:off x="7532351" y="4823550"/>
            <a:ext cx="1696695" cy="369025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9" name="Google Shape;749;p17"/>
          <p:cNvSpPr/>
          <p:nvPr/>
        </p:nvSpPr>
        <p:spPr>
          <a:xfrm>
            <a:off x="3145661" y="4843706"/>
            <a:ext cx="1603952" cy="348870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0" name="Google Shape;750;p17"/>
          <p:cNvSpPr/>
          <p:nvPr/>
        </p:nvSpPr>
        <p:spPr>
          <a:xfrm>
            <a:off x="4669614" y="4886410"/>
            <a:ext cx="1407648" cy="306163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1" name="Google Shape;751;p17"/>
          <p:cNvSpPr/>
          <p:nvPr/>
        </p:nvSpPr>
        <p:spPr>
          <a:xfrm>
            <a:off x="2368255" y="4960727"/>
            <a:ext cx="1065936" cy="231849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821636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4"/>
          <p:cNvSpPr txBox="1">
            <a:spLocks noGrp="1"/>
          </p:cNvSpPr>
          <p:nvPr>
            <p:ph type="body" idx="1"/>
          </p:nvPr>
        </p:nvSpPr>
        <p:spPr>
          <a:xfrm>
            <a:off x="753825" y="1084825"/>
            <a:ext cx="7590300" cy="34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Work Sans"/>
              <a:buAutoNum type="arabicPeriod"/>
              <a:defRPr sz="11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 Slab Regular"/>
              <a:buAutoNum type="alphaLcPeriod"/>
              <a:defRPr>
                <a:solidFill>
                  <a:schemeClr val="dk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 Slab Regular"/>
              <a:buAutoNum type="romanLcPeriod"/>
              <a:defRPr>
                <a:solidFill>
                  <a:schemeClr val="dk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 Slab Regular"/>
              <a:buAutoNum type="arabicPeriod"/>
              <a:defRPr>
                <a:solidFill>
                  <a:schemeClr val="dk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 Slab Regular"/>
              <a:buAutoNum type="alphaLcPeriod"/>
              <a:defRPr>
                <a:solidFill>
                  <a:schemeClr val="dk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 Slab Regular"/>
              <a:buAutoNum type="romanLcPeriod"/>
              <a:defRPr>
                <a:solidFill>
                  <a:schemeClr val="dk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 Slab Regular"/>
              <a:buAutoNum type="arabicPeriod"/>
              <a:defRPr>
                <a:solidFill>
                  <a:schemeClr val="dk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 Slab Regular"/>
              <a:buAutoNum type="alphaLcPeriod"/>
              <a:defRPr>
                <a:solidFill>
                  <a:schemeClr val="dk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 Slab Regular"/>
              <a:buAutoNum type="romanLcPeriod"/>
              <a:defRPr>
                <a:solidFill>
                  <a:schemeClr val="dk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endParaRPr/>
          </a:p>
        </p:txBody>
      </p:sp>
      <p:sp>
        <p:nvSpPr>
          <p:cNvPr id="109" name="Google Shape;109;p4"/>
          <p:cNvSpPr txBox="1">
            <a:spLocks noGrp="1"/>
          </p:cNvSpPr>
          <p:nvPr>
            <p:ph type="title"/>
          </p:nvPr>
        </p:nvSpPr>
        <p:spPr>
          <a:xfrm>
            <a:off x="753825" y="420100"/>
            <a:ext cx="7444800" cy="64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110" name="Google Shape;110;p4"/>
          <p:cNvGrpSpPr/>
          <p:nvPr/>
        </p:nvGrpSpPr>
        <p:grpSpPr>
          <a:xfrm>
            <a:off x="7844079" y="226728"/>
            <a:ext cx="1373387" cy="1246991"/>
            <a:chOff x="7844079" y="226728"/>
            <a:chExt cx="1373387" cy="1246991"/>
          </a:xfrm>
        </p:grpSpPr>
        <p:sp>
          <p:nvSpPr>
            <p:cNvPr id="111" name="Google Shape;111;p4"/>
            <p:cNvSpPr/>
            <p:nvPr/>
          </p:nvSpPr>
          <p:spPr>
            <a:xfrm rot="-1688081">
              <a:off x="8295818" y="1015024"/>
              <a:ext cx="222185" cy="222398"/>
            </a:xfrm>
            <a:custGeom>
              <a:avLst/>
              <a:gdLst/>
              <a:ahLst/>
              <a:cxnLst/>
              <a:rect l="l" t="t" r="r" b="b"/>
              <a:pathLst>
                <a:path w="1118" h="1119" extrusionOk="0">
                  <a:moveTo>
                    <a:pt x="607" y="98"/>
                  </a:moveTo>
                  <a:cubicBezTo>
                    <a:pt x="607" y="147"/>
                    <a:pt x="632" y="219"/>
                    <a:pt x="632" y="268"/>
                  </a:cubicBezTo>
                  <a:cubicBezTo>
                    <a:pt x="656" y="317"/>
                    <a:pt x="656" y="389"/>
                    <a:pt x="680" y="438"/>
                  </a:cubicBezTo>
                  <a:cubicBezTo>
                    <a:pt x="705" y="438"/>
                    <a:pt x="729" y="462"/>
                    <a:pt x="826" y="487"/>
                  </a:cubicBezTo>
                  <a:lnTo>
                    <a:pt x="972" y="560"/>
                  </a:lnTo>
                  <a:cubicBezTo>
                    <a:pt x="899" y="584"/>
                    <a:pt x="802" y="632"/>
                    <a:pt x="705" y="657"/>
                  </a:cubicBezTo>
                  <a:cubicBezTo>
                    <a:pt x="705" y="657"/>
                    <a:pt x="705" y="657"/>
                    <a:pt x="680" y="681"/>
                  </a:cubicBezTo>
                  <a:cubicBezTo>
                    <a:pt x="656" y="802"/>
                    <a:pt x="583" y="924"/>
                    <a:pt x="559" y="972"/>
                  </a:cubicBezTo>
                  <a:cubicBezTo>
                    <a:pt x="535" y="924"/>
                    <a:pt x="486" y="802"/>
                    <a:pt x="462" y="681"/>
                  </a:cubicBezTo>
                  <a:cubicBezTo>
                    <a:pt x="462" y="657"/>
                    <a:pt x="437" y="657"/>
                    <a:pt x="413" y="632"/>
                  </a:cubicBezTo>
                  <a:cubicBezTo>
                    <a:pt x="316" y="632"/>
                    <a:pt x="194" y="584"/>
                    <a:pt x="122" y="584"/>
                  </a:cubicBezTo>
                  <a:cubicBezTo>
                    <a:pt x="219" y="511"/>
                    <a:pt x="340" y="462"/>
                    <a:pt x="462" y="414"/>
                  </a:cubicBezTo>
                  <a:cubicBezTo>
                    <a:pt x="462" y="414"/>
                    <a:pt x="462" y="389"/>
                    <a:pt x="486" y="389"/>
                  </a:cubicBezTo>
                  <a:cubicBezTo>
                    <a:pt x="510" y="292"/>
                    <a:pt x="559" y="195"/>
                    <a:pt x="607" y="98"/>
                  </a:cubicBezTo>
                  <a:close/>
                  <a:moveTo>
                    <a:pt x="607" y="1"/>
                  </a:moveTo>
                  <a:cubicBezTo>
                    <a:pt x="583" y="1"/>
                    <a:pt x="535" y="1"/>
                    <a:pt x="389" y="341"/>
                  </a:cubicBezTo>
                  <a:cubicBezTo>
                    <a:pt x="24" y="487"/>
                    <a:pt x="0" y="560"/>
                    <a:pt x="0" y="560"/>
                  </a:cubicBezTo>
                  <a:cubicBezTo>
                    <a:pt x="0" y="584"/>
                    <a:pt x="0" y="608"/>
                    <a:pt x="0" y="608"/>
                  </a:cubicBezTo>
                  <a:cubicBezTo>
                    <a:pt x="0" y="632"/>
                    <a:pt x="49" y="657"/>
                    <a:pt x="364" y="730"/>
                  </a:cubicBezTo>
                  <a:cubicBezTo>
                    <a:pt x="462" y="1118"/>
                    <a:pt x="510" y="1118"/>
                    <a:pt x="535" y="1118"/>
                  </a:cubicBezTo>
                  <a:lnTo>
                    <a:pt x="559" y="1118"/>
                  </a:lnTo>
                  <a:cubicBezTo>
                    <a:pt x="583" y="1118"/>
                    <a:pt x="607" y="1118"/>
                    <a:pt x="777" y="754"/>
                  </a:cubicBezTo>
                  <a:cubicBezTo>
                    <a:pt x="875" y="705"/>
                    <a:pt x="996" y="681"/>
                    <a:pt x="1093" y="608"/>
                  </a:cubicBezTo>
                  <a:cubicBezTo>
                    <a:pt x="1118" y="608"/>
                    <a:pt x="1118" y="584"/>
                    <a:pt x="1118" y="560"/>
                  </a:cubicBezTo>
                  <a:cubicBezTo>
                    <a:pt x="1118" y="511"/>
                    <a:pt x="1045" y="487"/>
                    <a:pt x="875" y="414"/>
                  </a:cubicBezTo>
                  <a:lnTo>
                    <a:pt x="753" y="389"/>
                  </a:lnTo>
                  <a:cubicBezTo>
                    <a:pt x="753" y="341"/>
                    <a:pt x="729" y="317"/>
                    <a:pt x="729" y="268"/>
                  </a:cubicBezTo>
                  <a:cubicBezTo>
                    <a:pt x="729" y="171"/>
                    <a:pt x="680" y="98"/>
                    <a:pt x="656" y="25"/>
                  </a:cubicBezTo>
                  <a:cubicBezTo>
                    <a:pt x="632" y="1"/>
                    <a:pt x="632" y="1"/>
                    <a:pt x="6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4"/>
            <p:cNvSpPr/>
            <p:nvPr/>
          </p:nvSpPr>
          <p:spPr>
            <a:xfrm rot="-1688081">
              <a:off x="8403840" y="292330"/>
              <a:ext cx="164354" cy="141707"/>
            </a:xfrm>
            <a:custGeom>
              <a:avLst/>
              <a:gdLst/>
              <a:ahLst/>
              <a:cxnLst/>
              <a:rect l="l" t="t" r="r" b="b"/>
              <a:pathLst>
                <a:path w="827" h="713" extrusionOk="0">
                  <a:moveTo>
                    <a:pt x="462" y="105"/>
                  </a:moveTo>
                  <a:cubicBezTo>
                    <a:pt x="802" y="105"/>
                    <a:pt x="802" y="615"/>
                    <a:pt x="462" y="615"/>
                  </a:cubicBezTo>
                  <a:cubicBezTo>
                    <a:pt x="317" y="591"/>
                    <a:pt x="219" y="494"/>
                    <a:pt x="219" y="348"/>
                  </a:cubicBezTo>
                  <a:cubicBezTo>
                    <a:pt x="219" y="202"/>
                    <a:pt x="341" y="105"/>
                    <a:pt x="462" y="105"/>
                  </a:cubicBezTo>
                  <a:close/>
                  <a:moveTo>
                    <a:pt x="481" y="1"/>
                  </a:moveTo>
                  <a:cubicBezTo>
                    <a:pt x="392" y="1"/>
                    <a:pt x="299" y="33"/>
                    <a:pt x="219" y="105"/>
                  </a:cubicBezTo>
                  <a:cubicBezTo>
                    <a:pt x="1" y="324"/>
                    <a:pt x="171" y="688"/>
                    <a:pt x="462" y="712"/>
                  </a:cubicBezTo>
                  <a:cubicBezTo>
                    <a:pt x="657" y="712"/>
                    <a:pt x="827" y="542"/>
                    <a:pt x="827" y="348"/>
                  </a:cubicBezTo>
                  <a:cubicBezTo>
                    <a:pt x="827" y="136"/>
                    <a:pt x="663" y="1"/>
                    <a:pt x="4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4"/>
            <p:cNvSpPr/>
            <p:nvPr/>
          </p:nvSpPr>
          <p:spPr>
            <a:xfrm rot="-1688081">
              <a:off x="7886315" y="509903"/>
              <a:ext cx="222384" cy="213454"/>
            </a:xfrm>
            <a:custGeom>
              <a:avLst/>
              <a:gdLst/>
              <a:ahLst/>
              <a:cxnLst/>
              <a:rect l="l" t="t" r="r" b="b"/>
              <a:pathLst>
                <a:path w="1119" h="1074" extrusionOk="0">
                  <a:moveTo>
                    <a:pt x="681" y="441"/>
                  </a:moveTo>
                  <a:cubicBezTo>
                    <a:pt x="681" y="441"/>
                    <a:pt x="681" y="441"/>
                    <a:pt x="681" y="466"/>
                  </a:cubicBezTo>
                  <a:cubicBezTo>
                    <a:pt x="681" y="466"/>
                    <a:pt x="657" y="490"/>
                    <a:pt x="584" y="490"/>
                  </a:cubicBezTo>
                  <a:cubicBezTo>
                    <a:pt x="608" y="466"/>
                    <a:pt x="632" y="441"/>
                    <a:pt x="657" y="441"/>
                  </a:cubicBezTo>
                  <a:close/>
                  <a:moveTo>
                    <a:pt x="384" y="97"/>
                  </a:moveTo>
                  <a:cubicBezTo>
                    <a:pt x="401" y="97"/>
                    <a:pt x="420" y="98"/>
                    <a:pt x="438" y="101"/>
                  </a:cubicBezTo>
                  <a:cubicBezTo>
                    <a:pt x="559" y="101"/>
                    <a:pt x="681" y="126"/>
                    <a:pt x="778" y="150"/>
                  </a:cubicBezTo>
                  <a:cubicBezTo>
                    <a:pt x="924" y="199"/>
                    <a:pt x="1021" y="369"/>
                    <a:pt x="972" y="514"/>
                  </a:cubicBezTo>
                  <a:cubicBezTo>
                    <a:pt x="924" y="733"/>
                    <a:pt x="705" y="976"/>
                    <a:pt x="559" y="976"/>
                  </a:cubicBezTo>
                  <a:lnTo>
                    <a:pt x="511" y="976"/>
                  </a:lnTo>
                  <a:cubicBezTo>
                    <a:pt x="414" y="879"/>
                    <a:pt x="438" y="733"/>
                    <a:pt x="511" y="612"/>
                  </a:cubicBezTo>
                  <a:cubicBezTo>
                    <a:pt x="608" y="587"/>
                    <a:pt x="754" y="563"/>
                    <a:pt x="778" y="490"/>
                  </a:cubicBezTo>
                  <a:cubicBezTo>
                    <a:pt x="802" y="441"/>
                    <a:pt x="778" y="393"/>
                    <a:pt x="754" y="369"/>
                  </a:cubicBezTo>
                  <a:cubicBezTo>
                    <a:pt x="730" y="344"/>
                    <a:pt x="705" y="344"/>
                    <a:pt x="681" y="344"/>
                  </a:cubicBezTo>
                  <a:cubicBezTo>
                    <a:pt x="608" y="344"/>
                    <a:pt x="535" y="417"/>
                    <a:pt x="462" y="514"/>
                  </a:cubicBezTo>
                  <a:cubicBezTo>
                    <a:pt x="441" y="519"/>
                    <a:pt x="419" y="521"/>
                    <a:pt x="398" y="521"/>
                  </a:cubicBezTo>
                  <a:cubicBezTo>
                    <a:pt x="299" y="521"/>
                    <a:pt x="202" y="477"/>
                    <a:pt x="122" y="417"/>
                  </a:cubicBezTo>
                  <a:cubicBezTo>
                    <a:pt x="98" y="369"/>
                    <a:pt x="98" y="344"/>
                    <a:pt x="122" y="296"/>
                  </a:cubicBezTo>
                  <a:cubicBezTo>
                    <a:pt x="165" y="168"/>
                    <a:pt x="263" y="97"/>
                    <a:pt x="384" y="97"/>
                  </a:cubicBezTo>
                  <a:close/>
                  <a:moveTo>
                    <a:pt x="386" y="1"/>
                  </a:moveTo>
                  <a:cubicBezTo>
                    <a:pt x="230" y="1"/>
                    <a:pt x="69" y="97"/>
                    <a:pt x="25" y="271"/>
                  </a:cubicBezTo>
                  <a:cubicBezTo>
                    <a:pt x="1" y="344"/>
                    <a:pt x="1" y="417"/>
                    <a:pt x="49" y="466"/>
                  </a:cubicBezTo>
                  <a:cubicBezTo>
                    <a:pt x="147" y="563"/>
                    <a:pt x="292" y="612"/>
                    <a:pt x="414" y="612"/>
                  </a:cubicBezTo>
                  <a:cubicBezTo>
                    <a:pt x="341" y="733"/>
                    <a:pt x="341" y="927"/>
                    <a:pt x="462" y="1049"/>
                  </a:cubicBezTo>
                  <a:cubicBezTo>
                    <a:pt x="487" y="1073"/>
                    <a:pt x="511" y="1073"/>
                    <a:pt x="559" y="1073"/>
                  </a:cubicBezTo>
                  <a:cubicBezTo>
                    <a:pt x="754" y="1073"/>
                    <a:pt x="1021" y="782"/>
                    <a:pt x="1070" y="539"/>
                  </a:cubicBezTo>
                  <a:cubicBezTo>
                    <a:pt x="1118" y="320"/>
                    <a:pt x="997" y="126"/>
                    <a:pt x="827" y="77"/>
                  </a:cubicBezTo>
                  <a:cubicBezTo>
                    <a:pt x="705" y="29"/>
                    <a:pt x="584" y="4"/>
                    <a:pt x="438" y="4"/>
                  </a:cubicBezTo>
                  <a:cubicBezTo>
                    <a:pt x="421" y="2"/>
                    <a:pt x="403" y="1"/>
                    <a:pt x="3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4"/>
            <p:cNvSpPr/>
            <p:nvPr/>
          </p:nvSpPr>
          <p:spPr>
            <a:xfrm rot="-1688081">
              <a:off x="7968779" y="265401"/>
              <a:ext cx="217416" cy="213057"/>
            </a:xfrm>
            <a:custGeom>
              <a:avLst/>
              <a:gdLst/>
              <a:ahLst/>
              <a:cxnLst/>
              <a:rect l="l" t="t" r="r" b="b"/>
              <a:pathLst>
                <a:path w="1094" h="1072" extrusionOk="0">
                  <a:moveTo>
                    <a:pt x="484" y="620"/>
                  </a:moveTo>
                  <a:cubicBezTo>
                    <a:pt x="474" y="660"/>
                    <a:pt x="413" y="681"/>
                    <a:pt x="413" y="681"/>
                  </a:cubicBezTo>
                  <a:cubicBezTo>
                    <a:pt x="433" y="641"/>
                    <a:pt x="452" y="634"/>
                    <a:pt x="484" y="620"/>
                  </a:cubicBezTo>
                  <a:close/>
                  <a:moveTo>
                    <a:pt x="480" y="88"/>
                  </a:moveTo>
                  <a:cubicBezTo>
                    <a:pt x="512" y="88"/>
                    <a:pt x="542" y="105"/>
                    <a:pt x="559" y="122"/>
                  </a:cubicBezTo>
                  <a:cubicBezTo>
                    <a:pt x="607" y="243"/>
                    <a:pt x="607" y="365"/>
                    <a:pt x="559" y="486"/>
                  </a:cubicBezTo>
                  <a:cubicBezTo>
                    <a:pt x="462" y="486"/>
                    <a:pt x="389" y="535"/>
                    <a:pt x="340" y="608"/>
                  </a:cubicBezTo>
                  <a:cubicBezTo>
                    <a:pt x="316" y="632"/>
                    <a:pt x="316" y="681"/>
                    <a:pt x="340" y="681"/>
                  </a:cubicBezTo>
                  <a:cubicBezTo>
                    <a:pt x="365" y="729"/>
                    <a:pt x="389" y="753"/>
                    <a:pt x="437" y="753"/>
                  </a:cubicBezTo>
                  <a:cubicBezTo>
                    <a:pt x="535" y="753"/>
                    <a:pt x="607" y="632"/>
                    <a:pt x="632" y="559"/>
                  </a:cubicBezTo>
                  <a:lnTo>
                    <a:pt x="778" y="559"/>
                  </a:lnTo>
                  <a:cubicBezTo>
                    <a:pt x="790" y="555"/>
                    <a:pt x="804" y="553"/>
                    <a:pt x="818" y="553"/>
                  </a:cubicBezTo>
                  <a:cubicBezTo>
                    <a:pt x="883" y="553"/>
                    <a:pt x="956" y="596"/>
                    <a:pt x="996" y="656"/>
                  </a:cubicBezTo>
                  <a:cubicBezTo>
                    <a:pt x="996" y="681"/>
                    <a:pt x="996" y="729"/>
                    <a:pt x="972" y="753"/>
                  </a:cubicBezTo>
                  <a:cubicBezTo>
                    <a:pt x="850" y="899"/>
                    <a:pt x="656" y="972"/>
                    <a:pt x="462" y="972"/>
                  </a:cubicBezTo>
                  <a:cubicBezTo>
                    <a:pt x="449" y="974"/>
                    <a:pt x="437" y="975"/>
                    <a:pt x="424" y="975"/>
                  </a:cubicBezTo>
                  <a:cubicBezTo>
                    <a:pt x="268" y="975"/>
                    <a:pt x="122" y="838"/>
                    <a:pt x="122" y="681"/>
                  </a:cubicBezTo>
                  <a:cubicBezTo>
                    <a:pt x="97" y="511"/>
                    <a:pt x="146" y="316"/>
                    <a:pt x="243" y="170"/>
                  </a:cubicBezTo>
                  <a:cubicBezTo>
                    <a:pt x="292" y="122"/>
                    <a:pt x="365" y="98"/>
                    <a:pt x="437" y="98"/>
                  </a:cubicBezTo>
                  <a:cubicBezTo>
                    <a:pt x="452" y="90"/>
                    <a:pt x="466" y="88"/>
                    <a:pt x="480" y="88"/>
                  </a:cubicBezTo>
                  <a:close/>
                  <a:moveTo>
                    <a:pt x="437" y="0"/>
                  </a:moveTo>
                  <a:cubicBezTo>
                    <a:pt x="340" y="0"/>
                    <a:pt x="243" y="49"/>
                    <a:pt x="170" y="122"/>
                  </a:cubicBezTo>
                  <a:cubicBezTo>
                    <a:pt x="49" y="292"/>
                    <a:pt x="0" y="511"/>
                    <a:pt x="24" y="705"/>
                  </a:cubicBezTo>
                  <a:cubicBezTo>
                    <a:pt x="24" y="910"/>
                    <a:pt x="195" y="1072"/>
                    <a:pt x="396" y="1072"/>
                  </a:cubicBezTo>
                  <a:cubicBezTo>
                    <a:pt x="410" y="1072"/>
                    <a:pt x="423" y="1071"/>
                    <a:pt x="437" y="1069"/>
                  </a:cubicBezTo>
                  <a:cubicBezTo>
                    <a:pt x="656" y="1069"/>
                    <a:pt x="875" y="972"/>
                    <a:pt x="1045" y="826"/>
                  </a:cubicBezTo>
                  <a:cubicBezTo>
                    <a:pt x="1069" y="753"/>
                    <a:pt x="1093" y="705"/>
                    <a:pt x="1069" y="632"/>
                  </a:cubicBezTo>
                  <a:cubicBezTo>
                    <a:pt x="1006" y="548"/>
                    <a:pt x="906" y="482"/>
                    <a:pt x="801" y="482"/>
                  </a:cubicBezTo>
                  <a:cubicBezTo>
                    <a:pt x="785" y="482"/>
                    <a:pt x="769" y="483"/>
                    <a:pt x="753" y="486"/>
                  </a:cubicBezTo>
                  <a:lnTo>
                    <a:pt x="656" y="486"/>
                  </a:lnTo>
                  <a:cubicBezTo>
                    <a:pt x="705" y="365"/>
                    <a:pt x="680" y="219"/>
                    <a:pt x="632" y="98"/>
                  </a:cubicBezTo>
                  <a:cubicBezTo>
                    <a:pt x="583" y="49"/>
                    <a:pt x="510" y="0"/>
                    <a:pt x="43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4"/>
            <p:cNvSpPr/>
            <p:nvPr/>
          </p:nvSpPr>
          <p:spPr>
            <a:xfrm rot="-1688081">
              <a:off x="8097363" y="456906"/>
              <a:ext cx="198138" cy="172512"/>
            </a:xfrm>
            <a:custGeom>
              <a:avLst/>
              <a:gdLst/>
              <a:ahLst/>
              <a:cxnLst/>
              <a:rect l="l" t="t" r="r" b="b"/>
              <a:pathLst>
                <a:path w="997" h="868" extrusionOk="0">
                  <a:moveTo>
                    <a:pt x="405" y="1"/>
                  </a:moveTo>
                  <a:cubicBezTo>
                    <a:pt x="214" y="1"/>
                    <a:pt x="67" y="97"/>
                    <a:pt x="49" y="168"/>
                  </a:cubicBezTo>
                  <a:cubicBezTo>
                    <a:pt x="0" y="363"/>
                    <a:pt x="49" y="557"/>
                    <a:pt x="195" y="703"/>
                  </a:cubicBezTo>
                  <a:cubicBezTo>
                    <a:pt x="350" y="801"/>
                    <a:pt x="529" y="867"/>
                    <a:pt x="667" y="867"/>
                  </a:cubicBezTo>
                  <a:cubicBezTo>
                    <a:pt x="767" y="867"/>
                    <a:pt x="844" y="833"/>
                    <a:pt x="875" y="751"/>
                  </a:cubicBezTo>
                  <a:cubicBezTo>
                    <a:pt x="996" y="484"/>
                    <a:pt x="875" y="168"/>
                    <a:pt x="632" y="47"/>
                  </a:cubicBezTo>
                  <a:cubicBezTo>
                    <a:pt x="553" y="14"/>
                    <a:pt x="476" y="1"/>
                    <a:pt x="40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p4"/>
            <p:cNvSpPr/>
            <p:nvPr/>
          </p:nvSpPr>
          <p:spPr>
            <a:xfrm rot="-1688081">
              <a:off x="8096253" y="485759"/>
              <a:ext cx="92014" cy="96790"/>
            </a:xfrm>
            <a:custGeom>
              <a:avLst/>
              <a:gdLst/>
              <a:ahLst/>
              <a:cxnLst/>
              <a:rect l="l" t="t" r="r" b="b"/>
              <a:pathLst>
                <a:path w="463" h="487" extrusionOk="0">
                  <a:moveTo>
                    <a:pt x="462" y="0"/>
                  </a:moveTo>
                  <a:lnTo>
                    <a:pt x="1" y="486"/>
                  </a:lnTo>
                  <a:cubicBezTo>
                    <a:pt x="1" y="486"/>
                    <a:pt x="438" y="98"/>
                    <a:pt x="46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4"/>
            <p:cNvSpPr/>
            <p:nvPr/>
          </p:nvSpPr>
          <p:spPr>
            <a:xfrm rot="-1688081">
              <a:off x="8086573" y="475658"/>
              <a:ext cx="111093" cy="116466"/>
            </a:xfrm>
            <a:custGeom>
              <a:avLst/>
              <a:gdLst/>
              <a:ahLst/>
              <a:cxnLst/>
              <a:rect l="l" t="t" r="r" b="b"/>
              <a:pathLst>
                <a:path w="559" h="586" extrusionOk="0">
                  <a:moveTo>
                    <a:pt x="504" y="1"/>
                  </a:moveTo>
                  <a:cubicBezTo>
                    <a:pt x="487" y="1"/>
                    <a:pt x="471" y="9"/>
                    <a:pt x="462" y="27"/>
                  </a:cubicBezTo>
                  <a:cubicBezTo>
                    <a:pt x="340" y="197"/>
                    <a:pt x="195" y="367"/>
                    <a:pt x="25" y="489"/>
                  </a:cubicBezTo>
                  <a:cubicBezTo>
                    <a:pt x="0" y="513"/>
                    <a:pt x="0" y="537"/>
                    <a:pt x="25" y="562"/>
                  </a:cubicBezTo>
                  <a:cubicBezTo>
                    <a:pt x="25" y="562"/>
                    <a:pt x="49" y="562"/>
                    <a:pt x="49" y="586"/>
                  </a:cubicBezTo>
                  <a:cubicBezTo>
                    <a:pt x="73" y="562"/>
                    <a:pt x="73" y="562"/>
                    <a:pt x="73" y="562"/>
                  </a:cubicBezTo>
                  <a:cubicBezTo>
                    <a:pt x="267" y="416"/>
                    <a:pt x="413" y="246"/>
                    <a:pt x="559" y="51"/>
                  </a:cubicBezTo>
                  <a:cubicBezTo>
                    <a:pt x="559" y="21"/>
                    <a:pt x="531" y="1"/>
                    <a:pt x="50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4"/>
            <p:cNvSpPr/>
            <p:nvPr/>
          </p:nvSpPr>
          <p:spPr>
            <a:xfrm rot="-1688081">
              <a:off x="8145749" y="485303"/>
              <a:ext cx="101553" cy="116068"/>
            </a:xfrm>
            <a:custGeom>
              <a:avLst/>
              <a:gdLst/>
              <a:ahLst/>
              <a:cxnLst/>
              <a:rect l="l" t="t" r="r" b="b"/>
              <a:pathLst>
                <a:path w="511" h="584" extrusionOk="0">
                  <a:moveTo>
                    <a:pt x="510" y="1"/>
                  </a:moveTo>
                  <a:lnTo>
                    <a:pt x="0" y="584"/>
                  </a:lnTo>
                  <a:cubicBezTo>
                    <a:pt x="194" y="390"/>
                    <a:pt x="365" y="195"/>
                    <a:pt x="5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19;p4"/>
            <p:cNvSpPr/>
            <p:nvPr/>
          </p:nvSpPr>
          <p:spPr>
            <a:xfrm rot="-1688081">
              <a:off x="8132238" y="479541"/>
              <a:ext cx="125600" cy="132564"/>
            </a:xfrm>
            <a:custGeom>
              <a:avLst/>
              <a:gdLst/>
              <a:ahLst/>
              <a:cxnLst/>
              <a:rect l="l" t="t" r="r" b="b"/>
              <a:pathLst>
                <a:path w="632" h="667" extrusionOk="0">
                  <a:moveTo>
                    <a:pt x="563" y="1"/>
                  </a:moveTo>
                  <a:cubicBezTo>
                    <a:pt x="547" y="1"/>
                    <a:pt x="535" y="18"/>
                    <a:pt x="535" y="35"/>
                  </a:cubicBezTo>
                  <a:cubicBezTo>
                    <a:pt x="389" y="254"/>
                    <a:pt x="219" y="448"/>
                    <a:pt x="25" y="594"/>
                  </a:cubicBezTo>
                  <a:cubicBezTo>
                    <a:pt x="0" y="618"/>
                    <a:pt x="0" y="642"/>
                    <a:pt x="25" y="667"/>
                  </a:cubicBezTo>
                  <a:lnTo>
                    <a:pt x="97" y="667"/>
                  </a:lnTo>
                  <a:cubicBezTo>
                    <a:pt x="292" y="496"/>
                    <a:pt x="486" y="278"/>
                    <a:pt x="632" y="59"/>
                  </a:cubicBezTo>
                  <a:cubicBezTo>
                    <a:pt x="632" y="35"/>
                    <a:pt x="608" y="11"/>
                    <a:pt x="583" y="11"/>
                  </a:cubicBezTo>
                  <a:cubicBezTo>
                    <a:pt x="576" y="3"/>
                    <a:pt x="569" y="1"/>
                    <a:pt x="5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0;p4"/>
            <p:cNvSpPr/>
            <p:nvPr/>
          </p:nvSpPr>
          <p:spPr>
            <a:xfrm rot="-1688081">
              <a:off x="7848968" y="476562"/>
              <a:ext cx="144878" cy="57040"/>
            </a:xfrm>
            <a:custGeom>
              <a:avLst/>
              <a:gdLst/>
              <a:ahLst/>
              <a:cxnLst/>
              <a:rect l="l" t="t" r="r" b="b"/>
              <a:pathLst>
                <a:path w="729" h="287" extrusionOk="0">
                  <a:moveTo>
                    <a:pt x="254" y="0"/>
                  </a:moveTo>
                  <a:cubicBezTo>
                    <a:pt x="184" y="0"/>
                    <a:pt x="114" y="14"/>
                    <a:pt x="49" y="43"/>
                  </a:cubicBezTo>
                  <a:cubicBezTo>
                    <a:pt x="0" y="68"/>
                    <a:pt x="25" y="140"/>
                    <a:pt x="73" y="140"/>
                  </a:cubicBezTo>
                  <a:cubicBezTo>
                    <a:pt x="133" y="118"/>
                    <a:pt x="196" y="107"/>
                    <a:pt x="258" y="107"/>
                  </a:cubicBezTo>
                  <a:cubicBezTo>
                    <a:pt x="396" y="107"/>
                    <a:pt x="531" y="161"/>
                    <a:pt x="632" y="262"/>
                  </a:cubicBezTo>
                  <a:cubicBezTo>
                    <a:pt x="656" y="286"/>
                    <a:pt x="656" y="286"/>
                    <a:pt x="680" y="286"/>
                  </a:cubicBezTo>
                  <a:lnTo>
                    <a:pt x="705" y="286"/>
                  </a:lnTo>
                  <a:cubicBezTo>
                    <a:pt x="729" y="262"/>
                    <a:pt x="729" y="213"/>
                    <a:pt x="705" y="213"/>
                  </a:cubicBezTo>
                  <a:cubicBezTo>
                    <a:pt x="585" y="77"/>
                    <a:pt x="418" y="0"/>
                    <a:pt x="2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4"/>
            <p:cNvSpPr/>
            <p:nvPr/>
          </p:nvSpPr>
          <p:spPr>
            <a:xfrm rot="-1688081">
              <a:off x="8202326" y="503855"/>
              <a:ext cx="77308" cy="91821"/>
            </a:xfrm>
            <a:custGeom>
              <a:avLst/>
              <a:gdLst/>
              <a:ahLst/>
              <a:cxnLst/>
              <a:rect l="l" t="t" r="r" b="b"/>
              <a:pathLst>
                <a:path w="389" h="462" extrusionOk="0">
                  <a:moveTo>
                    <a:pt x="389" y="0"/>
                  </a:moveTo>
                  <a:lnTo>
                    <a:pt x="0" y="462"/>
                  </a:lnTo>
                  <a:cubicBezTo>
                    <a:pt x="0" y="462"/>
                    <a:pt x="364" y="146"/>
                    <a:pt x="38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22;p4"/>
            <p:cNvSpPr/>
            <p:nvPr/>
          </p:nvSpPr>
          <p:spPr>
            <a:xfrm rot="-1688081">
              <a:off x="8187819" y="494119"/>
              <a:ext cx="101553" cy="112491"/>
            </a:xfrm>
            <a:custGeom>
              <a:avLst/>
              <a:gdLst/>
              <a:ahLst/>
              <a:cxnLst/>
              <a:rect l="l" t="t" r="r" b="b"/>
              <a:pathLst>
                <a:path w="511" h="566" extrusionOk="0">
                  <a:moveTo>
                    <a:pt x="462" y="1"/>
                  </a:moveTo>
                  <a:cubicBezTo>
                    <a:pt x="444" y="1"/>
                    <a:pt x="425" y="19"/>
                    <a:pt x="413" y="55"/>
                  </a:cubicBezTo>
                  <a:cubicBezTo>
                    <a:pt x="389" y="152"/>
                    <a:pt x="170" y="371"/>
                    <a:pt x="24" y="468"/>
                  </a:cubicBezTo>
                  <a:cubicBezTo>
                    <a:pt x="0" y="493"/>
                    <a:pt x="0" y="517"/>
                    <a:pt x="24" y="541"/>
                  </a:cubicBezTo>
                  <a:cubicBezTo>
                    <a:pt x="24" y="541"/>
                    <a:pt x="49" y="565"/>
                    <a:pt x="73" y="565"/>
                  </a:cubicBezTo>
                  <a:cubicBezTo>
                    <a:pt x="73" y="565"/>
                    <a:pt x="73" y="541"/>
                    <a:pt x="73" y="541"/>
                  </a:cubicBezTo>
                  <a:cubicBezTo>
                    <a:pt x="122" y="493"/>
                    <a:pt x="486" y="225"/>
                    <a:pt x="510" y="55"/>
                  </a:cubicBezTo>
                  <a:cubicBezTo>
                    <a:pt x="498" y="19"/>
                    <a:pt x="480" y="1"/>
                    <a:pt x="4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23;p4"/>
            <p:cNvSpPr/>
            <p:nvPr/>
          </p:nvSpPr>
          <p:spPr>
            <a:xfrm rot="-1688081">
              <a:off x="7905638" y="365861"/>
              <a:ext cx="77507" cy="138924"/>
            </a:xfrm>
            <a:custGeom>
              <a:avLst/>
              <a:gdLst/>
              <a:ahLst/>
              <a:cxnLst/>
              <a:rect l="l" t="t" r="r" b="b"/>
              <a:pathLst>
                <a:path w="390" h="699" extrusionOk="0">
                  <a:moveTo>
                    <a:pt x="158" y="0"/>
                  </a:moveTo>
                  <a:cubicBezTo>
                    <a:pt x="146" y="0"/>
                    <a:pt x="134" y="6"/>
                    <a:pt x="122" y="18"/>
                  </a:cubicBezTo>
                  <a:cubicBezTo>
                    <a:pt x="0" y="237"/>
                    <a:pt x="98" y="529"/>
                    <a:pt x="292" y="699"/>
                  </a:cubicBezTo>
                  <a:lnTo>
                    <a:pt x="365" y="699"/>
                  </a:lnTo>
                  <a:cubicBezTo>
                    <a:pt x="389" y="674"/>
                    <a:pt x="389" y="650"/>
                    <a:pt x="365" y="626"/>
                  </a:cubicBezTo>
                  <a:cubicBezTo>
                    <a:pt x="171" y="504"/>
                    <a:pt x="122" y="261"/>
                    <a:pt x="195" y="67"/>
                  </a:cubicBezTo>
                  <a:cubicBezTo>
                    <a:pt x="219" y="43"/>
                    <a:pt x="219" y="18"/>
                    <a:pt x="195" y="18"/>
                  </a:cubicBezTo>
                  <a:cubicBezTo>
                    <a:pt x="183" y="6"/>
                    <a:pt x="171" y="0"/>
                    <a:pt x="1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24;p4"/>
            <p:cNvSpPr/>
            <p:nvPr/>
          </p:nvSpPr>
          <p:spPr>
            <a:xfrm rot="-1688081">
              <a:off x="8626261" y="406849"/>
              <a:ext cx="367262" cy="1041832"/>
            </a:xfrm>
            <a:custGeom>
              <a:avLst/>
              <a:gdLst/>
              <a:ahLst/>
              <a:cxnLst/>
              <a:rect l="l" t="t" r="r" b="b"/>
              <a:pathLst>
                <a:path w="1848" h="5242" extrusionOk="0">
                  <a:moveTo>
                    <a:pt x="156" y="1"/>
                  </a:moveTo>
                  <a:cubicBezTo>
                    <a:pt x="122" y="1"/>
                    <a:pt x="86" y="7"/>
                    <a:pt x="49" y="19"/>
                  </a:cubicBezTo>
                  <a:cubicBezTo>
                    <a:pt x="25" y="19"/>
                    <a:pt x="1" y="43"/>
                    <a:pt x="1" y="68"/>
                  </a:cubicBezTo>
                  <a:cubicBezTo>
                    <a:pt x="25" y="92"/>
                    <a:pt x="25" y="116"/>
                    <a:pt x="49" y="116"/>
                  </a:cubicBezTo>
                  <a:lnTo>
                    <a:pt x="74" y="92"/>
                  </a:lnTo>
                  <a:lnTo>
                    <a:pt x="244" y="92"/>
                  </a:lnTo>
                  <a:cubicBezTo>
                    <a:pt x="251" y="99"/>
                    <a:pt x="258" y="102"/>
                    <a:pt x="265" y="102"/>
                  </a:cubicBezTo>
                  <a:cubicBezTo>
                    <a:pt x="280" y="102"/>
                    <a:pt x="292" y="85"/>
                    <a:pt x="292" y="68"/>
                  </a:cubicBezTo>
                  <a:cubicBezTo>
                    <a:pt x="292" y="43"/>
                    <a:pt x="268" y="19"/>
                    <a:pt x="244" y="19"/>
                  </a:cubicBezTo>
                  <a:cubicBezTo>
                    <a:pt x="220" y="7"/>
                    <a:pt x="189" y="1"/>
                    <a:pt x="156" y="1"/>
                  </a:cubicBezTo>
                  <a:close/>
                  <a:moveTo>
                    <a:pt x="438" y="43"/>
                  </a:moveTo>
                  <a:cubicBezTo>
                    <a:pt x="414" y="43"/>
                    <a:pt x="390" y="68"/>
                    <a:pt x="390" y="92"/>
                  </a:cubicBezTo>
                  <a:cubicBezTo>
                    <a:pt x="390" y="116"/>
                    <a:pt x="390" y="141"/>
                    <a:pt x="414" y="141"/>
                  </a:cubicBezTo>
                  <a:cubicBezTo>
                    <a:pt x="487" y="165"/>
                    <a:pt x="535" y="165"/>
                    <a:pt x="584" y="189"/>
                  </a:cubicBezTo>
                  <a:lnTo>
                    <a:pt x="608" y="189"/>
                  </a:lnTo>
                  <a:cubicBezTo>
                    <a:pt x="632" y="189"/>
                    <a:pt x="632" y="189"/>
                    <a:pt x="657" y="165"/>
                  </a:cubicBezTo>
                  <a:cubicBezTo>
                    <a:pt x="657" y="141"/>
                    <a:pt x="657" y="116"/>
                    <a:pt x="632" y="116"/>
                  </a:cubicBezTo>
                  <a:cubicBezTo>
                    <a:pt x="560" y="92"/>
                    <a:pt x="511" y="68"/>
                    <a:pt x="438" y="43"/>
                  </a:cubicBezTo>
                  <a:close/>
                  <a:moveTo>
                    <a:pt x="778" y="195"/>
                  </a:moveTo>
                  <a:cubicBezTo>
                    <a:pt x="766" y="195"/>
                    <a:pt x="754" y="201"/>
                    <a:pt x="754" y="213"/>
                  </a:cubicBezTo>
                  <a:cubicBezTo>
                    <a:pt x="730" y="238"/>
                    <a:pt x="730" y="262"/>
                    <a:pt x="754" y="286"/>
                  </a:cubicBezTo>
                  <a:cubicBezTo>
                    <a:pt x="803" y="311"/>
                    <a:pt x="851" y="359"/>
                    <a:pt x="875" y="384"/>
                  </a:cubicBezTo>
                  <a:cubicBezTo>
                    <a:pt x="900" y="408"/>
                    <a:pt x="900" y="408"/>
                    <a:pt x="924" y="408"/>
                  </a:cubicBezTo>
                  <a:lnTo>
                    <a:pt x="973" y="408"/>
                  </a:lnTo>
                  <a:cubicBezTo>
                    <a:pt x="973" y="384"/>
                    <a:pt x="973" y="359"/>
                    <a:pt x="973" y="335"/>
                  </a:cubicBezTo>
                  <a:cubicBezTo>
                    <a:pt x="924" y="286"/>
                    <a:pt x="875" y="238"/>
                    <a:pt x="803" y="213"/>
                  </a:cubicBezTo>
                  <a:cubicBezTo>
                    <a:pt x="803" y="201"/>
                    <a:pt x="790" y="195"/>
                    <a:pt x="778" y="195"/>
                  </a:cubicBezTo>
                  <a:close/>
                  <a:moveTo>
                    <a:pt x="1033" y="438"/>
                  </a:moveTo>
                  <a:cubicBezTo>
                    <a:pt x="1021" y="438"/>
                    <a:pt x="1009" y="444"/>
                    <a:pt x="997" y="456"/>
                  </a:cubicBezTo>
                  <a:cubicBezTo>
                    <a:pt x="973" y="456"/>
                    <a:pt x="973" y="505"/>
                    <a:pt x="997" y="529"/>
                  </a:cubicBezTo>
                  <a:cubicBezTo>
                    <a:pt x="1021" y="578"/>
                    <a:pt x="1045" y="626"/>
                    <a:pt x="1070" y="675"/>
                  </a:cubicBezTo>
                  <a:cubicBezTo>
                    <a:pt x="1070" y="699"/>
                    <a:pt x="1094" y="724"/>
                    <a:pt x="1118" y="724"/>
                  </a:cubicBezTo>
                  <a:lnTo>
                    <a:pt x="1118" y="699"/>
                  </a:lnTo>
                  <a:cubicBezTo>
                    <a:pt x="1143" y="675"/>
                    <a:pt x="1167" y="651"/>
                    <a:pt x="1143" y="626"/>
                  </a:cubicBezTo>
                  <a:cubicBezTo>
                    <a:pt x="1118" y="578"/>
                    <a:pt x="1094" y="505"/>
                    <a:pt x="1070" y="456"/>
                  </a:cubicBezTo>
                  <a:cubicBezTo>
                    <a:pt x="1058" y="444"/>
                    <a:pt x="1045" y="438"/>
                    <a:pt x="1033" y="438"/>
                  </a:cubicBezTo>
                  <a:close/>
                  <a:moveTo>
                    <a:pt x="1143" y="796"/>
                  </a:moveTo>
                  <a:cubicBezTo>
                    <a:pt x="1118" y="821"/>
                    <a:pt x="1118" y="845"/>
                    <a:pt x="1118" y="869"/>
                  </a:cubicBezTo>
                  <a:cubicBezTo>
                    <a:pt x="1118" y="918"/>
                    <a:pt x="1143" y="991"/>
                    <a:pt x="1143" y="991"/>
                  </a:cubicBezTo>
                  <a:lnTo>
                    <a:pt x="1143" y="1039"/>
                  </a:lnTo>
                  <a:cubicBezTo>
                    <a:pt x="1143" y="1064"/>
                    <a:pt x="1167" y="1088"/>
                    <a:pt x="1191" y="1088"/>
                  </a:cubicBezTo>
                  <a:cubicBezTo>
                    <a:pt x="1215" y="1088"/>
                    <a:pt x="1240" y="1064"/>
                    <a:pt x="1240" y="1039"/>
                  </a:cubicBezTo>
                  <a:cubicBezTo>
                    <a:pt x="1240" y="1015"/>
                    <a:pt x="1240" y="1015"/>
                    <a:pt x="1240" y="991"/>
                  </a:cubicBezTo>
                  <a:cubicBezTo>
                    <a:pt x="1215" y="942"/>
                    <a:pt x="1215" y="894"/>
                    <a:pt x="1215" y="845"/>
                  </a:cubicBezTo>
                  <a:cubicBezTo>
                    <a:pt x="1191" y="821"/>
                    <a:pt x="1167" y="796"/>
                    <a:pt x="1143" y="796"/>
                  </a:cubicBezTo>
                  <a:close/>
                  <a:moveTo>
                    <a:pt x="1191" y="1185"/>
                  </a:moveTo>
                  <a:cubicBezTo>
                    <a:pt x="1167" y="1185"/>
                    <a:pt x="1143" y="1209"/>
                    <a:pt x="1143" y="1234"/>
                  </a:cubicBezTo>
                  <a:cubicBezTo>
                    <a:pt x="1143" y="1282"/>
                    <a:pt x="1143" y="1355"/>
                    <a:pt x="1118" y="1404"/>
                  </a:cubicBezTo>
                  <a:cubicBezTo>
                    <a:pt x="1118" y="1428"/>
                    <a:pt x="1143" y="1452"/>
                    <a:pt x="1167" y="1452"/>
                  </a:cubicBezTo>
                  <a:cubicBezTo>
                    <a:pt x="1191" y="1452"/>
                    <a:pt x="1215" y="1452"/>
                    <a:pt x="1215" y="1428"/>
                  </a:cubicBezTo>
                  <a:cubicBezTo>
                    <a:pt x="1215" y="1355"/>
                    <a:pt x="1240" y="1307"/>
                    <a:pt x="1240" y="1234"/>
                  </a:cubicBezTo>
                  <a:cubicBezTo>
                    <a:pt x="1240" y="1209"/>
                    <a:pt x="1215" y="1185"/>
                    <a:pt x="1191" y="1185"/>
                  </a:cubicBezTo>
                  <a:close/>
                  <a:moveTo>
                    <a:pt x="1107" y="1549"/>
                  </a:moveTo>
                  <a:cubicBezTo>
                    <a:pt x="1093" y="1549"/>
                    <a:pt x="1078" y="1557"/>
                    <a:pt x="1070" y="1574"/>
                  </a:cubicBezTo>
                  <a:cubicBezTo>
                    <a:pt x="1045" y="1622"/>
                    <a:pt x="997" y="1695"/>
                    <a:pt x="973" y="1744"/>
                  </a:cubicBezTo>
                  <a:cubicBezTo>
                    <a:pt x="948" y="1744"/>
                    <a:pt x="948" y="1792"/>
                    <a:pt x="973" y="1792"/>
                  </a:cubicBezTo>
                  <a:lnTo>
                    <a:pt x="1045" y="1792"/>
                  </a:lnTo>
                  <a:cubicBezTo>
                    <a:pt x="1094" y="1744"/>
                    <a:pt x="1118" y="1671"/>
                    <a:pt x="1143" y="1622"/>
                  </a:cubicBezTo>
                  <a:cubicBezTo>
                    <a:pt x="1158" y="1575"/>
                    <a:pt x="1133" y="1549"/>
                    <a:pt x="1107" y="1549"/>
                  </a:cubicBezTo>
                  <a:close/>
                  <a:moveTo>
                    <a:pt x="438" y="1792"/>
                  </a:moveTo>
                  <a:cubicBezTo>
                    <a:pt x="394" y="1792"/>
                    <a:pt x="390" y="1893"/>
                    <a:pt x="426" y="1893"/>
                  </a:cubicBezTo>
                  <a:cubicBezTo>
                    <a:pt x="430" y="1893"/>
                    <a:pt x="434" y="1892"/>
                    <a:pt x="438" y="1890"/>
                  </a:cubicBezTo>
                  <a:lnTo>
                    <a:pt x="632" y="1890"/>
                  </a:lnTo>
                  <a:cubicBezTo>
                    <a:pt x="657" y="1890"/>
                    <a:pt x="681" y="1890"/>
                    <a:pt x="681" y="1841"/>
                  </a:cubicBezTo>
                  <a:cubicBezTo>
                    <a:pt x="681" y="1817"/>
                    <a:pt x="657" y="1817"/>
                    <a:pt x="632" y="1792"/>
                  </a:cubicBezTo>
                  <a:close/>
                  <a:moveTo>
                    <a:pt x="244" y="1841"/>
                  </a:moveTo>
                  <a:cubicBezTo>
                    <a:pt x="171" y="1865"/>
                    <a:pt x="98" y="1914"/>
                    <a:pt x="74" y="1963"/>
                  </a:cubicBezTo>
                  <a:cubicBezTo>
                    <a:pt x="49" y="1987"/>
                    <a:pt x="49" y="2011"/>
                    <a:pt x="74" y="2011"/>
                  </a:cubicBezTo>
                  <a:cubicBezTo>
                    <a:pt x="74" y="2023"/>
                    <a:pt x="74" y="2029"/>
                    <a:pt x="77" y="2029"/>
                  </a:cubicBezTo>
                  <a:cubicBezTo>
                    <a:pt x="80" y="2029"/>
                    <a:pt x="86" y="2023"/>
                    <a:pt x="98" y="2011"/>
                  </a:cubicBezTo>
                  <a:cubicBezTo>
                    <a:pt x="98" y="2023"/>
                    <a:pt x="104" y="2029"/>
                    <a:pt x="110" y="2029"/>
                  </a:cubicBezTo>
                  <a:cubicBezTo>
                    <a:pt x="116" y="2029"/>
                    <a:pt x="122" y="2023"/>
                    <a:pt x="122" y="2011"/>
                  </a:cubicBezTo>
                  <a:cubicBezTo>
                    <a:pt x="171" y="1987"/>
                    <a:pt x="220" y="1938"/>
                    <a:pt x="268" y="1938"/>
                  </a:cubicBezTo>
                  <a:cubicBezTo>
                    <a:pt x="292" y="1938"/>
                    <a:pt x="317" y="1914"/>
                    <a:pt x="292" y="1865"/>
                  </a:cubicBezTo>
                  <a:cubicBezTo>
                    <a:pt x="292" y="1841"/>
                    <a:pt x="268" y="1841"/>
                    <a:pt x="244" y="1841"/>
                  </a:cubicBezTo>
                  <a:close/>
                  <a:moveTo>
                    <a:pt x="803" y="1841"/>
                  </a:moveTo>
                  <a:cubicBezTo>
                    <a:pt x="778" y="1841"/>
                    <a:pt x="754" y="1841"/>
                    <a:pt x="754" y="1865"/>
                  </a:cubicBezTo>
                  <a:cubicBezTo>
                    <a:pt x="754" y="1890"/>
                    <a:pt x="754" y="1914"/>
                    <a:pt x="778" y="1938"/>
                  </a:cubicBezTo>
                  <a:lnTo>
                    <a:pt x="705" y="1987"/>
                  </a:lnTo>
                  <a:cubicBezTo>
                    <a:pt x="681" y="2011"/>
                    <a:pt x="681" y="2035"/>
                    <a:pt x="705" y="2060"/>
                  </a:cubicBezTo>
                  <a:lnTo>
                    <a:pt x="754" y="2060"/>
                  </a:lnTo>
                  <a:cubicBezTo>
                    <a:pt x="754" y="2060"/>
                    <a:pt x="754" y="2060"/>
                    <a:pt x="754" y="2035"/>
                  </a:cubicBezTo>
                  <a:cubicBezTo>
                    <a:pt x="803" y="2011"/>
                    <a:pt x="827" y="1987"/>
                    <a:pt x="875" y="1938"/>
                  </a:cubicBezTo>
                  <a:lnTo>
                    <a:pt x="948" y="1963"/>
                  </a:lnTo>
                  <a:cubicBezTo>
                    <a:pt x="955" y="1970"/>
                    <a:pt x="963" y="1973"/>
                    <a:pt x="970" y="1973"/>
                  </a:cubicBezTo>
                  <a:cubicBezTo>
                    <a:pt x="987" y="1973"/>
                    <a:pt x="1004" y="1955"/>
                    <a:pt x="1021" y="1938"/>
                  </a:cubicBezTo>
                  <a:cubicBezTo>
                    <a:pt x="1021" y="1914"/>
                    <a:pt x="997" y="1890"/>
                    <a:pt x="997" y="1890"/>
                  </a:cubicBezTo>
                  <a:lnTo>
                    <a:pt x="900" y="1841"/>
                  </a:lnTo>
                  <a:close/>
                  <a:moveTo>
                    <a:pt x="1143" y="1993"/>
                  </a:moveTo>
                  <a:cubicBezTo>
                    <a:pt x="1130" y="1993"/>
                    <a:pt x="1118" y="1999"/>
                    <a:pt x="1118" y="2011"/>
                  </a:cubicBezTo>
                  <a:cubicBezTo>
                    <a:pt x="1094" y="2035"/>
                    <a:pt x="1094" y="2060"/>
                    <a:pt x="1118" y="2084"/>
                  </a:cubicBezTo>
                  <a:cubicBezTo>
                    <a:pt x="1167" y="2108"/>
                    <a:pt x="1191" y="2157"/>
                    <a:pt x="1240" y="2205"/>
                  </a:cubicBezTo>
                  <a:cubicBezTo>
                    <a:pt x="1240" y="2205"/>
                    <a:pt x="1264" y="2205"/>
                    <a:pt x="1264" y="2230"/>
                  </a:cubicBezTo>
                  <a:lnTo>
                    <a:pt x="1313" y="2230"/>
                  </a:lnTo>
                  <a:cubicBezTo>
                    <a:pt x="1337" y="2205"/>
                    <a:pt x="1337" y="2181"/>
                    <a:pt x="1313" y="2157"/>
                  </a:cubicBezTo>
                  <a:cubicBezTo>
                    <a:pt x="1264" y="2108"/>
                    <a:pt x="1215" y="2060"/>
                    <a:pt x="1167" y="2011"/>
                  </a:cubicBezTo>
                  <a:cubicBezTo>
                    <a:pt x="1167" y="1999"/>
                    <a:pt x="1155" y="1993"/>
                    <a:pt x="1143" y="1993"/>
                  </a:cubicBezTo>
                  <a:close/>
                  <a:moveTo>
                    <a:pt x="585" y="2074"/>
                  </a:moveTo>
                  <a:cubicBezTo>
                    <a:pt x="576" y="2074"/>
                    <a:pt x="567" y="2077"/>
                    <a:pt x="560" y="2084"/>
                  </a:cubicBezTo>
                  <a:cubicBezTo>
                    <a:pt x="511" y="2108"/>
                    <a:pt x="462" y="2133"/>
                    <a:pt x="414" y="2157"/>
                  </a:cubicBezTo>
                  <a:cubicBezTo>
                    <a:pt x="365" y="2157"/>
                    <a:pt x="365" y="2230"/>
                    <a:pt x="414" y="2254"/>
                  </a:cubicBezTo>
                  <a:lnTo>
                    <a:pt x="438" y="2230"/>
                  </a:lnTo>
                  <a:cubicBezTo>
                    <a:pt x="487" y="2205"/>
                    <a:pt x="560" y="2181"/>
                    <a:pt x="608" y="2157"/>
                  </a:cubicBezTo>
                  <a:cubicBezTo>
                    <a:pt x="632" y="2157"/>
                    <a:pt x="632" y="2133"/>
                    <a:pt x="632" y="2108"/>
                  </a:cubicBezTo>
                  <a:cubicBezTo>
                    <a:pt x="632" y="2091"/>
                    <a:pt x="608" y="2074"/>
                    <a:pt x="585" y="2074"/>
                  </a:cubicBezTo>
                  <a:close/>
                  <a:moveTo>
                    <a:pt x="49" y="2108"/>
                  </a:moveTo>
                  <a:cubicBezTo>
                    <a:pt x="25" y="2133"/>
                    <a:pt x="1" y="2157"/>
                    <a:pt x="25" y="2181"/>
                  </a:cubicBezTo>
                  <a:cubicBezTo>
                    <a:pt x="74" y="2230"/>
                    <a:pt x="147" y="2278"/>
                    <a:pt x="220" y="2278"/>
                  </a:cubicBezTo>
                  <a:lnTo>
                    <a:pt x="244" y="2278"/>
                  </a:lnTo>
                  <a:cubicBezTo>
                    <a:pt x="244" y="2278"/>
                    <a:pt x="268" y="2254"/>
                    <a:pt x="268" y="2230"/>
                  </a:cubicBezTo>
                  <a:cubicBezTo>
                    <a:pt x="268" y="2205"/>
                    <a:pt x="244" y="2181"/>
                    <a:pt x="220" y="2181"/>
                  </a:cubicBezTo>
                  <a:cubicBezTo>
                    <a:pt x="195" y="2181"/>
                    <a:pt x="122" y="2181"/>
                    <a:pt x="98" y="2133"/>
                  </a:cubicBezTo>
                  <a:cubicBezTo>
                    <a:pt x="98" y="2108"/>
                    <a:pt x="74" y="2108"/>
                    <a:pt x="49" y="2108"/>
                  </a:cubicBezTo>
                  <a:close/>
                  <a:moveTo>
                    <a:pt x="1361" y="2278"/>
                  </a:moveTo>
                  <a:cubicBezTo>
                    <a:pt x="1337" y="2303"/>
                    <a:pt x="1313" y="2327"/>
                    <a:pt x="1337" y="2351"/>
                  </a:cubicBezTo>
                  <a:cubicBezTo>
                    <a:pt x="1337" y="2400"/>
                    <a:pt x="1361" y="2448"/>
                    <a:pt x="1361" y="2521"/>
                  </a:cubicBezTo>
                  <a:cubicBezTo>
                    <a:pt x="1361" y="2546"/>
                    <a:pt x="1386" y="2570"/>
                    <a:pt x="1410" y="2570"/>
                  </a:cubicBezTo>
                  <a:cubicBezTo>
                    <a:pt x="1434" y="2570"/>
                    <a:pt x="1458" y="2546"/>
                    <a:pt x="1458" y="2521"/>
                  </a:cubicBezTo>
                  <a:cubicBezTo>
                    <a:pt x="1458" y="2448"/>
                    <a:pt x="1434" y="2375"/>
                    <a:pt x="1410" y="2327"/>
                  </a:cubicBezTo>
                  <a:cubicBezTo>
                    <a:pt x="1410" y="2303"/>
                    <a:pt x="1361" y="2278"/>
                    <a:pt x="1361" y="2278"/>
                  </a:cubicBezTo>
                  <a:close/>
                  <a:moveTo>
                    <a:pt x="1402" y="2657"/>
                  </a:moveTo>
                  <a:cubicBezTo>
                    <a:pt x="1383" y="2657"/>
                    <a:pt x="1378" y="2674"/>
                    <a:pt x="1361" y="2691"/>
                  </a:cubicBezTo>
                  <a:cubicBezTo>
                    <a:pt x="1361" y="2764"/>
                    <a:pt x="1337" y="2813"/>
                    <a:pt x="1313" y="2861"/>
                  </a:cubicBezTo>
                  <a:cubicBezTo>
                    <a:pt x="1313" y="2886"/>
                    <a:pt x="1337" y="2910"/>
                    <a:pt x="1361" y="2934"/>
                  </a:cubicBezTo>
                  <a:cubicBezTo>
                    <a:pt x="1386" y="2934"/>
                    <a:pt x="1410" y="2934"/>
                    <a:pt x="1410" y="2910"/>
                  </a:cubicBezTo>
                  <a:cubicBezTo>
                    <a:pt x="1434" y="2837"/>
                    <a:pt x="1458" y="2764"/>
                    <a:pt x="1458" y="2716"/>
                  </a:cubicBezTo>
                  <a:cubicBezTo>
                    <a:pt x="1458" y="2691"/>
                    <a:pt x="1458" y="2667"/>
                    <a:pt x="1434" y="2667"/>
                  </a:cubicBezTo>
                  <a:cubicBezTo>
                    <a:pt x="1420" y="2660"/>
                    <a:pt x="1410" y="2657"/>
                    <a:pt x="1402" y="2657"/>
                  </a:cubicBezTo>
                  <a:close/>
                  <a:moveTo>
                    <a:pt x="1288" y="3021"/>
                  </a:moveTo>
                  <a:cubicBezTo>
                    <a:pt x="1272" y="3021"/>
                    <a:pt x="1256" y="3031"/>
                    <a:pt x="1240" y="3031"/>
                  </a:cubicBezTo>
                  <a:lnTo>
                    <a:pt x="1167" y="3201"/>
                  </a:lnTo>
                  <a:cubicBezTo>
                    <a:pt x="1143" y="3226"/>
                    <a:pt x="1167" y="3250"/>
                    <a:pt x="1191" y="3274"/>
                  </a:cubicBezTo>
                  <a:cubicBezTo>
                    <a:pt x="1215" y="3274"/>
                    <a:pt x="1240" y="3274"/>
                    <a:pt x="1240" y="3250"/>
                  </a:cubicBezTo>
                  <a:cubicBezTo>
                    <a:pt x="1264" y="3201"/>
                    <a:pt x="1313" y="3153"/>
                    <a:pt x="1337" y="3080"/>
                  </a:cubicBezTo>
                  <a:cubicBezTo>
                    <a:pt x="1337" y="3056"/>
                    <a:pt x="1337" y="3031"/>
                    <a:pt x="1313" y="3031"/>
                  </a:cubicBezTo>
                  <a:cubicBezTo>
                    <a:pt x="1305" y="3023"/>
                    <a:pt x="1296" y="3021"/>
                    <a:pt x="1288" y="3021"/>
                  </a:cubicBezTo>
                  <a:close/>
                  <a:moveTo>
                    <a:pt x="1124" y="3351"/>
                  </a:moveTo>
                  <a:cubicBezTo>
                    <a:pt x="1112" y="3351"/>
                    <a:pt x="1101" y="3357"/>
                    <a:pt x="1094" y="3371"/>
                  </a:cubicBezTo>
                  <a:cubicBezTo>
                    <a:pt x="1045" y="3444"/>
                    <a:pt x="1021" y="3493"/>
                    <a:pt x="997" y="3542"/>
                  </a:cubicBezTo>
                  <a:cubicBezTo>
                    <a:pt x="973" y="3542"/>
                    <a:pt x="973" y="3566"/>
                    <a:pt x="997" y="3590"/>
                  </a:cubicBezTo>
                  <a:lnTo>
                    <a:pt x="1070" y="3590"/>
                  </a:lnTo>
                  <a:cubicBezTo>
                    <a:pt x="1094" y="3542"/>
                    <a:pt x="1143" y="3493"/>
                    <a:pt x="1167" y="3420"/>
                  </a:cubicBezTo>
                  <a:cubicBezTo>
                    <a:pt x="1184" y="3386"/>
                    <a:pt x="1153" y="3351"/>
                    <a:pt x="1124" y="3351"/>
                  </a:cubicBezTo>
                  <a:close/>
                  <a:moveTo>
                    <a:pt x="705" y="3566"/>
                  </a:moveTo>
                  <a:cubicBezTo>
                    <a:pt x="632" y="3566"/>
                    <a:pt x="560" y="3590"/>
                    <a:pt x="511" y="3639"/>
                  </a:cubicBezTo>
                  <a:cubicBezTo>
                    <a:pt x="487" y="3639"/>
                    <a:pt x="487" y="3687"/>
                    <a:pt x="511" y="3687"/>
                  </a:cubicBezTo>
                  <a:cubicBezTo>
                    <a:pt x="511" y="3699"/>
                    <a:pt x="511" y="3705"/>
                    <a:pt x="514" y="3705"/>
                  </a:cubicBezTo>
                  <a:cubicBezTo>
                    <a:pt x="517" y="3705"/>
                    <a:pt x="523" y="3699"/>
                    <a:pt x="535" y="3687"/>
                  </a:cubicBezTo>
                  <a:cubicBezTo>
                    <a:pt x="535" y="3687"/>
                    <a:pt x="535" y="3712"/>
                    <a:pt x="560" y="3712"/>
                  </a:cubicBezTo>
                  <a:cubicBezTo>
                    <a:pt x="608" y="3663"/>
                    <a:pt x="657" y="3663"/>
                    <a:pt x="705" y="3663"/>
                  </a:cubicBezTo>
                  <a:cubicBezTo>
                    <a:pt x="730" y="3663"/>
                    <a:pt x="754" y="3639"/>
                    <a:pt x="754" y="3614"/>
                  </a:cubicBezTo>
                  <a:cubicBezTo>
                    <a:pt x="754" y="3590"/>
                    <a:pt x="730" y="3566"/>
                    <a:pt x="705" y="3566"/>
                  </a:cubicBezTo>
                  <a:close/>
                  <a:moveTo>
                    <a:pt x="900" y="3590"/>
                  </a:moveTo>
                  <a:cubicBezTo>
                    <a:pt x="875" y="3590"/>
                    <a:pt x="851" y="3614"/>
                    <a:pt x="851" y="3639"/>
                  </a:cubicBezTo>
                  <a:cubicBezTo>
                    <a:pt x="827" y="3639"/>
                    <a:pt x="851" y="3663"/>
                    <a:pt x="851" y="3687"/>
                  </a:cubicBezTo>
                  <a:cubicBezTo>
                    <a:pt x="827" y="3736"/>
                    <a:pt x="778" y="3760"/>
                    <a:pt x="730" y="3809"/>
                  </a:cubicBezTo>
                  <a:cubicBezTo>
                    <a:pt x="730" y="3833"/>
                    <a:pt x="730" y="3857"/>
                    <a:pt x="730" y="3882"/>
                  </a:cubicBezTo>
                  <a:lnTo>
                    <a:pt x="803" y="3882"/>
                  </a:lnTo>
                  <a:cubicBezTo>
                    <a:pt x="851" y="3833"/>
                    <a:pt x="900" y="3784"/>
                    <a:pt x="948" y="3736"/>
                  </a:cubicBezTo>
                  <a:cubicBezTo>
                    <a:pt x="948" y="3736"/>
                    <a:pt x="948" y="3712"/>
                    <a:pt x="948" y="3712"/>
                  </a:cubicBezTo>
                  <a:cubicBezTo>
                    <a:pt x="973" y="3712"/>
                    <a:pt x="1021" y="3736"/>
                    <a:pt x="1045" y="3736"/>
                  </a:cubicBezTo>
                  <a:cubicBezTo>
                    <a:pt x="1053" y="3743"/>
                    <a:pt x="1060" y="3746"/>
                    <a:pt x="1067" y="3746"/>
                  </a:cubicBezTo>
                  <a:cubicBezTo>
                    <a:pt x="1084" y="3746"/>
                    <a:pt x="1101" y="3729"/>
                    <a:pt x="1118" y="3712"/>
                  </a:cubicBezTo>
                  <a:cubicBezTo>
                    <a:pt x="1118" y="3712"/>
                    <a:pt x="1118" y="3663"/>
                    <a:pt x="1094" y="3663"/>
                  </a:cubicBezTo>
                  <a:cubicBezTo>
                    <a:pt x="1021" y="3639"/>
                    <a:pt x="973" y="3614"/>
                    <a:pt x="900" y="3590"/>
                  </a:cubicBezTo>
                  <a:close/>
                  <a:moveTo>
                    <a:pt x="1231" y="3742"/>
                  </a:moveTo>
                  <a:cubicBezTo>
                    <a:pt x="1222" y="3742"/>
                    <a:pt x="1215" y="3748"/>
                    <a:pt x="1215" y="3760"/>
                  </a:cubicBezTo>
                  <a:cubicBezTo>
                    <a:pt x="1191" y="3784"/>
                    <a:pt x="1191" y="3809"/>
                    <a:pt x="1215" y="3833"/>
                  </a:cubicBezTo>
                  <a:cubicBezTo>
                    <a:pt x="1264" y="3857"/>
                    <a:pt x="1313" y="3882"/>
                    <a:pt x="1361" y="3930"/>
                  </a:cubicBezTo>
                  <a:lnTo>
                    <a:pt x="1386" y="3930"/>
                  </a:lnTo>
                  <a:cubicBezTo>
                    <a:pt x="1386" y="3930"/>
                    <a:pt x="1396" y="3941"/>
                    <a:pt x="1411" y="3941"/>
                  </a:cubicBezTo>
                  <a:cubicBezTo>
                    <a:pt x="1418" y="3941"/>
                    <a:pt x="1426" y="3938"/>
                    <a:pt x="1434" y="3930"/>
                  </a:cubicBezTo>
                  <a:cubicBezTo>
                    <a:pt x="1434" y="3930"/>
                    <a:pt x="1434" y="3882"/>
                    <a:pt x="1434" y="3882"/>
                  </a:cubicBezTo>
                  <a:cubicBezTo>
                    <a:pt x="1386" y="3833"/>
                    <a:pt x="1313" y="3784"/>
                    <a:pt x="1264" y="3760"/>
                  </a:cubicBezTo>
                  <a:cubicBezTo>
                    <a:pt x="1252" y="3748"/>
                    <a:pt x="1240" y="3742"/>
                    <a:pt x="1231" y="3742"/>
                  </a:cubicBezTo>
                  <a:close/>
                  <a:moveTo>
                    <a:pt x="462" y="3784"/>
                  </a:moveTo>
                  <a:cubicBezTo>
                    <a:pt x="438" y="3784"/>
                    <a:pt x="414" y="3809"/>
                    <a:pt x="438" y="3833"/>
                  </a:cubicBezTo>
                  <a:cubicBezTo>
                    <a:pt x="438" y="3906"/>
                    <a:pt x="487" y="3979"/>
                    <a:pt x="584" y="3979"/>
                  </a:cubicBezTo>
                  <a:lnTo>
                    <a:pt x="608" y="3979"/>
                  </a:lnTo>
                  <a:cubicBezTo>
                    <a:pt x="632" y="3979"/>
                    <a:pt x="657" y="3954"/>
                    <a:pt x="657" y="3906"/>
                  </a:cubicBezTo>
                  <a:cubicBezTo>
                    <a:pt x="632" y="3882"/>
                    <a:pt x="608" y="3882"/>
                    <a:pt x="584" y="3882"/>
                  </a:cubicBezTo>
                  <a:cubicBezTo>
                    <a:pt x="560" y="3882"/>
                    <a:pt x="511" y="3882"/>
                    <a:pt x="511" y="3809"/>
                  </a:cubicBezTo>
                  <a:cubicBezTo>
                    <a:pt x="511" y="3784"/>
                    <a:pt x="487" y="3784"/>
                    <a:pt x="462" y="3784"/>
                  </a:cubicBezTo>
                  <a:close/>
                  <a:moveTo>
                    <a:pt x="1520" y="3963"/>
                  </a:moveTo>
                  <a:cubicBezTo>
                    <a:pt x="1480" y="3963"/>
                    <a:pt x="1445" y="4014"/>
                    <a:pt x="1483" y="4052"/>
                  </a:cubicBezTo>
                  <a:cubicBezTo>
                    <a:pt x="1507" y="4100"/>
                    <a:pt x="1556" y="4149"/>
                    <a:pt x="1580" y="4197"/>
                  </a:cubicBezTo>
                  <a:cubicBezTo>
                    <a:pt x="1604" y="4197"/>
                    <a:pt x="1604" y="4222"/>
                    <a:pt x="1628" y="4222"/>
                  </a:cubicBezTo>
                  <a:lnTo>
                    <a:pt x="1628" y="4197"/>
                  </a:lnTo>
                  <a:lnTo>
                    <a:pt x="1653" y="4197"/>
                  </a:lnTo>
                  <a:cubicBezTo>
                    <a:pt x="1677" y="4197"/>
                    <a:pt x="1677" y="4173"/>
                    <a:pt x="1677" y="4149"/>
                  </a:cubicBezTo>
                  <a:cubicBezTo>
                    <a:pt x="1628" y="4100"/>
                    <a:pt x="1604" y="4027"/>
                    <a:pt x="1556" y="3979"/>
                  </a:cubicBezTo>
                  <a:cubicBezTo>
                    <a:pt x="1544" y="3967"/>
                    <a:pt x="1532" y="3963"/>
                    <a:pt x="1520" y="3963"/>
                  </a:cubicBezTo>
                  <a:close/>
                  <a:moveTo>
                    <a:pt x="1722" y="4285"/>
                  </a:moveTo>
                  <a:cubicBezTo>
                    <a:pt x="1716" y="4285"/>
                    <a:pt x="1708" y="4287"/>
                    <a:pt x="1701" y="4295"/>
                  </a:cubicBezTo>
                  <a:cubicBezTo>
                    <a:pt x="1677" y="4295"/>
                    <a:pt x="1653" y="4319"/>
                    <a:pt x="1677" y="4343"/>
                  </a:cubicBezTo>
                  <a:cubicBezTo>
                    <a:pt x="1701" y="4416"/>
                    <a:pt x="1726" y="4465"/>
                    <a:pt x="1726" y="4513"/>
                  </a:cubicBezTo>
                  <a:cubicBezTo>
                    <a:pt x="1726" y="4537"/>
                    <a:pt x="1750" y="4562"/>
                    <a:pt x="1774" y="4562"/>
                  </a:cubicBezTo>
                  <a:cubicBezTo>
                    <a:pt x="1799" y="4562"/>
                    <a:pt x="1823" y="4513"/>
                    <a:pt x="1823" y="4489"/>
                  </a:cubicBezTo>
                  <a:cubicBezTo>
                    <a:pt x="1799" y="4440"/>
                    <a:pt x="1774" y="4367"/>
                    <a:pt x="1750" y="4319"/>
                  </a:cubicBezTo>
                  <a:cubicBezTo>
                    <a:pt x="1750" y="4302"/>
                    <a:pt x="1738" y="4285"/>
                    <a:pt x="1722" y="4285"/>
                  </a:cubicBezTo>
                  <a:close/>
                  <a:moveTo>
                    <a:pt x="1799" y="4635"/>
                  </a:moveTo>
                  <a:cubicBezTo>
                    <a:pt x="1774" y="4659"/>
                    <a:pt x="1750" y="4683"/>
                    <a:pt x="1750" y="4708"/>
                  </a:cubicBezTo>
                  <a:lnTo>
                    <a:pt x="1750" y="4780"/>
                  </a:lnTo>
                  <a:lnTo>
                    <a:pt x="1750" y="4878"/>
                  </a:lnTo>
                  <a:cubicBezTo>
                    <a:pt x="1750" y="4902"/>
                    <a:pt x="1774" y="4926"/>
                    <a:pt x="1799" y="4926"/>
                  </a:cubicBezTo>
                  <a:cubicBezTo>
                    <a:pt x="1823" y="4926"/>
                    <a:pt x="1847" y="4902"/>
                    <a:pt x="1847" y="4878"/>
                  </a:cubicBezTo>
                  <a:lnTo>
                    <a:pt x="1847" y="4780"/>
                  </a:lnTo>
                  <a:lnTo>
                    <a:pt x="1847" y="4683"/>
                  </a:lnTo>
                  <a:cubicBezTo>
                    <a:pt x="1847" y="4659"/>
                    <a:pt x="1823" y="4635"/>
                    <a:pt x="1799" y="4635"/>
                  </a:cubicBezTo>
                  <a:close/>
                  <a:moveTo>
                    <a:pt x="1799" y="5023"/>
                  </a:moveTo>
                  <a:cubicBezTo>
                    <a:pt x="1774" y="5023"/>
                    <a:pt x="1750" y="5023"/>
                    <a:pt x="1750" y="5048"/>
                  </a:cubicBezTo>
                  <a:cubicBezTo>
                    <a:pt x="1726" y="5096"/>
                    <a:pt x="1726" y="5145"/>
                    <a:pt x="1726" y="5169"/>
                  </a:cubicBezTo>
                  <a:cubicBezTo>
                    <a:pt x="1701" y="5193"/>
                    <a:pt x="1726" y="5218"/>
                    <a:pt x="1750" y="5242"/>
                  </a:cubicBezTo>
                  <a:cubicBezTo>
                    <a:pt x="1774" y="5242"/>
                    <a:pt x="1799" y="5218"/>
                    <a:pt x="1799" y="5193"/>
                  </a:cubicBezTo>
                  <a:cubicBezTo>
                    <a:pt x="1823" y="5169"/>
                    <a:pt x="1823" y="5121"/>
                    <a:pt x="1823" y="5072"/>
                  </a:cubicBezTo>
                  <a:cubicBezTo>
                    <a:pt x="1847" y="5048"/>
                    <a:pt x="1823" y="5023"/>
                    <a:pt x="1799" y="502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5" name="Google Shape;125;p4"/>
          <p:cNvGrpSpPr/>
          <p:nvPr/>
        </p:nvGrpSpPr>
        <p:grpSpPr>
          <a:xfrm>
            <a:off x="91757" y="3957734"/>
            <a:ext cx="708344" cy="1228537"/>
            <a:chOff x="-1056319" y="1385262"/>
            <a:chExt cx="212940" cy="369285"/>
          </a:xfrm>
        </p:grpSpPr>
        <p:sp>
          <p:nvSpPr>
            <p:cNvPr id="126" name="Google Shape;126;p4"/>
            <p:cNvSpPr/>
            <p:nvPr/>
          </p:nvSpPr>
          <p:spPr>
            <a:xfrm>
              <a:off x="-933315" y="1467563"/>
              <a:ext cx="27460" cy="279194"/>
            </a:xfrm>
            <a:custGeom>
              <a:avLst/>
              <a:gdLst/>
              <a:ahLst/>
              <a:cxnLst/>
              <a:rect l="l" t="t" r="r" b="b"/>
              <a:pathLst>
                <a:path w="705" h="7168" extrusionOk="0">
                  <a:moveTo>
                    <a:pt x="680" y="1"/>
                  </a:moveTo>
                  <a:cubicBezTo>
                    <a:pt x="656" y="1"/>
                    <a:pt x="632" y="25"/>
                    <a:pt x="632" y="50"/>
                  </a:cubicBezTo>
                  <a:cubicBezTo>
                    <a:pt x="608" y="292"/>
                    <a:pt x="0" y="6123"/>
                    <a:pt x="170" y="7119"/>
                  </a:cubicBezTo>
                  <a:cubicBezTo>
                    <a:pt x="170" y="7143"/>
                    <a:pt x="170" y="7167"/>
                    <a:pt x="195" y="7167"/>
                  </a:cubicBezTo>
                  <a:lnTo>
                    <a:pt x="219" y="7167"/>
                  </a:lnTo>
                  <a:cubicBezTo>
                    <a:pt x="243" y="7143"/>
                    <a:pt x="243" y="7119"/>
                    <a:pt x="243" y="7094"/>
                  </a:cubicBezTo>
                  <a:cubicBezTo>
                    <a:pt x="97" y="6123"/>
                    <a:pt x="705" y="122"/>
                    <a:pt x="705" y="74"/>
                  </a:cubicBezTo>
                  <a:cubicBezTo>
                    <a:pt x="705" y="25"/>
                    <a:pt x="705" y="25"/>
                    <a:pt x="6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7;p4"/>
            <p:cNvSpPr/>
            <p:nvPr/>
          </p:nvSpPr>
          <p:spPr>
            <a:xfrm>
              <a:off x="-968331" y="1385262"/>
              <a:ext cx="124952" cy="123978"/>
            </a:xfrm>
            <a:custGeom>
              <a:avLst/>
              <a:gdLst/>
              <a:ahLst/>
              <a:cxnLst/>
              <a:rect l="l" t="t" r="r" b="b"/>
              <a:pathLst>
                <a:path w="3208" h="3183" extrusionOk="0">
                  <a:moveTo>
                    <a:pt x="1555" y="98"/>
                  </a:moveTo>
                  <a:cubicBezTo>
                    <a:pt x="1871" y="171"/>
                    <a:pt x="1871" y="705"/>
                    <a:pt x="1871" y="705"/>
                  </a:cubicBezTo>
                  <a:cubicBezTo>
                    <a:pt x="1871" y="729"/>
                    <a:pt x="1895" y="754"/>
                    <a:pt x="1920" y="754"/>
                  </a:cubicBezTo>
                  <a:cubicBezTo>
                    <a:pt x="1944" y="754"/>
                    <a:pt x="1968" y="754"/>
                    <a:pt x="1968" y="729"/>
                  </a:cubicBezTo>
                  <a:cubicBezTo>
                    <a:pt x="2065" y="535"/>
                    <a:pt x="2260" y="243"/>
                    <a:pt x="2381" y="243"/>
                  </a:cubicBezTo>
                  <a:cubicBezTo>
                    <a:pt x="2405" y="243"/>
                    <a:pt x="2430" y="243"/>
                    <a:pt x="2430" y="268"/>
                  </a:cubicBezTo>
                  <a:cubicBezTo>
                    <a:pt x="2600" y="389"/>
                    <a:pt x="2478" y="802"/>
                    <a:pt x="2405" y="948"/>
                  </a:cubicBezTo>
                  <a:cubicBezTo>
                    <a:pt x="2386" y="988"/>
                    <a:pt x="2414" y="1027"/>
                    <a:pt x="2452" y="1027"/>
                  </a:cubicBezTo>
                  <a:cubicBezTo>
                    <a:pt x="2460" y="1027"/>
                    <a:pt x="2469" y="1025"/>
                    <a:pt x="2478" y="1021"/>
                  </a:cubicBezTo>
                  <a:cubicBezTo>
                    <a:pt x="2600" y="972"/>
                    <a:pt x="2745" y="924"/>
                    <a:pt x="2891" y="924"/>
                  </a:cubicBezTo>
                  <a:cubicBezTo>
                    <a:pt x="2940" y="924"/>
                    <a:pt x="3013" y="924"/>
                    <a:pt x="3061" y="972"/>
                  </a:cubicBezTo>
                  <a:cubicBezTo>
                    <a:pt x="3061" y="972"/>
                    <a:pt x="3061" y="996"/>
                    <a:pt x="3061" y="996"/>
                  </a:cubicBezTo>
                  <a:cubicBezTo>
                    <a:pt x="3037" y="1142"/>
                    <a:pt x="2745" y="1409"/>
                    <a:pt x="2551" y="1580"/>
                  </a:cubicBezTo>
                  <a:cubicBezTo>
                    <a:pt x="2527" y="1580"/>
                    <a:pt x="2527" y="1604"/>
                    <a:pt x="2527" y="1628"/>
                  </a:cubicBezTo>
                  <a:cubicBezTo>
                    <a:pt x="2551" y="1628"/>
                    <a:pt x="2551" y="1652"/>
                    <a:pt x="2575" y="1652"/>
                  </a:cubicBezTo>
                  <a:cubicBezTo>
                    <a:pt x="2721" y="1652"/>
                    <a:pt x="3134" y="1725"/>
                    <a:pt x="3134" y="1920"/>
                  </a:cubicBezTo>
                  <a:cubicBezTo>
                    <a:pt x="3134" y="2114"/>
                    <a:pt x="2624" y="2163"/>
                    <a:pt x="2430" y="2163"/>
                  </a:cubicBezTo>
                  <a:cubicBezTo>
                    <a:pt x="2430" y="2163"/>
                    <a:pt x="2405" y="2163"/>
                    <a:pt x="2405" y="2187"/>
                  </a:cubicBezTo>
                  <a:cubicBezTo>
                    <a:pt x="2381" y="2211"/>
                    <a:pt x="2381" y="2211"/>
                    <a:pt x="2405" y="2235"/>
                  </a:cubicBezTo>
                  <a:cubicBezTo>
                    <a:pt x="2405" y="2235"/>
                    <a:pt x="2697" y="2551"/>
                    <a:pt x="2527" y="2794"/>
                  </a:cubicBezTo>
                  <a:cubicBezTo>
                    <a:pt x="2503" y="2818"/>
                    <a:pt x="2454" y="2843"/>
                    <a:pt x="2430" y="2843"/>
                  </a:cubicBezTo>
                  <a:cubicBezTo>
                    <a:pt x="2260" y="2843"/>
                    <a:pt x="1992" y="2503"/>
                    <a:pt x="1895" y="2381"/>
                  </a:cubicBezTo>
                  <a:cubicBezTo>
                    <a:pt x="1883" y="2369"/>
                    <a:pt x="1871" y="2363"/>
                    <a:pt x="1862" y="2363"/>
                  </a:cubicBezTo>
                  <a:cubicBezTo>
                    <a:pt x="1853" y="2363"/>
                    <a:pt x="1847" y="2369"/>
                    <a:pt x="1847" y="2381"/>
                  </a:cubicBezTo>
                  <a:cubicBezTo>
                    <a:pt x="1822" y="2381"/>
                    <a:pt x="1798" y="2405"/>
                    <a:pt x="1798" y="2430"/>
                  </a:cubicBezTo>
                  <a:cubicBezTo>
                    <a:pt x="1798" y="2430"/>
                    <a:pt x="1871" y="2964"/>
                    <a:pt x="1579" y="3086"/>
                  </a:cubicBezTo>
                  <a:lnTo>
                    <a:pt x="1507" y="3086"/>
                  </a:lnTo>
                  <a:cubicBezTo>
                    <a:pt x="1312" y="3086"/>
                    <a:pt x="1215" y="2624"/>
                    <a:pt x="1215" y="2454"/>
                  </a:cubicBezTo>
                  <a:cubicBezTo>
                    <a:pt x="1215" y="2430"/>
                    <a:pt x="1191" y="2430"/>
                    <a:pt x="1166" y="2430"/>
                  </a:cubicBezTo>
                  <a:cubicBezTo>
                    <a:pt x="1166" y="2430"/>
                    <a:pt x="1166" y="2454"/>
                    <a:pt x="1166" y="2454"/>
                  </a:cubicBezTo>
                  <a:cubicBezTo>
                    <a:pt x="1045" y="2551"/>
                    <a:pt x="899" y="2624"/>
                    <a:pt x="754" y="2624"/>
                  </a:cubicBezTo>
                  <a:cubicBezTo>
                    <a:pt x="656" y="2624"/>
                    <a:pt x="583" y="2600"/>
                    <a:pt x="511" y="2575"/>
                  </a:cubicBezTo>
                  <a:cubicBezTo>
                    <a:pt x="462" y="2551"/>
                    <a:pt x="413" y="2503"/>
                    <a:pt x="413" y="2454"/>
                  </a:cubicBezTo>
                  <a:cubicBezTo>
                    <a:pt x="389" y="2235"/>
                    <a:pt x="729" y="1871"/>
                    <a:pt x="875" y="1725"/>
                  </a:cubicBezTo>
                  <a:cubicBezTo>
                    <a:pt x="875" y="1701"/>
                    <a:pt x="875" y="1701"/>
                    <a:pt x="875" y="1677"/>
                  </a:cubicBezTo>
                  <a:cubicBezTo>
                    <a:pt x="851" y="1652"/>
                    <a:pt x="826" y="1652"/>
                    <a:pt x="826" y="1652"/>
                  </a:cubicBezTo>
                  <a:lnTo>
                    <a:pt x="705" y="1652"/>
                  </a:lnTo>
                  <a:cubicBezTo>
                    <a:pt x="535" y="1652"/>
                    <a:pt x="195" y="1628"/>
                    <a:pt x="146" y="1409"/>
                  </a:cubicBezTo>
                  <a:cubicBezTo>
                    <a:pt x="122" y="1385"/>
                    <a:pt x="122" y="1361"/>
                    <a:pt x="146" y="1337"/>
                  </a:cubicBezTo>
                  <a:cubicBezTo>
                    <a:pt x="219" y="1215"/>
                    <a:pt x="559" y="1191"/>
                    <a:pt x="826" y="1191"/>
                  </a:cubicBezTo>
                  <a:lnTo>
                    <a:pt x="851" y="1191"/>
                  </a:lnTo>
                  <a:cubicBezTo>
                    <a:pt x="899" y="1167"/>
                    <a:pt x="924" y="1118"/>
                    <a:pt x="875" y="1094"/>
                  </a:cubicBezTo>
                  <a:cubicBezTo>
                    <a:pt x="778" y="1021"/>
                    <a:pt x="511" y="778"/>
                    <a:pt x="511" y="608"/>
                  </a:cubicBezTo>
                  <a:cubicBezTo>
                    <a:pt x="511" y="559"/>
                    <a:pt x="511" y="535"/>
                    <a:pt x="535" y="511"/>
                  </a:cubicBezTo>
                  <a:cubicBezTo>
                    <a:pt x="583" y="486"/>
                    <a:pt x="608" y="462"/>
                    <a:pt x="656" y="462"/>
                  </a:cubicBezTo>
                  <a:cubicBezTo>
                    <a:pt x="899" y="511"/>
                    <a:pt x="1118" y="632"/>
                    <a:pt x="1312" y="778"/>
                  </a:cubicBezTo>
                  <a:lnTo>
                    <a:pt x="1361" y="778"/>
                  </a:lnTo>
                  <a:cubicBezTo>
                    <a:pt x="1385" y="754"/>
                    <a:pt x="1385" y="754"/>
                    <a:pt x="1385" y="729"/>
                  </a:cubicBezTo>
                  <a:cubicBezTo>
                    <a:pt x="1361" y="608"/>
                    <a:pt x="1337" y="268"/>
                    <a:pt x="1434" y="146"/>
                  </a:cubicBezTo>
                  <a:cubicBezTo>
                    <a:pt x="1458" y="98"/>
                    <a:pt x="1507" y="98"/>
                    <a:pt x="1555" y="98"/>
                  </a:cubicBezTo>
                  <a:close/>
                  <a:moveTo>
                    <a:pt x="1531" y="1"/>
                  </a:moveTo>
                  <a:cubicBezTo>
                    <a:pt x="1458" y="1"/>
                    <a:pt x="1385" y="25"/>
                    <a:pt x="1337" y="73"/>
                  </a:cubicBezTo>
                  <a:cubicBezTo>
                    <a:pt x="1239" y="243"/>
                    <a:pt x="1215" y="438"/>
                    <a:pt x="1239" y="632"/>
                  </a:cubicBezTo>
                  <a:cubicBezTo>
                    <a:pt x="1069" y="486"/>
                    <a:pt x="875" y="389"/>
                    <a:pt x="632" y="365"/>
                  </a:cubicBezTo>
                  <a:cubicBezTo>
                    <a:pt x="583" y="365"/>
                    <a:pt x="511" y="389"/>
                    <a:pt x="462" y="413"/>
                  </a:cubicBezTo>
                  <a:cubicBezTo>
                    <a:pt x="413" y="462"/>
                    <a:pt x="389" y="535"/>
                    <a:pt x="389" y="584"/>
                  </a:cubicBezTo>
                  <a:cubicBezTo>
                    <a:pt x="438" y="778"/>
                    <a:pt x="559" y="948"/>
                    <a:pt x="705" y="1069"/>
                  </a:cubicBezTo>
                  <a:cubicBezTo>
                    <a:pt x="511" y="1069"/>
                    <a:pt x="171" y="1118"/>
                    <a:pt x="49" y="1264"/>
                  </a:cubicBezTo>
                  <a:cubicBezTo>
                    <a:pt x="0" y="1312"/>
                    <a:pt x="0" y="1361"/>
                    <a:pt x="0" y="1434"/>
                  </a:cubicBezTo>
                  <a:cubicBezTo>
                    <a:pt x="73" y="1701"/>
                    <a:pt x="462" y="1725"/>
                    <a:pt x="681" y="1725"/>
                  </a:cubicBezTo>
                  <a:cubicBezTo>
                    <a:pt x="511" y="1895"/>
                    <a:pt x="243" y="2211"/>
                    <a:pt x="268" y="2454"/>
                  </a:cubicBezTo>
                  <a:cubicBezTo>
                    <a:pt x="292" y="2527"/>
                    <a:pt x="341" y="2600"/>
                    <a:pt x="413" y="2624"/>
                  </a:cubicBezTo>
                  <a:cubicBezTo>
                    <a:pt x="511" y="2673"/>
                    <a:pt x="608" y="2697"/>
                    <a:pt x="705" y="2697"/>
                  </a:cubicBezTo>
                  <a:cubicBezTo>
                    <a:pt x="851" y="2697"/>
                    <a:pt x="996" y="2648"/>
                    <a:pt x="1118" y="2551"/>
                  </a:cubicBezTo>
                  <a:cubicBezTo>
                    <a:pt x="1166" y="2746"/>
                    <a:pt x="1264" y="3183"/>
                    <a:pt x="1507" y="3183"/>
                  </a:cubicBezTo>
                  <a:cubicBezTo>
                    <a:pt x="1531" y="3183"/>
                    <a:pt x="1579" y="3183"/>
                    <a:pt x="1604" y="3159"/>
                  </a:cubicBezTo>
                  <a:cubicBezTo>
                    <a:pt x="1822" y="3037"/>
                    <a:pt x="1944" y="2794"/>
                    <a:pt x="1895" y="2551"/>
                  </a:cubicBezTo>
                  <a:lnTo>
                    <a:pt x="1895" y="2551"/>
                  </a:lnTo>
                  <a:cubicBezTo>
                    <a:pt x="2041" y="2721"/>
                    <a:pt x="2260" y="2940"/>
                    <a:pt x="2430" y="2940"/>
                  </a:cubicBezTo>
                  <a:cubicBezTo>
                    <a:pt x="2503" y="2940"/>
                    <a:pt x="2551" y="2916"/>
                    <a:pt x="2600" y="2867"/>
                  </a:cubicBezTo>
                  <a:cubicBezTo>
                    <a:pt x="2697" y="2648"/>
                    <a:pt x="2673" y="2405"/>
                    <a:pt x="2527" y="2260"/>
                  </a:cubicBezTo>
                  <a:cubicBezTo>
                    <a:pt x="2745" y="2235"/>
                    <a:pt x="3207" y="2163"/>
                    <a:pt x="3207" y="1920"/>
                  </a:cubicBezTo>
                  <a:cubicBezTo>
                    <a:pt x="3207" y="1677"/>
                    <a:pt x="2867" y="1604"/>
                    <a:pt x="2673" y="1580"/>
                  </a:cubicBezTo>
                  <a:cubicBezTo>
                    <a:pt x="2818" y="1434"/>
                    <a:pt x="3134" y="1191"/>
                    <a:pt x="3134" y="1021"/>
                  </a:cubicBezTo>
                  <a:cubicBezTo>
                    <a:pt x="3134" y="972"/>
                    <a:pt x="3110" y="948"/>
                    <a:pt x="3086" y="899"/>
                  </a:cubicBezTo>
                  <a:cubicBezTo>
                    <a:pt x="3037" y="851"/>
                    <a:pt x="2940" y="826"/>
                    <a:pt x="2867" y="826"/>
                  </a:cubicBezTo>
                  <a:cubicBezTo>
                    <a:pt x="2745" y="826"/>
                    <a:pt x="2624" y="851"/>
                    <a:pt x="2503" y="899"/>
                  </a:cubicBezTo>
                  <a:cubicBezTo>
                    <a:pt x="2551" y="729"/>
                    <a:pt x="2648" y="341"/>
                    <a:pt x="2478" y="195"/>
                  </a:cubicBezTo>
                  <a:cubicBezTo>
                    <a:pt x="2430" y="171"/>
                    <a:pt x="2405" y="146"/>
                    <a:pt x="2357" y="146"/>
                  </a:cubicBezTo>
                  <a:cubicBezTo>
                    <a:pt x="2187" y="146"/>
                    <a:pt x="2017" y="389"/>
                    <a:pt x="1920" y="559"/>
                  </a:cubicBezTo>
                  <a:cubicBezTo>
                    <a:pt x="1895" y="365"/>
                    <a:pt x="1798" y="73"/>
                    <a:pt x="15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4"/>
            <p:cNvSpPr/>
            <p:nvPr/>
          </p:nvSpPr>
          <p:spPr>
            <a:xfrm>
              <a:off x="-990104" y="1535297"/>
              <a:ext cx="60606" cy="203864"/>
            </a:xfrm>
            <a:custGeom>
              <a:avLst/>
              <a:gdLst/>
              <a:ahLst/>
              <a:cxnLst/>
              <a:rect l="l" t="t" r="r" b="b"/>
              <a:pathLst>
                <a:path w="1556" h="5234" extrusionOk="0">
                  <a:moveTo>
                    <a:pt x="70" y="1"/>
                  </a:moveTo>
                  <a:cubicBezTo>
                    <a:pt x="64" y="1"/>
                    <a:pt x="56" y="4"/>
                    <a:pt x="49" y="11"/>
                  </a:cubicBezTo>
                  <a:cubicBezTo>
                    <a:pt x="25" y="11"/>
                    <a:pt x="1" y="35"/>
                    <a:pt x="25" y="60"/>
                  </a:cubicBezTo>
                  <a:cubicBezTo>
                    <a:pt x="49" y="108"/>
                    <a:pt x="1458" y="3290"/>
                    <a:pt x="948" y="5185"/>
                  </a:cubicBezTo>
                  <a:cubicBezTo>
                    <a:pt x="948" y="5210"/>
                    <a:pt x="948" y="5234"/>
                    <a:pt x="972" y="5234"/>
                  </a:cubicBezTo>
                  <a:cubicBezTo>
                    <a:pt x="1021" y="5234"/>
                    <a:pt x="1045" y="5234"/>
                    <a:pt x="1045" y="5185"/>
                  </a:cubicBezTo>
                  <a:cubicBezTo>
                    <a:pt x="1555" y="3290"/>
                    <a:pt x="122" y="60"/>
                    <a:pt x="98" y="35"/>
                  </a:cubicBezTo>
                  <a:cubicBezTo>
                    <a:pt x="98" y="18"/>
                    <a:pt x="86" y="1"/>
                    <a:pt x="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4"/>
            <p:cNvSpPr/>
            <p:nvPr/>
          </p:nvSpPr>
          <p:spPr>
            <a:xfrm>
              <a:off x="-1056319" y="1471965"/>
              <a:ext cx="125886" cy="123394"/>
            </a:xfrm>
            <a:custGeom>
              <a:avLst/>
              <a:gdLst/>
              <a:ahLst/>
              <a:cxnLst/>
              <a:rect l="l" t="t" r="r" b="b"/>
              <a:pathLst>
                <a:path w="3232" h="3168" extrusionOk="0">
                  <a:moveTo>
                    <a:pt x="1513" y="97"/>
                  </a:moveTo>
                  <a:cubicBezTo>
                    <a:pt x="1527" y="97"/>
                    <a:pt x="1541" y="99"/>
                    <a:pt x="1555" y="107"/>
                  </a:cubicBezTo>
                  <a:cubicBezTo>
                    <a:pt x="1871" y="155"/>
                    <a:pt x="1895" y="714"/>
                    <a:pt x="1895" y="714"/>
                  </a:cubicBezTo>
                  <a:cubicBezTo>
                    <a:pt x="1895" y="738"/>
                    <a:pt x="1895" y="738"/>
                    <a:pt x="1919" y="738"/>
                  </a:cubicBezTo>
                  <a:cubicBezTo>
                    <a:pt x="1926" y="745"/>
                    <a:pt x="1934" y="748"/>
                    <a:pt x="1940" y="748"/>
                  </a:cubicBezTo>
                  <a:cubicBezTo>
                    <a:pt x="1956" y="748"/>
                    <a:pt x="1968" y="731"/>
                    <a:pt x="1968" y="714"/>
                  </a:cubicBezTo>
                  <a:cubicBezTo>
                    <a:pt x="2065" y="544"/>
                    <a:pt x="2259" y="228"/>
                    <a:pt x="2381" y="228"/>
                  </a:cubicBezTo>
                  <a:cubicBezTo>
                    <a:pt x="2405" y="228"/>
                    <a:pt x="2430" y="252"/>
                    <a:pt x="2454" y="252"/>
                  </a:cubicBezTo>
                  <a:cubicBezTo>
                    <a:pt x="2600" y="398"/>
                    <a:pt x="2478" y="811"/>
                    <a:pt x="2430" y="957"/>
                  </a:cubicBezTo>
                  <a:cubicBezTo>
                    <a:pt x="2405" y="957"/>
                    <a:pt x="2405" y="981"/>
                    <a:pt x="2430" y="1005"/>
                  </a:cubicBezTo>
                  <a:lnTo>
                    <a:pt x="2478" y="1005"/>
                  </a:lnTo>
                  <a:cubicBezTo>
                    <a:pt x="2600" y="933"/>
                    <a:pt x="2745" y="908"/>
                    <a:pt x="2891" y="908"/>
                  </a:cubicBezTo>
                  <a:cubicBezTo>
                    <a:pt x="2940" y="908"/>
                    <a:pt x="3013" y="908"/>
                    <a:pt x="3061" y="957"/>
                  </a:cubicBezTo>
                  <a:cubicBezTo>
                    <a:pt x="3061" y="957"/>
                    <a:pt x="3061" y="981"/>
                    <a:pt x="3061" y="981"/>
                  </a:cubicBezTo>
                  <a:cubicBezTo>
                    <a:pt x="3037" y="1127"/>
                    <a:pt x="2745" y="1394"/>
                    <a:pt x="2551" y="1540"/>
                  </a:cubicBezTo>
                  <a:cubicBezTo>
                    <a:pt x="2551" y="1564"/>
                    <a:pt x="2527" y="1588"/>
                    <a:pt x="2527" y="1588"/>
                  </a:cubicBezTo>
                  <a:cubicBezTo>
                    <a:pt x="2551" y="1613"/>
                    <a:pt x="2551" y="1637"/>
                    <a:pt x="2575" y="1637"/>
                  </a:cubicBezTo>
                  <a:cubicBezTo>
                    <a:pt x="2575" y="1637"/>
                    <a:pt x="3134" y="1710"/>
                    <a:pt x="3134" y="1904"/>
                  </a:cubicBezTo>
                  <a:cubicBezTo>
                    <a:pt x="3134" y="2099"/>
                    <a:pt x="2624" y="2147"/>
                    <a:pt x="2454" y="2147"/>
                  </a:cubicBezTo>
                  <a:cubicBezTo>
                    <a:pt x="2430" y="2147"/>
                    <a:pt x="2405" y="2147"/>
                    <a:pt x="2405" y="2171"/>
                  </a:cubicBezTo>
                  <a:cubicBezTo>
                    <a:pt x="2381" y="2171"/>
                    <a:pt x="2381" y="2196"/>
                    <a:pt x="2405" y="2220"/>
                  </a:cubicBezTo>
                  <a:cubicBezTo>
                    <a:pt x="2405" y="2220"/>
                    <a:pt x="2697" y="2536"/>
                    <a:pt x="2527" y="2779"/>
                  </a:cubicBezTo>
                  <a:cubicBezTo>
                    <a:pt x="2502" y="2803"/>
                    <a:pt x="2478" y="2827"/>
                    <a:pt x="2430" y="2827"/>
                  </a:cubicBezTo>
                  <a:cubicBezTo>
                    <a:pt x="2259" y="2827"/>
                    <a:pt x="1992" y="2487"/>
                    <a:pt x="1895" y="2341"/>
                  </a:cubicBezTo>
                  <a:cubicBezTo>
                    <a:pt x="1895" y="2341"/>
                    <a:pt x="1884" y="2331"/>
                    <a:pt x="1870" y="2331"/>
                  </a:cubicBezTo>
                  <a:cubicBezTo>
                    <a:pt x="1863" y="2331"/>
                    <a:pt x="1855" y="2333"/>
                    <a:pt x="1846" y="2341"/>
                  </a:cubicBezTo>
                  <a:cubicBezTo>
                    <a:pt x="1822" y="2341"/>
                    <a:pt x="1822" y="2366"/>
                    <a:pt x="1822" y="2390"/>
                  </a:cubicBezTo>
                  <a:cubicBezTo>
                    <a:pt x="1822" y="2390"/>
                    <a:pt x="1895" y="2924"/>
                    <a:pt x="1579" y="3046"/>
                  </a:cubicBezTo>
                  <a:lnTo>
                    <a:pt x="1531" y="3046"/>
                  </a:lnTo>
                  <a:cubicBezTo>
                    <a:pt x="1336" y="3046"/>
                    <a:pt x="1239" y="2609"/>
                    <a:pt x="1215" y="2439"/>
                  </a:cubicBezTo>
                  <a:cubicBezTo>
                    <a:pt x="1215" y="2414"/>
                    <a:pt x="1191" y="2414"/>
                    <a:pt x="1191" y="2414"/>
                  </a:cubicBezTo>
                  <a:lnTo>
                    <a:pt x="1142" y="2414"/>
                  </a:lnTo>
                  <a:cubicBezTo>
                    <a:pt x="1021" y="2512"/>
                    <a:pt x="875" y="2584"/>
                    <a:pt x="705" y="2584"/>
                  </a:cubicBezTo>
                  <a:cubicBezTo>
                    <a:pt x="632" y="2584"/>
                    <a:pt x="535" y="2560"/>
                    <a:pt x="462" y="2536"/>
                  </a:cubicBezTo>
                  <a:cubicBezTo>
                    <a:pt x="413" y="2512"/>
                    <a:pt x="389" y="2463"/>
                    <a:pt x="365" y="2414"/>
                  </a:cubicBezTo>
                  <a:cubicBezTo>
                    <a:pt x="340" y="2220"/>
                    <a:pt x="705" y="1831"/>
                    <a:pt x="826" y="1686"/>
                  </a:cubicBezTo>
                  <a:cubicBezTo>
                    <a:pt x="851" y="1661"/>
                    <a:pt x="826" y="1613"/>
                    <a:pt x="802" y="1613"/>
                  </a:cubicBezTo>
                  <a:lnTo>
                    <a:pt x="656" y="1613"/>
                  </a:lnTo>
                  <a:cubicBezTo>
                    <a:pt x="510" y="1613"/>
                    <a:pt x="170" y="1588"/>
                    <a:pt x="122" y="1394"/>
                  </a:cubicBezTo>
                  <a:cubicBezTo>
                    <a:pt x="122" y="1370"/>
                    <a:pt x="122" y="1345"/>
                    <a:pt x="146" y="1321"/>
                  </a:cubicBezTo>
                  <a:cubicBezTo>
                    <a:pt x="219" y="1200"/>
                    <a:pt x="559" y="1175"/>
                    <a:pt x="826" y="1175"/>
                  </a:cubicBezTo>
                  <a:lnTo>
                    <a:pt x="875" y="1175"/>
                  </a:lnTo>
                  <a:cubicBezTo>
                    <a:pt x="875" y="1175"/>
                    <a:pt x="899" y="1151"/>
                    <a:pt x="923" y="1151"/>
                  </a:cubicBezTo>
                  <a:cubicBezTo>
                    <a:pt x="923" y="1127"/>
                    <a:pt x="899" y="1103"/>
                    <a:pt x="899" y="1078"/>
                  </a:cubicBezTo>
                  <a:cubicBezTo>
                    <a:pt x="802" y="1005"/>
                    <a:pt x="510" y="762"/>
                    <a:pt x="510" y="592"/>
                  </a:cubicBezTo>
                  <a:cubicBezTo>
                    <a:pt x="510" y="568"/>
                    <a:pt x="535" y="520"/>
                    <a:pt x="559" y="495"/>
                  </a:cubicBezTo>
                  <a:cubicBezTo>
                    <a:pt x="583" y="471"/>
                    <a:pt x="632" y="471"/>
                    <a:pt x="680" y="471"/>
                  </a:cubicBezTo>
                  <a:cubicBezTo>
                    <a:pt x="899" y="520"/>
                    <a:pt x="1142" y="617"/>
                    <a:pt x="1312" y="762"/>
                  </a:cubicBezTo>
                  <a:cubicBezTo>
                    <a:pt x="1324" y="775"/>
                    <a:pt x="1336" y="781"/>
                    <a:pt x="1345" y="781"/>
                  </a:cubicBezTo>
                  <a:cubicBezTo>
                    <a:pt x="1355" y="781"/>
                    <a:pt x="1361" y="775"/>
                    <a:pt x="1361" y="762"/>
                  </a:cubicBezTo>
                  <a:cubicBezTo>
                    <a:pt x="1385" y="762"/>
                    <a:pt x="1409" y="738"/>
                    <a:pt x="1385" y="714"/>
                  </a:cubicBezTo>
                  <a:cubicBezTo>
                    <a:pt x="1361" y="592"/>
                    <a:pt x="1336" y="252"/>
                    <a:pt x="1434" y="131"/>
                  </a:cubicBezTo>
                  <a:cubicBezTo>
                    <a:pt x="1451" y="114"/>
                    <a:pt x="1480" y="97"/>
                    <a:pt x="1513" y="97"/>
                  </a:cubicBezTo>
                  <a:close/>
                  <a:moveTo>
                    <a:pt x="1497" y="0"/>
                  </a:moveTo>
                  <a:cubicBezTo>
                    <a:pt x="1437" y="0"/>
                    <a:pt x="1373" y="28"/>
                    <a:pt x="1336" y="82"/>
                  </a:cubicBezTo>
                  <a:cubicBezTo>
                    <a:pt x="1263" y="252"/>
                    <a:pt x="1215" y="447"/>
                    <a:pt x="1263" y="617"/>
                  </a:cubicBezTo>
                  <a:cubicBezTo>
                    <a:pt x="1093" y="471"/>
                    <a:pt x="875" y="398"/>
                    <a:pt x="656" y="349"/>
                  </a:cubicBezTo>
                  <a:cubicBezTo>
                    <a:pt x="583" y="349"/>
                    <a:pt x="535" y="374"/>
                    <a:pt x="462" y="422"/>
                  </a:cubicBezTo>
                  <a:cubicBezTo>
                    <a:pt x="413" y="447"/>
                    <a:pt x="389" y="520"/>
                    <a:pt x="389" y="568"/>
                  </a:cubicBezTo>
                  <a:cubicBezTo>
                    <a:pt x="413" y="762"/>
                    <a:pt x="608" y="957"/>
                    <a:pt x="729" y="1054"/>
                  </a:cubicBezTo>
                  <a:cubicBezTo>
                    <a:pt x="510" y="1078"/>
                    <a:pt x="170" y="1103"/>
                    <a:pt x="49" y="1248"/>
                  </a:cubicBezTo>
                  <a:cubicBezTo>
                    <a:pt x="25" y="1297"/>
                    <a:pt x="0" y="1370"/>
                    <a:pt x="25" y="1418"/>
                  </a:cubicBezTo>
                  <a:cubicBezTo>
                    <a:pt x="73" y="1686"/>
                    <a:pt x="462" y="1710"/>
                    <a:pt x="680" y="1710"/>
                  </a:cubicBezTo>
                  <a:cubicBezTo>
                    <a:pt x="535" y="1880"/>
                    <a:pt x="243" y="2220"/>
                    <a:pt x="292" y="2439"/>
                  </a:cubicBezTo>
                  <a:cubicBezTo>
                    <a:pt x="292" y="2536"/>
                    <a:pt x="340" y="2584"/>
                    <a:pt x="438" y="2633"/>
                  </a:cubicBezTo>
                  <a:cubicBezTo>
                    <a:pt x="510" y="2682"/>
                    <a:pt x="608" y="2706"/>
                    <a:pt x="705" y="2706"/>
                  </a:cubicBezTo>
                  <a:cubicBezTo>
                    <a:pt x="875" y="2682"/>
                    <a:pt x="1021" y="2633"/>
                    <a:pt x="1142" y="2560"/>
                  </a:cubicBezTo>
                  <a:cubicBezTo>
                    <a:pt x="1166" y="2730"/>
                    <a:pt x="1263" y="3167"/>
                    <a:pt x="1531" y="3167"/>
                  </a:cubicBezTo>
                  <a:lnTo>
                    <a:pt x="1628" y="3167"/>
                  </a:lnTo>
                  <a:cubicBezTo>
                    <a:pt x="1822" y="3046"/>
                    <a:pt x="1944" y="2803"/>
                    <a:pt x="1919" y="2560"/>
                  </a:cubicBezTo>
                  <a:lnTo>
                    <a:pt x="1919" y="2560"/>
                  </a:lnTo>
                  <a:cubicBezTo>
                    <a:pt x="2041" y="2706"/>
                    <a:pt x="2259" y="2949"/>
                    <a:pt x="2454" y="2949"/>
                  </a:cubicBezTo>
                  <a:cubicBezTo>
                    <a:pt x="2502" y="2949"/>
                    <a:pt x="2575" y="2900"/>
                    <a:pt x="2600" y="2852"/>
                  </a:cubicBezTo>
                  <a:cubicBezTo>
                    <a:pt x="2721" y="2657"/>
                    <a:pt x="2697" y="2414"/>
                    <a:pt x="2551" y="2244"/>
                  </a:cubicBezTo>
                  <a:cubicBezTo>
                    <a:pt x="2745" y="2220"/>
                    <a:pt x="3231" y="2147"/>
                    <a:pt x="3231" y="1904"/>
                  </a:cubicBezTo>
                  <a:cubicBezTo>
                    <a:pt x="3231" y="1661"/>
                    <a:pt x="2891" y="1588"/>
                    <a:pt x="2697" y="1564"/>
                  </a:cubicBezTo>
                  <a:cubicBezTo>
                    <a:pt x="2842" y="1443"/>
                    <a:pt x="3134" y="1175"/>
                    <a:pt x="3134" y="1005"/>
                  </a:cubicBezTo>
                  <a:cubicBezTo>
                    <a:pt x="3134" y="981"/>
                    <a:pt x="3134" y="933"/>
                    <a:pt x="3110" y="908"/>
                  </a:cubicBezTo>
                  <a:cubicBezTo>
                    <a:pt x="3055" y="854"/>
                    <a:pt x="3000" y="826"/>
                    <a:pt x="2935" y="826"/>
                  </a:cubicBezTo>
                  <a:cubicBezTo>
                    <a:pt x="2914" y="826"/>
                    <a:pt x="2891" y="829"/>
                    <a:pt x="2867" y="835"/>
                  </a:cubicBezTo>
                  <a:cubicBezTo>
                    <a:pt x="2745" y="835"/>
                    <a:pt x="2624" y="860"/>
                    <a:pt x="2527" y="884"/>
                  </a:cubicBezTo>
                  <a:cubicBezTo>
                    <a:pt x="2575" y="714"/>
                    <a:pt x="2672" y="349"/>
                    <a:pt x="2478" y="179"/>
                  </a:cubicBezTo>
                  <a:cubicBezTo>
                    <a:pt x="2454" y="155"/>
                    <a:pt x="2405" y="155"/>
                    <a:pt x="2381" y="131"/>
                  </a:cubicBezTo>
                  <a:cubicBezTo>
                    <a:pt x="2211" y="131"/>
                    <a:pt x="2041" y="374"/>
                    <a:pt x="1944" y="544"/>
                  </a:cubicBezTo>
                  <a:cubicBezTo>
                    <a:pt x="1919" y="349"/>
                    <a:pt x="1822" y="58"/>
                    <a:pt x="1555" y="9"/>
                  </a:cubicBezTo>
                  <a:cubicBezTo>
                    <a:pt x="1537" y="3"/>
                    <a:pt x="1517" y="0"/>
                    <a:pt x="14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4"/>
            <p:cNvSpPr/>
            <p:nvPr/>
          </p:nvSpPr>
          <p:spPr>
            <a:xfrm>
              <a:off x="-933315" y="1418369"/>
              <a:ext cx="55854" cy="54919"/>
            </a:xfrm>
            <a:custGeom>
              <a:avLst/>
              <a:gdLst/>
              <a:ahLst/>
              <a:cxnLst/>
              <a:rect l="l" t="t" r="r" b="b"/>
              <a:pathLst>
                <a:path w="1434" h="1410" extrusionOk="0">
                  <a:moveTo>
                    <a:pt x="729" y="1"/>
                  </a:moveTo>
                  <a:cubicBezTo>
                    <a:pt x="340" y="1"/>
                    <a:pt x="0" y="317"/>
                    <a:pt x="0" y="705"/>
                  </a:cubicBezTo>
                  <a:cubicBezTo>
                    <a:pt x="0" y="1094"/>
                    <a:pt x="340" y="1410"/>
                    <a:pt x="729" y="1410"/>
                  </a:cubicBezTo>
                  <a:cubicBezTo>
                    <a:pt x="1118" y="1410"/>
                    <a:pt x="1434" y="1094"/>
                    <a:pt x="1434" y="705"/>
                  </a:cubicBezTo>
                  <a:cubicBezTo>
                    <a:pt x="1434" y="317"/>
                    <a:pt x="1118" y="1"/>
                    <a:pt x="72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31;p4"/>
            <p:cNvSpPr/>
            <p:nvPr/>
          </p:nvSpPr>
          <p:spPr>
            <a:xfrm>
              <a:off x="-1021303" y="1507331"/>
              <a:ext cx="55854" cy="54919"/>
            </a:xfrm>
            <a:custGeom>
              <a:avLst/>
              <a:gdLst/>
              <a:ahLst/>
              <a:cxnLst/>
              <a:rect l="l" t="t" r="r" b="b"/>
              <a:pathLst>
                <a:path w="1434" h="1410" extrusionOk="0">
                  <a:moveTo>
                    <a:pt x="705" y="0"/>
                  </a:moveTo>
                  <a:cubicBezTo>
                    <a:pt x="316" y="0"/>
                    <a:pt x="0" y="316"/>
                    <a:pt x="0" y="705"/>
                  </a:cubicBezTo>
                  <a:cubicBezTo>
                    <a:pt x="0" y="1093"/>
                    <a:pt x="316" y="1409"/>
                    <a:pt x="705" y="1409"/>
                  </a:cubicBezTo>
                  <a:cubicBezTo>
                    <a:pt x="1118" y="1409"/>
                    <a:pt x="1433" y="1093"/>
                    <a:pt x="1433" y="705"/>
                  </a:cubicBezTo>
                  <a:cubicBezTo>
                    <a:pt x="1433" y="316"/>
                    <a:pt x="1118" y="0"/>
                    <a:pt x="70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32;p4"/>
            <p:cNvSpPr/>
            <p:nvPr/>
          </p:nvSpPr>
          <p:spPr>
            <a:xfrm>
              <a:off x="-1029833" y="1690513"/>
              <a:ext cx="173717" cy="64034"/>
            </a:xfrm>
            <a:custGeom>
              <a:avLst/>
              <a:gdLst/>
              <a:ahLst/>
              <a:cxnLst/>
              <a:rect l="l" t="t" r="r" b="b"/>
              <a:pathLst>
                <a:path w="4460" h="1644" extrusionOk="0">
                  <a:moveTo>
                    <a:pt x="2533" y="0"/>
                  </a:moveTo>
                  <a:cubicBezTo>
                    <a:pt x="2511" y="0"/>
                    <a:pt x="2492" y="11"/>
                    <a:pt x="2478" y="34"/>
                  </a:cubicBezTo>
                  <a:cubicBezTo>
                    <a:pt x="2308" y="253"/>
                    <a:pt x="1920" y="763"/>
                    <a:pt x="1920" y="763"/>
                  </a:cubicBezTo>
                  <a:cubicBezTo>
                    <a:pt x="1920" y="763"/>
                    <a:pt x="1830" y="97"/>
                    <a:pt x="1603" y="97"/>
                  </a:cubicBezTo>
                  <a:cubicBezTo>
                    <a:pt x="1567" y="97"/>
                    <a:pt x="1526" y="115"/>
                    <a:pt x="1482" y="156"/>
                  </a:cubicBezTo>
                  <a:cubicBezTo>
                    <a:pt x="1288" y="350"/>
                    <a:pt x="1094" y="544"/>
                    <a:pt x="924" y="739"/>
                  </a:cubicBezTo>
                  <a:cubicBezTo>
                    <a:pt x="924" y="739"/>
                    <a:pt x="672" y="73"/>
                    <a:pt x="493" y="73"/>
                  </a:cubicBezTo>
                  <a:cubicBezTo>
                    <a:pt x="464" y="73"/>
                    <a:pt x="437" y="91"/>
                    <a:pt x="413" y="131"/>
                  </a:cubicBezTo>
                  <a:cubicBezTo>
                    <a:pt x="243" y="617"/>
                    <a:pt x="98" y="1103"/>
                    <a:pt x="0" y="1613"/>
                  </a:cubicBezTo>
                  <a:cubicBezTo>
                    <a:pt x="0" y="1613"/>
                    <a:pt x="1039" y="1644"/>
                    <a:pt x="2099" y="1644"/>
                  </a:cubicBezTo>
                  <a:cubicBezTo>
                    <a:pt x="3158" y="1644"/>
                    <a:pt x="4239" y="1613"/>
                    <a:pt x="4324" y="1492"/>
                  </a:cubicBezTo>
                  <a:cubicBezTo>
                    <a:pt x="4459" y="1289"/>
                    <a:pt x="4115" y="108"/>
                    <a:pt x="3813" y="108"/>
                  </a:cubicBezTo>
                  <a:cubicBezTo>
                    <a:pt x="3789" y="108"/>
                    <a:pt x="3765" y="115"/>
                    <a:pt x="3741" y="131"/>
                  </a:cubicBezTo>
                  <a:cubicBezTo>
                    <a:pt x="3523" y="350"/>
                    <a:pt x="3353" y="642"/>
                    <a:pt x="3280" y="933"/>
                  </a:cubicBezTo>
                  <a:cubicBezTo>
                    <a:pt x="3280" y="933"/>
                    <a:pt x="2744" y="0"/>
                    <a:pt x="253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3" name="Google Shape;133;p4"/>
          <p:cNvGrpSpPr/>
          <p:nvPr/>
        </p:nvGrpSpPr>
        <p:grpSpPr>
          <a:xfrm>
            <a:off x="8410820" y="4473980"/>
            <a:ext cx="537853" cy="555858"/>
            <a:chOff x="5294267" y="4624350"/>
            <a:chExt cx="383004" cy="395854"/>
          </a:xfrm>
        </p:grpSpPr>
        <p:sp>
          <p:nvSpPr>
            <p:cNvPr id="134" name="Google Shape;134;p4"/>
            <p:cNvSpPr/>
            <p:nvPr/>
          </p:nvSpPr>
          <p:spPr>
            <a:xfrm>
              <a:off x="5358550" y="4859712"/>
              <a:ext cx="58369" cy="160492"/>
            </a:xfrm>
            <a:custGeom>
              <a:avLst/>
              <a:gdLst/>
              <a:ahLst/>
              <a:cxnLst/>
              <a:rect l="l" t="t" r="r" b="b"/>
              <a:pathLst>
                <a:path w="671" h="1845" extrusionOk="0">
                  <a:moveTo>
                    <a:pt x="106" y="0"/>
                  </a:moveTo>
                  <a:cubicBezTo>
                    <a:pt x="55" y="0"/>
                    <a:pt x="0" y="47"/>
                    <a:pt x="15" y="119"/>
                  </a:cubicBezTo>
                  <a:lnTo>
                    <a:pt x="501" y="1796"/>
                  </a:lnTo>
                  <a:cubicBezTo>
                    <a:pt x="501" y="1820"/>
                    <a:pt x="525" y="1844"/>
                    <a:pt x="573" y="1844"/>
                  </a:cubicBezTo>
                  <a:lnTo>
                    <a:pt x="598" y="1844"/>
                  </a:lnTo>
                  <a:cubicBezTo>
                    <a:pt x="646" y="1844"/>
                    <a:pt x="671" y="1796"/>
                    <a:pt x="646" y="1747"/>
                  </a:cubicBezTo>
                  <a:lnTo>
                    <a:pt x="185" y="71"/>
                  </a:lnTo>
                  <a:cubicBezTo>
                    <a:pt x="175" y="22"/>
                    <a:pt x="141" y="0"/>
                    <a:pt x="1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4"/>
            <p:cNvSpPr/>
            <p:nvPr/>
          </p:nvSpPr>
          <p:spPr>
            <a:xfrm>
              <a:off x="5294267" y="4894594"/>
              <a:ext cx="175454" cy="68546"/>
            </a:xfrm>
            <a:custGeom>
              <a:avLst/>
              <a:gdLst/>
              <a:ahLst/>
              <a:cxnLst/>
              <a:rect l="l" t="t" r="r" b="b"/>
              <a:pathLst>
                <a:path w="2017" h="788" extrusionOk="0">
                  <a:moveTo>
                    <a:pt x="1934" y="0"/>
                  </a:moveTo>
                  <a:cubicBezTo>
                    <a:pt x="1921" y="0"/>
                    <a:pt x="1908" y="3"/>
                    <a:pt x="1895" y="10"/>
                  </a:cubicBezTo>
                  <a:lnTo>
                    <a:pt x="49" y="617"/>
                  </a:lnTo>
                  <a:cubicBezTo>
                    <a:pt x="25" y="642"/>
                    <a:pt x="1" y="666"/>
                    <a:pt x="1" y="714"/>
                  </a:cubicBezTo>
                  <a:cubicBezTo>
                    <a:pt x="1" y="739"/>
                    <a:pt x="49" y="763"/>
                    <a:pt x="74" y="763"/>
                  </a:cubicBezTo>
                  <a:lnTo>
                    <a:pt x="98" y="787"/>
                  </a:lnTo>
                  <a:lnTo>
                    <a:pt x="1944" y="180"/>
                  </a:lnTo>
                  <a:cubicBezTo>
                    <a:pt x="1993" y="156"/>
                    <a:pt x="2017" y="107"/>
                    <a:pt x="1993" y="59"/>
                  </a:cubicBezTo>
                  <a:cubicBezTo>
                    <a:pt x="1993" y="23"/>
                    <a:pt x="1967" y="0"/>
                    <a:pt x="19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6;p4"/>
            <p:cNvSpPr/>
            <p:nvPr/>
          </p:nvSpPr>
          <p:spPr>
            <a:xfrm>
              <a:off x="5310447" y="4883895"/>
              <a:ext cx="150836" cy="94033"/>
            </a:xfrm>
            <a:custGeom>
              <a:avLst/>
              <a:gdLst/>
              <a:ahLst/>
              <a:cxnLst/>
              <a:rect l="l" t="t" r="r" b="b"/>
              <a:pathLst>
                <a:path w="1734" h="1081" extrusionOk="0">
                  <a:moveTo>
                    <a:pt x="110" y="0"/>
                  </a:moveTo>
                  <a:cubicBezTo>
                    <a:pt x="38" y="0"/>
                    <a:pt x="0" y="92"/>
                    <a:pt x="82" y="133"/>
                  </a:cubicBezTo>
                  <a:lnTo>
                    <a:pt x="1588" y="1080"/>
                  </a:lnTo>
                  <a:lnTo>
                    <a:pt x="1637" y="1080"/>
                  </a:lnTo>
                  <a:cubicBezTo>
                    <a:pt x="1661" y="1080"/>
                    <a:pt x="1685" y="1080"/>
                    <a:pt x="1709" y="1056"/>
                  </a:cubicBezTo>
                  <a:cubicBezTo>
                    <a:pt x="1734" y="1007"/>
                    <a:pt x="1709" y="959"/>
                    <a:pt x="1685" y="935"/>
                  </a:cubicBezTo>
                  <a:lnTo>
                    <a:pt x="155" y="11"/>
                  </a:lnTo>
                  <a:cubicBezTo>
                    <a:pt x="139" y="4"/>
                    <a:pt x="124" y="0"/>
                    <a:pt x="1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4"/>
            <p:cNvSpPr/>
            <p:nvPr/>
          </p:nvSpPr>
          <p:spPr>
            <a:xfrm>
              <a:off x="5340805" y="4845446"/>
              <a:ext cx="97252" cy="157795"/>
            </a:xfrm>
            <a:custGeom>
              <a:avLst/>
              <a:gdLst/>
              <a:ahLst/>
              <a:cxnLst/>
              <a:rect l="l" t="t" r="r" b="b"/>
              <a:pathLst>
                <a:path w="1118" h="1814" extrusionOk="0">
                  <a:moveTo>
                    <a:pt x="1010" y="0"/>
                  </a:moveTo>
                  <a:cubicBezTo>
                    <a:pt x="984" y="0"/>
                    <a:pt x="962" y="12"/>
                    <a:pt x="947" y="41"/>
                  </a:cubicBezTo>
                  <a:lnTo>
                    <a:pt x="24" y="1717"/>
                  </a:lnTo>
                  <a:cubicBezTo>
                    <a:pt x="0" y="1741"/>
                    <a:pt x="24" y="1790"/>
                    <a:pt x="49" y="1814"/>
                  </a:cubicBezTo>
                  <a:lnTo>
                    <a:pt x="97" y="1814"/>
                  </a:lnTo>
                  <a:cubicBezTo>
                    <a:pt x="122" y="1814"/>
                    <a:pt x="146" y="1814"/>
                    <a:pt x="170" y="1790"/>
                  </a:cubicBezTo>
                  <a:lnTo>
                    <a:pt x="1093" y="113"/>
                  </a:lnTo>
                  <a:cubicBezTo>
                    <a:pt x="1118" y="89"/>
                    <a:pt x="1093" y="41"/>
                    <a:pt x="1069" y="16"/>
                  </a:cubicBezTo>
                  <a:cubicBezTo>
                    <a:pt x="1049" y="6"/>
                    <a:pt x="1029" y="0"/>
                    <a:pt x="10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4"/>
            <p:cNvSpPr/>
            <p:nvPr/>
          </p:nvSpPr>
          <p:spPr>
            <a:xfrm>
              <a:off x="5499297" y="4624350"/>
              <a:ext cx="175454" cy="150575"/>
            </a:xfrm>
            <a:custGeom>
              <a:avLst/>
              <a:gdLst/>
              <a:ahLst/>
              <a:cxnLst/>
              <a:rect l="l" t="t" r="r" b="b"/>
              <a:pathLst>
                <a:path w="2017" h="1731" extrusionOk="0">
                  <a:moveTo>
                    <a:pt x="1166" y="175"/>
                  </a:moveTo>
                  <a:cubicBezTo>
                    <a:pt x="1555" y="175"/>
                    <a:pt x="1871" y="467"/>
                    <a:pt x="1871" y="856"/>
                  </a:cubicBezTo>
                  <a:cubicBezTo>
                    <a:pt x="1871" y="1285"/>
                    <a:pt x="1511" y="1569"/>
                    <a:pt x="1144" y="1569"/>
                  </a:cubicBezTo>
                  <a:cubicBezTo>
                    <a:pt x="971" y="1569"/>
                    <a:pt x="796" y="1506"/>
                    <a:pt x="656" y="1366"/>
                  </a:cubicBezTo>
                  <a:cubicBezTo>
                    <a:pt x="219" y="929"/>
                    <a:pt x="534" y="175"/>
                    <a:pt x="1166" y="175"/>
                  </a:cubicBezTo>
                  <a:close/>
                  <a:moveTo>
                    <a:pt x="1142" y="1"/>
                  </a:moveTo>
                  <a:cubicBezTo>
                    <a:pt x="930" y="1"/>
                    <a:pt x="714" y="77"/>
                    <a:pt x="534" y="248"/>
                  </a:cubicBezTo>
                  <a:cubicBezTo>
                    <a:pt x="0" y="807"/>
                    <a:pt x="389" y="1730"/>
                    <a:pt x="1166" y="1730"/>
                  </a:cubicBezTo>
                  <a:cubicBezTo>
                    <a:pt x="1628" y="1730"/>
                    <a:pt x="2016" y="1342"/>
                    <a:pt x="2016" y="856"/>
                  </a:cubicBezTo>
                  <a:cubicBezTo>
                    <a:pt x="2016" y="344"/>
                    <a:pt x="1590" y="1"/>
                    <a:pt x="114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9;p4"/>
            <p:cNvSpPr/>
            <p:nvPr/>
          </p:nvSpPr>
          <p:spPr>
            <a:xfrm>
              <a:off x="5615653" y="4833656"/>
              <a:ext cx="32352" cy="88957"/>
            </a:xfrm>
            <a:custGeom>
              <a:avLst/>
              <a:gdLst/>
              <a:ahLst/>
              <a:cxnLst/>
              <a:rect l="l" t="t" r="r" b="b"/>
              <a:pathLst>
                <a:path w="671" h="1845" extrusionOk="0">
                  <a:moveTo>
                    <a:pt x="106" y="0"/>
                  </a:moveTo>
                  <a:cubicBezTo>
                    <a:pt x="55" y="0"/>
                    <a:pt x="0" y="47"/>
                    <a:pt x="15" y="119"/>
                  </a:cubicBezTo>
                  <a:lnTo>
                    <a:pt x="501" y="1796"/>
                  </a:lnTo>
                  <a:cubicBezTo>
                    <a:pt x="501" y="1820"/>
                    <a:pt x="525" y="1844"/>
                    <a:pt x="573" y="1844"/>
                  </a:cubicBezTo>
                  <a:lnTo>
                    <a:pt x="598" y="1844"/>
                  </a:lnTo>
                  <a:cubicBezTo>
                    <a:pt x="646" y="1844"/>
                    <a:pt x="671" y="1796"/>
                    <a:pt x="646" y="1747"/>
                  </a:cubicBezTo>
                  <a:lnTo>
                    <a:pt x="185" y="71"/>
                  </a:lnTo>
                  <a:cubicBezTo>
                    <a:pt x="175" y="22"/>
                    <a:pt x="141" y="0"/>
                    <a:pt x="1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40;p4"/>
            <p:cNvSpPr/>
            <p:nvPr/>
          </p:nvSpPr>
          <p:spPr>
            <a:xfrm>
              <a:off x="5580022" y="4852990"/>
              <a:ext cx="97250" cy="37993"/>
            </a:xfrm>
            <a:custGeom>
              <a:avLst/>
              <a:gdLst/>
              <a:ahLst/>
              <a:cxnLst/>
              <a:rect l="l" t="t" r="r" b="b"/>
              <a:pathLst>
                <a:path w="2017" h="788" extrusionOk="0">
                  <a:moveTo>
                    <a:pt x="1934" y="0"/>
                  </a:moveTo>
                  <a:cubicBezTo>
                    <a:pt x="1921" y="0"/>
                    <a:pt x="1908" y="3"/>
                    <a:pt x="1895" y="10"/>
                  </a:cubicBezTo>
                  <a:lnTo>
                    <a:pt x="49" y="617"/>
                  </a:lnTo>
                  <a:cubicBezTo>
                    <a:pt x="25" y="642"/>
                    <a:pt x="1" y="666"/>
                    <a:pt x="1" y="714"/>
                  </a:cubicBezTo>
                  <a:cubicBezTo>
                    <a:pt x="1" y="739"/>
                    <a:pt x="49" y="763"/>
                    <a:pt x="74" y="763"/>
                  </a:cubicBezTo>
                  <a:lnTo>
                    <a:pt x="98" y="787"/>
                  </a:lnTo>
                  <a:lnTo>
                    <a:pt x="1944" y="180"/>
                  </a:lnTo>
                  <a:cubicBezTo>
                    <a:pt x="1993" y="156"/>
                    <a:pt x="2017" y="107"/>
                    <a:pt x="1993" y="59"/>
                  </a:cubicBezTo>
                  <a:cubicBezTo>
                    <a:pt x="1993" y="23"/>
                    <a:pt x="1967" y="0"/>
                    <a:pt x="19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41;p4"/>
            <p:cNvSpPr/>
            <p:nvPr/>
          </p:nvSpPr>
          <p:spPr>
            <a:xfrm>
              <a:off x="5588990" y="4847059"/>
              <a:ext cx="83605" cy="52120"/>
            </a:xfrm>
            <a:custGeom>
              <a:avLst/>
              <a:gdLst/>
              <a:ahLst/>
              <a:cxnLst/>
              <a:rect l="l" t="t" r="r" b="b"/>
              <a:pathLst>
                <a:path w="1734" h="1081" extrusionOk="0">
                  <a:moveTo>
                    <a:pt x="110" y="0"/>
                  </a:moveTo>
                  <a:cubicBezTo>
                    <a:pt x="38" y="0"/>
                    <a:pt x="0" y="92"/>
                    <a:pt x="82" y="133"/>
                  </a:cubicBezTo>
                  <a:lnTo>
                    <a:pt x="1588" y="1080"/>
                  </a:lnTo>
                  <a:lnTo>
                    <a:pt x="1637" y="1080"/>
                  </a:lnTo>
                  <a:cubicBezTo>
                    <a:pt x="1661" y="1080"/>
                    <a:pt x="1685" y="1080"/>
                    <a:pt x="1709" y="1056"/>
                  </a:cubicBezTo>
                  <a:cubicBezTo>
                    <a:pt x="1734" y="1007"/>
                    <a:pt x="1709" y="959"/>
                    <a:pt x="1685" y="935"/>
                  </a:cubicBezTo>
                  <a:lnTo>
                    <a:pt x="155" y="11"/>
                  </a:lnTo>
                  <a:cubicBezTo>
                    <a:pt x="139" y="4"/>
                    <a:pt x="124" y="0"/>
                    <a:pt x="1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4"/>
            <p:cNvSpPr/>
            <p:nvPr/>
          </p:nvSpPr>
          <p:spPr>
            <a:xfrm>
              <a:off x="5605817" y="4825749"/>
              <a:ext cx="53904" cy="87462"/>
            </a:xfrm>
            <a:custGeom>
              <a:avLst/>
              <a:gdLst/>
              <a:ahLst/>
              <a:cxnLst/>
              <a:rect l="l" t="t" r="r" b="b"/>
              <a:pathLst>
                <a:path w="1118" h="1814" extrusionOk="0">
                  <a:moveTo>
                    <a:pt x="1010" y="0"/>
                  </a:moveTo>
                  <a:cubicBezTo>
                    <a:pt x="984" y="0"/>
                    <a:pt x="962" y="12"/>
                    <a:pt x="947" y="41"/>
                  </a:cubicBezTo>
                  <a:lnTo>
                    <a:pt x="24" y="1717"/>
                  </a:lnTo>
                  <a:cubicBezTo>
                    <a:pt x="0" y="1741"/>
                    <a:pt x="24" y="1790"/>
                    <a:pt x="49" y="1814"/>
                  </a:cubicBezTo>
                  <a:lnTo>
                    <a:pt x="97" y="1814"/>
                  </a:lnTo>
                  <a:cubicBezTo>
                    <a:pt x="122" y="1814"/>
                    <a:pt x="146" y="1814"/>
                    <a:pt x="170" y="1790"/>
                  </a:cubicBezTo>
                  <a:lnTo>
                    <a:pt x="1093" y="113"/>
                  </a:lnTo>
                  <a:cubicBezTo>
                    <a:pt x="1118" y="89"/>
                    <a:pt x="1093" y="41"/>
                    <a:pt x="1069" y="16"/>
                  </a:cubicBezTo>
                  <a:cubicBezTo>
                    <a:pt x="1049" y="6"/>
                    <a:pt x="1029" y="0"/>
                    <a:pt x="10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3" name="Google Shape;143;p4"/>
          <p:cNvGrpSpPr/>
          <p:nvPr/>
        </p:nvGrpSpPr>
        <p:grpSpPr>
          <a:xfrm>
            <a:off x="122839" y="125316"/>
            <a:ext cx="604654" cy="578037"/>
            <a:chOff x="122839" y="125316"/>
            <a:chExt cx="604654" cy="578037"/>
          </a:xfrm>
        </p:grpSpPr>
        <p:sp>
          <p:nvSpPr>
            <p:cNvPr id="144" name="Google Shape;144;p4"/>
            <p:cNvSpPr/>
            <p:nvPr/>
          </p:nvSpPr>
          <p:spPr>
            <a:xfrm rot="10232062">
              <a:off x="183718" y="463675"/>
              <a:ext cx="246284" cy="220932"/>
            </a:xfrm>
            <a:custGeom>
              <a:avLst/>
              <a:gdLst/>
              <a:ahLst/>
              <a:cxnLst/>
              <a:rect l="l" t="t" r="r" b="b"/>
              <a:pathLst>
                <a:path w="2891" h="2593" extrusionOk="0">
                  <a:moveTo>
                    <a:pt x="2397" y="0"/>
                  </a:moveTo>
                  <a:cubicBezTo>
                    <a:pt x="2197" y="0"/>
                    <a:pt x="1879" y="238"/>
                    <a:pt x="1117" y="367"/>
                  </a:cubicBezTo>
                  <a:cubicBezTo>
                    <a:pt x="0" y="586"/>
                    <a:pt x="389" y="2213"/>
                    <a:pt x="389" y="2335"/>
                  </a:cubicBezTo>
                  <a:cubicBezTo>
                    <a:pt x="672" y="2505"/>
                    <a:pt x="988" y="2592"/>
                    <a:pt x="1309" y="2592"/>
                  </a:cubicBezTo>
                  <a:cubicBezTo>
                    <a:pt x="1538" y="2592"/>
                    <a:pt x="1769" y="2547"/>
                    <a:pt x="1992" y="2456"/>
                  </a:cubicBezTo>
                  <a:cubicBezTo>
                    <a:pt x="2891" y="2092"/>
                    <a:pt x="2891" y="683"/>
                    <a:pt x="2648" y="221"/>
                  </a:cubicBezTo>
                  <a:cubicBezTo>
                    <a:pt x="2567" y="59"/>
                    <a:pt x="2497" y="0"/>
                    <a:pt x="23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45;p4"/>
            <p:cNvSpPr/>
            <p:nvPr/>
          </p:nvSpPr>
          <p:spPr>
            <a:xfrm rot="10232062">
              <a:off x="259551" y="505895"/>
              <a:ext cx="122162" cy="100199"/>
            </a:xfrm>
            <a:custGeom>
              <a:avLst/>
              <a:gdLst/>
              <a:ahLst/>
              <a:cxnLst/>
              <a:rect l="l" t="t" r="r" b="b"/>
              <a:pathLst>
                <a:path w="1434" h="1176" extrusionOk="0">
                  <a:moveTo>
                    <a:pt x="1347" y="0"/>
                  </a:moveTo>
                  <a:cubicBezTo>
                    <a:pt x="1312" y="0"/>
                    <a:pt x="1281" y="23"/>
                    <a:pt x="1264" y="58"/>
                  </a:cubicBezTo>
                  <a:cubicBezTo>
                    <a:pt x="1069" y="520"/>
                    <a:pt x="49" y="1030"/>
                    <a:pt x="49" y="1030"/>
                  </a:cubicBezTo>
                  <a:cubicBezTo>
                    <a:pt x="25" y="1054"/>
                    <a:pt x="0" y="1103"/>
                    <a:pt x="25" y="1151"/>
                  </a:cubicBezTo>
                  <a:cubicBezTo>
                    <a:pt x="49" y="1176"/>
                    <a:pt x="73" y="1176"/>
                    <a:pt x="98" y="1176"/>
                  </a:cubicBezTo>
                  <a:lnTo>
                    <a:pt x="122" y="1176"/>
                  </a:lnTo>
                  <a:cubicBezTo>
                    <a:pt x="171" y="1151"/>
                    <a:pt x="1166" y="641"/>
                    <a:pt x="1409" y="107"/>
                  </a:cubicBezTo>
                  <a:cubicBezTo>
                    <a:pt x="1434" y="82"/>
                    <a:pt x="1409" y="34"/>
                    <a:pt x="1385" y="10"/>
                  </a:cubicBezTo>
                  <a:cubicBezTo>
                    <a:pt x="1372" y="3"/>
                    <a:pt x="1359" y="0"/>
                    <a:pt x="1347" y="0"/>
                  </a:cubicBezTo>
                  <a:close/>
                </a:path>
              </a:pathLst>
            </a:custGeom>
            <a:solidFill>
              <a:srgbClr val="261B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46;p4"/>
            <p:cNvSpPr/>
            <p:nvPr/>
          </p:nvSpPr>
          <p:spPr>
            <a:xfrm rot="10232062">
              <a:off x="138246" y="172035"/>
              <a:ext cx="254633" cy="208407"/>
            </a:xfrm>
            <a:custGeom>
              <a:avLst/>
              <a:gdLst/>
              <a:ahLst/>
              <a:cxnLst/>
              <a:rect l="l" t="t" r="r" b="b"/>
              <a:pathLst>
                <a:path w="2989" h="2446" extrusionOk="0">
                  <a:moveTo>
                    <a:pt x="1122" y="0"/>
                  </a:moveTo>
                  <a:cubicBezTo>
                    <a:pt x="708" y="0"/>
                    <a:pt x="337" y="106"/>
                    <a:pt x="292" y="117"/>
                  </a:cubicBezTo>
                  <a:cubicBezTo>
                    <a:pt x="25" y="628"/>
                    <a:pt x="0" y="1211"/>
                    <a:pt x="267" y="1721"/>
                  </a:cubicBezTo>
                  <a:cubicBezTo>
                    <a:pt x="520" y="2255"/>
                    <a:pt x="1145" y="2445"/>
                    <a:pt x="1692" y="2445"/>
                  </a:cubicBezTo>
                  <a:cubicBezTo>
                    <a:pt x="2040" y="2445"/>
                    <a:pt x="2357" y="2368"/>
                    <a:pt x="2527" y="2255"/>
                  </a:cubicBezTo>
                  <a:cubicBezTo>
                    <a:pt x="2988" y="1939"/>
                    <a:pt x="2551" y="1842"/>
                    <a:pt x="2284" y="725"/>
                  </a:cubicBezTo>
                  <a:cubicBezTo>
                    <a:pt x="2128" y="140"/>
                    <a:pt x="1597" y="0"/>
                    <a:pt x="112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47;p4"/>
            <p:cNvSpPr/>
            <p:nvPr/>
          </p:nvSpPr>
          <p:spPr>
            <a:xfrm rot="10232062">
              <a:off x="241030" y="237329"/>
              <a:ext cx="109810" cy="114769"/>
            </a:xfrm>
            <a:custGeom>
              <a:avLst/>
              <a:gdLst/>
              <a:ahLst/>
              <a:cxnLst/>
              <a:rect l="l" t="t" r="r" b="b"/>
              <a:pathLst>
                <a:path w="1289" h="1347" extrusionOk="0">
                  <a:moveTo>
                    <a:pt x="91" y="0"/>
                  </a:moveTo>
                  <a:cubicBezTo>
                    <a:pt x="78" y="0"/>
                    <a:pt x="64" y="3"/>
                    <a:pt x="49" y="11"/>
                  </a:cubicBezTo>
                  <a:cubicBezTo>
                    <a:pt x="1" y="35"/>
                    <a:pt x="1" y="83"/>
                    <a:pt x="25" y="132"/>
                  </a:cubicBezTo>
                  <a:cubicBezTo>
                    <a:pt x="49" y="156"/>
                    <a:pt x="632" y="1128"/>
                    <a:pt x="1167" y="1347"/>
                  </a:cubicBezTo>
                  <a:lnTo>
                    <a:pt x="1191" y="1347"/>
                  </a:lnTo>
                  <a:cubicBezTo>
                    <a:pt x="1215" y="1347"/>
                    <a:pt x="1240" y="1322"/>
                    <a:pt x="1264" y="1298"/>
                  </a:cubicBezTo>
                  <a:cubicBezTo>
                    <a:pt x="1288" y="1249"/>
                    <a:pt x="1264" y="1201"/>
                    <a:pt x="1215" y="1201"/>
                  </a:cubicBezTo>
                  <a:cubicBezTo>
                    <a:pt x="754" y="1006"/>
                    <a:pt x="171" y="35"/>
                    <a:pt x="171" y="35"/>
                  </a:cubicBezTo>
                  <a:cubicBezTo>
                    <a:pt x="154" y="18"/>
                    <a:pt x="124" y="0"/>
                    <a:pt x="91" y="0"/>
                  </a:cubicBezTo>
                  <a:close/>
                </a:path>
              </a:pathLst>
            </a:custGeom>
            <a:solidFill>
              <a:srgbClr val="261B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48;p4"/>
            <p:cNvSpPr/>
            <p:nvPr/>
          </p:nvSpPr>
          <p:spPr>
            <a:xfrm rot="10232062">
              <a:off x="467454" y="143954"/>
              <a:ext cx="244239" cy="212326"/>
            </a:xfrm>
            <a:custGeom>
              <a:avLst/>
              <a:gdLst/>
              <a:ahLst/>
              <a:cxnLst/>
              <a:rect l="l" t="t" r="r" b="b"/>
              <a:pathLst>
                <a:path w="2867" h="2492" extrusionOk="0">
                  <a:moveTo>
                    <a:pt x="1588" y="0"/>
                  </a:moveTo>
                  <a:cubicBezTo>
                    <a:pt x="1396" y="0"/>
                    <a:pt x="1204" y="32"/>
                    <a:pt x="1021" y="99"/>
                  </a:cubicBezTo>
                  <a:cubicBezTo>
                    <a:pt x="122" y="391"/>
                    <a:pt x="0" y="1775"/>
                    <a:pt x="195" y="2261"/>
                  </a:cubicBezTo>
                  <a:cubicBezTo>
                    <a:pt x="272" y="2432"/>
                    <a:pt x="340" y="2492"/>
                    <a:pt x="447" y="2492"/>
                  </a:cubicBezTo>
                  <a:cubicBezTo>
                    <a:pt x="643" y="2492"/>
                    <a:pt x="970" y="2291"/>
                    <a:pt x="1725" y="2213"/>
                  </a:cubicBezTo>
                  <a:cubicBezTo>
                    <a:pt x="2867" y="2115"/>
                    <a:pt x="2624" y="439"/>
                    <a:pt x="2624" y="342"/>
                  </a:cubicBezTo>
                  <a:cubicBezTo>
                    <a:pt x="2321" y="119"/>
                    <a:pt x="1955" y="0"/>
                    <a:pt x="15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49;p4"/>
            <p:cNvSpPr/>
            <p:nvPr/>
          </p:nvSpPr>
          <p:spPr>
            <a:xfrm rot="10232062">
              <a:off x="506806" y="218606"/>
              <a:ext cx="128381" cy="91934"/>
            </a:xfrm>
            <a:custGeom>
              <a:avLst/>
              <a:gdLst/>
              <a:ahLst/>
              <a:cxnLst/>
              <a:rect l="l" t="t" r="r" b="b"/>
              <a:pathLst>
                <a:path w="1507" h="1079" extrusionOk="0">
                  <a:moveTo>
                    <a:pt x="1423" y="0"/>
                  </a:moveTo>
                  <a:cubicBezTo>
                    <a:pt x="1411" y="0"/>
                    <a:pt x="1398" y="3"/>
                    <a:pt x="1385" y="10"/>
                  </a:cubicBezTo>
                  <a:cubicBezTo>
                    <a:pt x="1336" y="34"/>
                    <a:pt x="292" y="471"/>
                    <a:pt x="25" y="957"/>
                  </a:cubicBezTo>
                  <a:cubicBezTo>
                    <a:pt x="0" y="1006"/>
                    <a:pt x="0" y="1054"/>
                    <a:pt x="49" y="1079"/>
                  </a:cubicBezTo>
                  <a:lnTo>
                    <a:pt x="98" y="1079"/>
                  </a:lnTo>
                  <a:cubicBezTo>
                    <a:pt x="122" y="1079"/>
                    <a:pt x="146" y="1054"/>
                    <a:pt x="146" y="1054"/>
                  </a:cubicBezTo>
                  <a:cubicBezTo>
                    <a:pt x="413" y="593"/>
                    <a:pt x="1458" y="156"/>
                    <a:pt x="1458" y="156"/>
                  </a:cubicBezTo>
                  <a:cubicBezTo>
                    <a:pt x="1482" y="131"/>
                    <a:pt x="1506" y="83"/>
                    <a:pt x="1482" y="59"/>
                  </a:cubicBezTo>
                  <a:cubicBezTo>
                    <a:pt x="1482" y="23"/>
                    <a:pt x="1456" y="0"/>
                    <a:pt x="1423" y="0"/>
                  </a:cubicBezTo>
                  <a:close/>
                </a:path>
              </a:pathLst>
            </a:custGeom>
            <a:solidFill>
              <a:srgbClr val="261B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50;p4"/>
            <p:cNvSpPr/>
            <p:nvPr/>
          </p:nvSpPr>
          <p:spPr>
            <a:xfrm rot="10232062">
              <a:off x="212752" y="211973"/>
              <a:ext cx="453381" cy="339193"/>
            </a:xfrm>
            <a:custGeom>
              <a:avLst/>
              <a:gdLst/>
              <a:ahLst/>
              <a:cxnLst/>
              <a:rect l="l" t="t" r="r" b="b"/>
              <a:pathLst>
                <a:path w="5322" h="3981" extrusionOk="0">
                  <a:moveTo>
                    <a:pt x="2229" y="0"/>
                  </a:moveTo>
                  <a:cubicBezTo>
                    <a:pt x="2176" y="0"/>
                    <a:pt x="2121" y="3"/>
                    <a:pt x="2061" y="9"/>
                  </a:cubicBezTo>
                  <a:cubicBezTo>
                    <a:pt x="1523" y="53"/>
                    <a:pt x="1298" y="507"/>
                    <a:pt x="1299" y="894"/>
                  </a:cubicBezTo>
                  <a:lnTo>
                    <a:pt x="1299" y="894"/>
                  </a:lnTo>
                  <a:cubicBezTo>
                    <a:pt x="1256" y="882"/>
                    <a:pt x="1211" y="870"/>
                    <a:pt x="1163" y="859"/>
                  </a:cubicBezTo>
                  <a:cubicBezTo>
                    <a:pt x="1123" y="851"/>
                    <a:pt x="1085" y="847"/>
                    <a:pt x="1048" y="847"/>
                  </a:cubicBezTo>
                  <a:cubicBezTo>
                    <a:pt x="240" y="847"/>
                    <a:pt x="0" y="2788"/>
                    <a:pt x="604" y="2997"/>
                  </a:cubicBezTo>
                  <a:cubicBezTo>
                    <a:pt x="676" y="3025"/>
                    <a:pt x="742" y="3037"/>
                    <a:pt x="801" y="3037"/>
                  </a:cubicBezTo>
                  <a:cubicBezTo>
                    <a:pt x="824" y="3037"/>
                    <a:pt x="847" y="3035"/>
                    <a:pt x="868" y="3032"/>
                  </a:cubicBezTo>
                  <a:lnTo>
                    <a:pt x="868" y="3032"/>
                  </a:lnTo>
                  <a:cubicBezTo>
                    <a:pt x="1077" y="3454"/>
                    <a:pt x="1536" y="3921"/>
                    <a:pt x="2132" y="3921"/>
                  </a:cubicBezTo>
                  <a:cubicBezTo>
                    <a:pt x="2149" y="3921"/>
                    <a:pt x="2166" y="3921"/>
                    <a:pt x="2183" y="3920"/>
                  </a:cubicBezTo>
                  <a:cubicBezTo>
                    <a:pt x="2358" y="3908"/>
                    <a:pt x="2491" y="3882"/>
                    <a:pt x="2590" y="3846"/>
                  </a:cubicBezTo>
                  <a:lnTo>
                    <a:pt x="2590" y="3846"/>
                  </a:lnTo>
                  <a:cubicBezTo>
                    <a:pt x="2678" y="3927"/>
                    <a:pt x="2799" y="3981"/>
                    <a:pt x="2960" y="3981"/>
                  </a:cubicBezTo>
                  <a:cubicBezTo>
                    <a:pt x="3070" y="3981"/>
                    <a:pt x="3199" y="3955"/>
                    <a:pt x="3349" y="3896"/>
                  </a:cubicBezTo>
                  <a:cubicBezTo>
                    <a:pt x="3931" y="3671"/>
                    <a:pt x="4211" y="3324"/>
                    <a:pt x="4262" y="3034"/>
                  </a:cubicBezTo>
                  <a:lnTo>
                    <a:pt x="4262" y="3034"/>
                  </a:lnTo>
                  <a:cubicBezTo>
                    <a:pt x="4365" y="3023"/>
                    <a:pt x="4482" y="2989"/>
                    <a:pt x="4612" y="2924"/>
                  </a:cubicBezTo>
                  <a:cubicBezTo>
                    <a:pt x="5321" y="2580"/>
                    <a:pt x="4915" y="1660"/>
                    <a:pt x="4479" y="1295"/>
                  </a:cubicBezTo>
                  <a:lnTo>
                    <a:pt x="4479" y="1295"/>
                  </a:lnTo>
                  <a:cubicBezTo>
                    <a:pt x="4597" y="1026"/>
                    <a:pt x="4485" y="563"/>
                    <a:pt x="3835" y="179"/>
                  </a:cubicBezTo>
                  <a:cubicBezTo>
                    <a:pt x="3619" y="52"/>
                    <a:pt x="3439" y="3"/>
                    <a:pt x="3289" y="3"/>
                  </a:cubicBezTo>
                  <a:cubicBezTo>
                    <a:pt x="3074" y="3"/>
                    <a:pt x="2921" y="104"/>
                    <a:pt x="2817" y="220"/>
                  </a:cubicBezTo>
                  <a:lnTo>
                    <a:pt x="2817" y="220"/>
                  </a:lnTo>
                  <a:cubicBezTo>
                    <a:pt x="2713" y="96"/>
                    <a:pt x="2527" y="0"/>
                    <a:pt x="22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51;p4"/>
            <p:cNvSpPr/>
            <p:nvPr/>
          </p:nvSpPr>
          <p:spPr>
            <a:xfrm rot="10232062">
              <a:off x="230506" y="204162"/>
              <a:ext cx="422201" cy="355297"/>
            </a:xfrm>
            <a:custGeom>
              <a:avLst/>
              <a:gdLst/>
              <a:ahLst/>
              <a:cxnLst/>
              <a:rect l="l" t="t" r="r" b="b"/>
              <a:pathLst>
                <a:path w="4956" h="4170" extrusionOk="0">
                  <a:moveTo>
                    <a:pt x="2673" y="452"/>
                  </a:moveTo>
                  <a:cubicBezTo>
                    <a:pt x="2697" y="501"/>
                    <a:pt x="2721" y="574"/>
                    <a:pt x="2697" y="647"/>
                  </a:cubicBezTo>
                  <a:cubicBezTo>
                    <a:pt x="2697" y="695"/>
                    <a:pt x="2697" y="744"/>
                    <a:pt x="2648" y="768"/>
                  </a:cubicBezTo>
                  <a:lnTo>
                    <a:pt x="2600" y="768"/>
                  </a:lnTo>
                  <a:cubicBezTo>
                    <a:pt x="2575" y="768"/>
                    <a:pt x="2551" y="720"/>
                    <a:pt x="2551" y="671"/>
                  </a:cubicBezTo>
                  <a:cubicBezTo>
                    <a:pt x="2575" y="598"/>
                    <a:pt x="2624" y="525"/>
                    <a:pt x="2673" y="452"/>
                  </a:cubicBezTo>
                  <a:close/>
                  <a:moveTo>
                    <a:pt x="1264" y="1108"/>
                  </a:moveTo>
                  <a:lnTo>
                    <a:pt x="1264" y="1108"/>
                  </a:lnTo>
                  <a:cubicBezTo>
                    <a:pt x="1579" y="1230"/>
                    <a:pt x="1677" y="1400"/>
                    <a:pt x="1652" y="1448"/>
                  </a:cubicBezTo>
                  <a:cubicBezTo>
                    <a:pt x="1652" y="1473"/>
                    <a:pt x="1604" y="1473"/>
                    <a:pt x="1579" y="1473"/>
                  </a:cubicBezTo>
                  <a:cubicBezTo>
                    <a:pt x="1531" y="1473"/>
                    <a:pt x="1506" y="1473"/>
                    <a:pt x="1458" y="1448"/>
                  </a:cubicBezTo>
                  <a:cubicBezTo>
                    <a:pt x="1336" y="1400"/>
                    <a:pt x="1264" y="1254"/>
                    <a:pt x="1264" y="1108"/>
                  </a:cubicBezTo>
                  <a:close/>
                  <a:moveTo>
                    <a:pt x="3984" y="1303"/>
                  </a:moveTo>
                  <a:cubicBezTo>
                    <a:pt x="4009" y="1303"/>
                    <a:pt x="4033" y="1327"/>
                    <a:pt x="4081" y="1327"/>
                  </a:cubicBezTo>
                  <a:cubicBezTo>
                    <a:pt x="4130" y="1351"/>
                    <a:pt x="4179" y="1375"/>
                    <a:pt x="4252" y="1424"/>
                  </a:cubicBezTo>
                  <a:cubicBezTo>
                    <a:pt x="4203" y="1473"/>
                    <a:pt x="4130" y="1521"/>
                    <a:pt x="4057" y="1545"/>
                  </a:cubicBezTo>
                  <a:cubicBezTo>
                    <a:pt x="4039" y="1552"/>
                    <a:pt x="4019" y="1555"/>
                    <a:pt x="3999" y="1555"/>
                  </a:cubicBezTo>
                  <a:cubicBezTo>
                    <a:pt x="3940" y="1555"/>
                    <a:pt x="3881" y="1527"/>
                    <a:pt x="3863" y="1473"/>
                  </a:cubicBezTo>
                  <a:cubicBezTo>
                    <a:pt x="3839" y="1424"/>
                    <a:pt x="3839" y="1400"/>
                    <a:pt x="3863" y="1351"/>
                  </a:cubicBezTo>
                  <a:cubicBezTo>
                    <a:pt x="3887" y="1327"/>
                    <a:pt x="3936" y="1303"/>
                    <a:pt x="3984" y="1303"/>
                  </a:cubicBezTo>
                  <a:close/>
                  <a:moveTo>
                    <a:pt x="826" y="2541"/>
                  </a:moveTo>
                  <a:cubicBezTo>
                    <a:pt x="923" y="2541"/>
                    <a:pt x="972" y="2614"/>
                    <a:pt x="972" y="2687"/>
                  </a:cubicBezTo>
                  <a:cubicBezTo>
                    <a:pt x="996" y="2833"/>
                    <a:pt x="923" y="2979"/>
                    <a:pt x="778" y="3027"/>
                  </a:cubicBezTo>
                  <a:cubicBezTo>
                    <a:pt x="705" y="2906"/>
                    <a:pt x="681" y="2736"/>
                    <a:pt x="729" y="2590"/>
                  </a:cubicBezTo>
                  <a:cubicBezTo>
                    <a:pt x="729" y="2566"/>
                    <a:pt x="753" y="2541"/>
                    <a:pt x="802" y="2541"/>
                  </a:cubicBezTo>
                  <a:close/>
                  <a:moveTo>
                    <a:pt x="3720" y="2701"/>
                  </a:moveTo>
                  <a:cubicBezTo>
                    <a:pt x="3727" y="2701"/>
                    <a:pt x="3734" y="2704"/>
                    <a:pt x="3741" y="2712"/>
                  </a:cubicBezTo>
                  <a:lnTo>
                    <a:pt x="3814" y="2712"/>
                  </a:lnTo>
                  <a:cubicBezTo>
                    <a:pt x="3960" y="2736"/>
                    <a:pt x="4081" y="2906"/>
                    <a:pt x="4057" y="3052"/>
                  </a:cubicBezTo>
                  <a:cubicBezTo>
                    <a:pt x="4038" y="3055"/>
                    <a:pt x="4020" y="3056"/>
                    <a:pt x="4001" y="3056"/>
                  </a:cubicBezTo>
                  <a:cubicBezTo>
                    <a:pt x="3875" y="3056"/>
                    <a:pt x="3756" y="2987"/>
                    <a:pt x="3693" y="2882"/>
                  </a:cubicBezTo>
                  <a:cubicBezTo>
                    <a:pt x="3669" y="2833"/>
                    <a:pt x="3644" y="2784"/>
                    <a:pt x="3669" y="2736"/>
                  </a:cubicBezTo>
                  <a:cubicBezTo>
                    <a:pt x="3686" y="2719"/>
                    <a:pt x="3703" y="2701"/>
                    <a:pt x="3720" y="2701"/>
                  </a:cubicBezTo>
                  <a:close/>
                  <a:moveTo>
                    <a:pt x="2381" y="3343"/>
                  </a:moveTo>
                  <a:cubicBezTo>
                    <a:pt x="2527" y="3392"/>
                    <a:pt x="2624" y="3537"/>
                    <a:pt x="2648" y="3683"/>
                  </a:cubicBezTo>
                  <a:cubicBezTo>
                    <a:pt x="2648" y="3756"/>
                    <a:pt x="2600" y="3805"/>
                    <a:pt x="2478" y="3853"/>
                  </a:cubicBezTo>
                  <a:cubicBezTo>
                    <a:pt x="2405" y="3756"/>
                    <a:pt x="2357" y="3610"/>
                    <a:pt x="2357" y="3465"/>
                  </a:cubicBezTo>
                  <a:cubicBezTo>
                    <a:pt x="2357" y="3367"/>
                    <a:pt x="2381" y="3343"/>
                    <a:pt x="2381" y="3343"/>
                  </a:cubicBezTo>
                  <a:close/>
                  <a:moveTo>
                    <a:pt x="3124" y="188"/>
                  </a:moveTo>
                  <a:cubicBezTo>
                    <a:pt x="3276" y="188"/>
                    <a:pt x="3445" y="243"/>
                    <a:pt x="3620" y="355"/>
                  </a:cubicBezTo>
                  <a:cubicBezTo>
                    <a:pt x="4130" y="671"/>
                    <a:pt x="4300" y="1011"/>
                    <a:pt x="4276" y="1278"/>
                  </a:cubicBezTo>
                  <a:cubicBezTo>
                    <a:pt x="4203" y="1230"/>
                    <a:pt x="4154" y="1205"/>
                    <a:pt x="4081" y="1181"/>
                  </a:cubicBezTo>
                  <a:cubicBezTo>
                    <a:pt x="4033" y="1157"/>
                    <a:pt x="3984" y="1157"/>
                    <a:pt x="3936" y="1157"/>
                  </a:cubicBezTo>
                  <a:cubicBezTo>
                    <a:pt x="3839" y="1157"/>
                    <a:pt x="3741" y="1205"/>
                    <a:pt x="3693" y="1303"/>
                  </a:cubicBezTo>
                  <a:cubicBezTo>
                    <a:pt x="3644" y="1375"/>
                    <a:pt x="3644" y="1473"/>
                    <a:pt x="3693" y="1570"/>
                  </a:cubicBezTo>
                  <a:cubicBezTo>
                    <a:pt x="3741" y="1667"/>
                    <a:pt x="3863" y="1716"/>
                    <a:pt x="3984" y="1716"/>
                  </a:cubicBezTo>
                  <a:lnTo>
                    <a:pt x="4033" y="1716"/>
                  </a:lnTo>
                  <a:cubicBezTo>
                    <a:pt x="4154" y="1716"/>
                    <a:pt x="4276" y="1643"/>
                    <a:pt x="4349" y="1545"/>
                  </a:cubicBezTo>
                  <a:cubicBezTo>
                    <a:pt x="4616" y="1788"/>
                    <a:pt x="4762" y="2153"/>
                    <a:pt x="4762" y="2541"/>
                  </a:cubicBezTo>
                  <a:cubicBezTo>
                    <a:pt x="4737" y="2736"/>
                    <a:pt x="4592" y="2906"/>
                    <a:pt x="4422" y="2979"/>
                  </a:cubicBezTo>
                  <a:cubicBezTo>
                    <a:pt x="4349" y="3027"/>
                    <a:pt x="4276" y="3052"/>
                    <a:pt x="4203" y="3052"/>
                  </a:cubicBezTo>
                  <a:cubicBezTo>
                    <a:pt x="4203" y="2833"/>
                    <a:pt x="4057" y="2614"/>
                    <a:pt x="3814" y="2566"/>
                  </a:cubicBezTo>
                  <a:cubicBezTo>
                    <a:pt x="3791" y="2560"/>
                    <a:pt x="3767" y="2557"/>
                    <a:pt x="3742" y="2557"/>
                  </a:cubicBezTo>
                  <a:cubicBezTo>
                    <a:pt x="3662" y="2557"/>
                    <a:pt x="3578" y="2589"/>
                    <a:pt x="3523" y="2663"/>
                  </a:cubicBezTo>
                  <a:cubicBezTo>
                    <a:pt x="3474" y="2760"/>
                    <a:pt x="3474" y="2882"/>
                    <a:pt x="3547" y="2979"/>
                  </a:cubicBezTo>
                  <a:cubicBezTo>
                    <a:pt x="3644" y="3124"/>
                    <a:pt x="3814" y="3222"/>
                    <a:pt x="4009" y="3246"/>
                  </a:cubicBezTo>
                  <a:cubicBezTo>
                    <a:pt x="3839" y="3562"/>
                    <a:pt x="3547" y="3805"/>
                    <a:pt x="3207" y="3926"/>
                  </a:cubicBezTo>
                  <a:cubicBezTo>
                    <a:pt x="3093" y="3983"/>
                    <a:pt x="2979" y="4007"/>
                    <a:pt x="2865" y="4007"/>
                  </a:cubicBezTo>
                  <a:cubicBezTo>
                    <a:pt x="2785" y="4007"/>
                    <a:pt x="2704" y="3995"/>
                    <a:pt x="2624" y="3975"/>
                  </a:cubicBezTo>
                  <a:cubicBezTo>
                    <a:pt x="2721" y="3902"/>
                    <a:pt x="2770" y="3805"/>
                    <a:pt x="2794" y="3707"/>
                  </a:cubicBezTo>
                  <a:cubicBezTo>
                    <a:pt x="2770" y="3489"/>
                    <a:pt x="2624" y="3295"/>
                    <a:pt x="2405" y="3222"/>
                  </a:cubicBezTo>
                  <a:cubicBezTo>
                    <a:pt x="2393" y="3209"/>
                    <a:pt x="2387" y="3203"/>
                    <a:pt x="2381" y="3203"/>
                  </a:cubicBezTo>
                  <a:cubicBezTo>
                    <a:pt x="2375" y="3203"/>
                    <a:pt x="2369" y="3209"/>
                    <a:pt x="2357" y="3222"/>
                  </a:cubicBezTo>
                  <a:cubicBezTo>
                    <a:pt x="2284" y="3222"/>
                    <a:pt x="2211" y="3270"/>
                    <a:pt x="2211" y="3343"/>
                  </a:cubicBezTo>
                  <a:cubicBezTo>
                    <a:pt x="2138" y="3537"/>
                    <a:pt x="2187" y="3756"/>
                    <a:pt x="2308" y="3950"/>
                  </a:cubicBezTo>
                  <a:cubicBezTo>
                    <a:pt x="2211" y="3950"/>
                    <a:pt x="2114" y="3975"/>
                    <a:pt x="2041" y="3975"/>
                  </a:cubicBezTo>
                  <a:cubicBezTo>
                    <a:pt x="1531" y="3975"/>
                    <a:pt x="1069" y="3683"/>
                    <a:pt x="851" y="3222"/>
                  </a:cubicBezTo>
                  <a:cubicBezTo>
                    <a:pt x="1021" y="3124"/>
                    <a:pt x="1142" y="2930"/>
                    <a:pt x="1118" y="2736"/>
                  </a:cubicBezTo>
                  <a:cubicBezTo>
                    <a:pt x="1118" y="2546"/>
                    <a:pt x="989" y="2411"/>
                    <a:pt x="828" y="2411"/>
                  </a:cubicBezTo>
                  <a:cubicBezTo>
                    <a:pt x="804" y="2411"/>
                    <a:pt x="779" y="2414"/>
                    <a:pt x="753" y="2420"/>
                  </a:cubicBezTo>
                  <a:cubicBezTo>
                    <a:pt x="681" y="2420"/>
                    <a:pt x="608" y="2493"/>
                    <a:pt x="559" y="2566"/>
                  </a:cubicBezTo>
                  <a:cubicBezTo>
                    <a:pt x="511" y="2736"/>
                    <a:pt x="511" y="2930"/>
                    <a:pt x="608" y="3100"/>
                  </a:cubicBezTo>
                  <a:cubicBezTo>
                    <a:pt x="559" y="3100"/>
                    <a:pt x="511" y="3076"/>
                    <a:pt x="486" y="3076"/>
                  </a:cubicBezTo>
                  <a:cubicBezTo>
                    <a:pt x="243" y="2979"/>
                    <a:pt x="146" y="2493"/>
                    <a:pt x="243" y="1958"/>
                  </a:cubicBezTo>
                  <a:cubicBezTo>
                    <a:pt x="316" y="1545"/>
                    <a:pt x="535" y="1060"/>
                    <a:pt x="899" y="1060"/>
                  </a:cubicBezTo>
                  <a:lnTo>
                    <a:pt x="996" y="1060"/>
                  </a:lnTo>
                  <a:lnTo>
                    <a:pt x="1069" y="1084"/>
                  </a:lnTo>
                  <a:cubicBezTo>
                    <a:pt x="1045" y="1303"/>
                    <a:pt x="1191" y="1521"/>
                    <a:pt x="1385" y="1643"/>
                  </a:cubicBezTo>
                  <a:cubicBezTo>
                    <a:pt x="1444" y="1662"/>
                    <a:pt x="1497" y="1671"/>
                    <a:pt x="1545" y="1671"/>
                  </a:cubicBezTo>
                  <a:cubicBezTo>
                    <a:pt x="1675" y="1671"/>
                    <a:pt x="1762" y="1604"/>
                    <a:pt x="1798" y="1497"/>
                  </a:cubicBezTo>
                  <a:cubicBezTo>
                    <a:pt x="1847" y="1327"/>
                    <a:pt x="1652" y="1108"/>
                    <a:pt x="1239" y="962"/>
                  </a:cubicBezTo>
                  <a:cubicBezTo>
                    <a:pt x="1239" y="574"/>
                    <a:pt x="1531" y="234"/>
                    <a:pt x="1919" y="209"/>
                  </a:cubicBezTo>
                  <a:cubicBezTo>
                    <a:pt x="1976" y="197"/>
                    <a:pt x="2032" y="191"/>
                    <a:pt x="2088" y="191"/>
                  </a:cubicBezTo>
                  <a:cubicBezTo>
                    <a:pt x="2248" y="191"/>
                    <a:pt x="2401" y="241"/>
                    <a:pt x="2527" y="331"/>
                  </a:cubicBezTo>
                  <a:cubicBezTo>
                    <a:pt x="2454" y="428"/>
                    <a:pt x="2405" y="525"/>
                    <a:pt x="2357" y="647"/>
                  </a:cubicBezTo>
                  <a:cubicBezTo>
                    <a:pt x="2357" y="647"/>
                    <a:pt x="2357" y="671"/>
                    <a:pt x="2357" y="671"/>
                  </a:cubicBezTo>
                  <a:cubicBezTo>
                    <a:pt x="2381" y="768"/>
                    <a:pt x="2430" y="962"/>
                    <a:pt x="2575" y="962"/>
                  </a:cubicBezTo>
                  <a:cubicBezTo>
                    <a:pt x="2624" y="938"/>
                    <a:pt x="2673" y="938"/>
                    <a:pt x="2721" y="914"/>
                  </a:cubicBezTo>
                  <a:cubicBezTo>
                    <a:pt x="2770" y="865"/>
                    <a:pt x="2818" y="768"/>
                    <a:pt x="2843" y="695"/>
                  </a:cubicBezTo>
                  <a:cubicBezTo>
                    <a:pt x="2867" y="574"/>
                    <a:pt x="2818" y="428"/>
                    <a:pt x="2745" y="331"/>
                  </a:cubicBezTo>
                  <a:cubicBezTo>
                    <a:pt x="2851" y="237"/>
                    <a:pt x="2980" y="188"/>
                    <a:pt x="3124" y="188"/>
                  </a:cubicBezTo>
                  <a:close/>
                  <a:moveTo>
                    <a:pt x="2083" y="0"/>
                  </a:moveTo>
                  <a:cubicBezTo>
                    <a:pt x="2029" y="0"/>
                    <a:pt x="1974" y="5"/>
                    <a:pt x="1919" y="15"/>
                  </a:cubicBezTo>
                  <a:cubicBezTo>
                    <a:pt x="1482" y="64"/>
                    <a:pt x="1118" y="428"/>
                    <a:pt x="1094" y="890"/>
                  </a:cubicBezTo>
                  <a:lnTo>
                    <a:pt x="1045" y="890"/>
                  </a:lnTo>
                  <a:cubicBezTo>
                    <a:pt x="996" y="890"/>
                    <a:pt x="948" y="865"/>
                    <a:pt x="923" y="865"/>
                  </a:cubicBezTo>
                  <a:cubicBezTo>
                    <a:pt x="438" y="865"/>
                    <a:pt x="170" y="1424"/>
                    <a:pt x="98" y="1910"/>
                  </a:cubicBezTo>
                  <a:cubicBezTo>
                    <a:pt x="0" y="2444"/>
                    <a:pt x="98" y="3052"/>
                    <a:pt x="438" y="3197"/>
                  </a:cubicBezTo>
                  <a:cubicBezTo>
                    <a:pt x="535" y="3222"/>
                    <a:pt x="608" y="3246"/>
                    <a:pt x="705" y="3246"/>
                  </a:cubicBezTo>
                  <a:cubicBezTo>
                    <a:pt x="948" y="3732"/>
                    <a:pt x="1434" y="4072"/>
                    <a:pt x="1992" y="4096"/>
                  </a:cubicBezTo>
                  <a:lnTo>
                    <a:pt x="2065" y="4096"/>
                  </a:lnTo>
                  <a:cubicBezTo>
                    <a:pt x="2187" y="4096"/>
                    <a:pt x="2308" y="4072"/>
                    <a:pt x="2430" y="4048"/>
                  </a:cubicBezTo>
                  <a:cubicBezTo>
                    <a:pt x="2551" y="4120"/>
                    <a:pt x="2697" y="4169"/>
                    <a:pt x="2843" y="4169"/>
                  </a:cubicBezTo>
                  <a:cubicBezTo>
                    <a:pt x="2988" y="4169"/>
                    <a:pt x="3134" y="4120"/>
                    <a:pt x="3280" y="4072"/>
                  </a:cubicBezTo>
                  <a:cubicBezTo>
                    <a:pt x="3693" y="3926"/>
                    <a:pt x="4033" y="3610"/>
                    <a:pt x="4203" y="3197"/>
                  </a:cubicBezTo>
                  <a:cubicBezTo>
                    <a:pt x="4300" y="3173"/>
                    <a:pt x="4397" y="3149"/>
                    <a:pt x="4494" y="3100"/>
                  </a:cubicBezTo>
                  <a:cubicBezTo>
                    <a:pt x="4737" y="3003"/>
                    <a:pt x="4907" y="2784"/>
                    <a:pt x="4932" y="2517"/>
                  </a:cubicBezTo>
                  <a:cubicBezTo>
                    <a:pt x="4956" y="2080"/>
                    <a:pt x="4762" y="1643"/>
                    <a:pt x="4446" y="1351"/>
                  </a:cubicBezTo>
                  <a:cubicBezTo>
                    <a:pt x="4543" y="1035"/>
                    <a:pt x="4349" y="574"/>
                    <a:pt x="3741" y="209"/>
                  </a:cubicBezTo>
                  <a:cubicBezTo>
                    <a:pt x="3523" y="88"/>
                    <a:pt x="3322" y="27"/>
                    <a:pt x="3143" y="27"/>
                  </a:cubicBezTo>
                  <a:cubicBezTo>
                    <a:pt x="2964" y="27"/>
                    <a:pt x="2806" y="88"/>
                    <a:pt x="2673" y="209"/>
                  </a:cubicBezTo>
                  <a:cubicBezTo>
                    <a:pt x="2499" y="74"/>
                    <a:pt x="2294" y="0"/>
                    <a:pt x="2083" y="0"/>
                  </a:cubicBezTo>
                  <a:close/>
                </a:path>
              </a:pathLst>
            </a:custGeom>
            <a:solidFill>
              <a:srgbClr val="261B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52;p4"/>
            <p:cNvSpPr/>
            <p:nvPr/>
          </p:nvSpPr>
          <p:spPr>
            <a:xfrm rot="10232062">
              <a:off x="373215" y="314255"/>
              <a:ext cx="132470" cy="134621"/>
            </a:xfrm>
            <a:custGeom>
              <a:avLst/>
              <a:gdLst/>
              <a:ahLst/>
              <a:cxnLst/>
              <a:rect l="l" t="t" r="r" b="b"/>
              <a:pathLst>
                <a:path w="1555" h="1580" extrusionOk="0">
                  <a:moveTo>
                    <a:pt x="777" y="1"/>
                  </a:moveTo>
                  <a:cubicBezTo>
                    <a:pt x="340" y="1"/>
                    <a:pt x="0" y="365"/>
                    <a:pt x="0" y="802"/>
                  </a:cubicBezTo>
                  <a:cubicBezTo>
                    <a:pt x="0" y="1239"/>
                    <a:pt x="340" y="1580"/>
                    <a:pt x="777" y="1580"/>
                  </a:cubicBezTo>
                  <a:cubicBezTo>
                    <a:pt x="1215" y="1580"/>
                    <a:pt x="1555" y="1239"/>
                    <a:pt x="1555" y="802"/>
                  </a:cubicBezTo>
                  <a:cubicBezTo>
                    <a:pt x="1555" y="365"/>
                    <a:pt x="1215" y="1"/>
                    <a:pt x="77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6"/>
          <p:cNvSpPr txBox="1">
            <a:spLocks noGrp="1"/>
          </p:cNvSpPr>
          <p:nvPr>
            <p:ph type="title"/>
          </p:nvPr>
        </p:nvSpPr>
        <p:spPr>
          <a:xfrm>
            <a:off x="753825" y="420100"/>
            <a:ext cx="7444800" cy="64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195" name="Google Shape;195;p6"/>
          <p:cNvGrpSpPr/>
          <p:nvPr/>
        </p:nvGrpSpPr>
        <p:grpSpPr>
          <a:xfrm rot="-1245393" flipH="1">
            <a:off x="-285816" y="202890"/>
            <a:ext cx="1373395" cy="1246998"/>
            <a:chOff x="7844079" y="226728"/>
            <a:chExt cx="1373387" cy="1246991"/>
          </a:xfrm>
        </p:grpSpPr>
        <p:sp>
          <p:nvSpPr>
            <p:cNvPr id="196" name="Google Shape;196;p6"/>
            <p:cNvSpPr/>
            <p:nvPr/>
          </p:nvSpPr>
          <p:spPr>
            <a:xfrm rot="-1688081">
              <a:off x="8403840" y="292330"/>
              <a:ext cx="164354" cy="141707"/>
            </a:xfrm>
            <a:custGeom>
              <a:avLst/>
              <a:gdLst/>
              <a:ahLst/>
              <a:cxnLst/>
              <a:rect l="l" t="t" r="r" b="b"/>
              <a:pathLst>
                <a:path w="827" h="713" extrusionOk="0">
                  <a:moveTo>
                    <a:pt x="462" y="105"/>
                  </a:moveTo>
                  <a:cubicBezTo>
                    <a:pt x="802" y="105"/>
                    <a:pt x="802" y="615"/>
                    <a:pt x="462" y="615"/>
                  </a:cubicBezTo>
                  <a:cubicBezTo>
                    <a:pt x="317" y="591"/>
                    <a:pt x="219" y="494"/>
                    <a:pt x="219" y="348"/>
                  </a:cubicBezTo>
                  <a:cubicBezTo>
                    <a:pt x="219" y="202"/>
                    <a:pt x="341" y="105"/>
                    <a:pt x="462" y="105"/>
                  </a:cubicBezTo>
                  <a:close/>
                  <a:moveTo>
                    <a:pt x="481" y="1"/>
                  </a:moveTo>
                  <a:cubicBezTo>
                    <a:pt x="392" y="1"/>
                    <a:pt x="299" y="33"/>
                    <a:pt x="219" y="105"/>
                  </a:cubicBezTo>
                  <a:cubicBezTo>
                    <a:pt x="1" y="324"/>
                    <a:pt x="171" y="688"/>
                    <a:pt x="462" y="712"/>
                  </a:cubicBezTo>
                  <a:cubicBezTo>
                    <a:pt x="657" y="712"/>
                    <a:pt x="827" y="542"/>
                    <a:pt x="827" y="348"/>
                  </a:cubicBezTo>
                  <a:cubicBezTo>
                    <a:pt x="827" y="136"/>
                    <a:pt x="663" y="1"/>
                    <a:pt x="481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197;p6"/>
            <p:cNvSpPr/>
            <p:nvPr/>
          </p:nvSpPr>
          <p:spPr>
            <a:xfrm rot="-1688081">
              <a:off x="7886315" y="509903"/>
              <a:ext cx="222384" cy="213454"/>
            </a:xfrm>
            <a:custGeom>
              <a:avLst/>
              <a:gdLst/>
              <a:ahLst/>
              <a:cxnLst/>
              <a:rect l="l" t="t" r="r" b="b"/>
              <a:pathLst>
                <a:path w="1119" h="1074" extrusionOk="0">
                  <a:moveTo>
                    <a:pt x="681" y="441"/>
                  </a:moveTo>
                  <a:cubicBezTo>
                    <a:pt x="681" y="441"/>
                    <a:pt x="681" y="441"/>
                    <a:pt x="681" y="466"/>
                  </a:cubicBezTo>
                  <a:cubicBezTo>
                    <a:pt x="681" y="466"/>
                    <a:pt x="657" y="490"/>
                    <a:pt x="584" y="490"/>
                  </a:cubicBezTo>
                  <a:cubicBezTo>
                    <a:pt x="608" y="466"/>
                    <a:pt x="632" y="441"/>
                    <a:pt x="657" y="441"/>
                  </a:cubicBezTo>
                  <a:close/>
                  <a:moveTo>
                    <a:pt x="384" y="97"/>
                  </a:moveTo>
                  <a:cubicBezTo>
                    <a:pt x="401" y="97"/>
                    <a:pt x="420" y="98"/>
                    <a:pt x="438" y="101"/>
                  </a:cubicBezTo>
                  <a:cubicBezTo>
                    <a:pt x="559" y="101"/>
                    <a:pt x="681" y="126"/>
                    <a:pt x="778" y="150"/>
                  </a:cubicBezTo>
                  <a:cubicBezTo>
                    <a:pt x="924" y="199"/>
                    <a:pt x="1021" y="369"/>
                    <a:pt x="972" y="514"/>
                  </a:cubicBezTo>
                  <a:cubicBezTo>
                    <a:pt x="924" y="733"/>
                    <a:pt x="705" y="976"/>
                    <a:pt x="559" y="976"/>
                  </a:cubicBezTo>
                  <a:lnTo>
                    <a:pt x="511" y="976"/>
                  </a:lnTo>
                  <a:cubicBezTo>
                    <a:pt x="414" y="879"/>
                    <a:pt x="438" y="733"/>
                    <a:pt x="511" y="612"/>
                  </a:cubicBezTo>
                  <a:cubicBezTo>
                    <a:pt x="608" y="587"/>
                    <a:pt x="754" y="563"/>
                    <a:pt x="778" y="490"/>
                  </a:cubicBezTo>
                  <a:cubicBezTo>
                    <a:pt x="802" y="441"/>
                    <a:pt x="778" y="393"/>
                    <a:pt x="754" y="369"/>
                  </a:cubicBezTo>
                  <a:cubicBezTo>
                    <a:pt x="730" y="344"/>
                    <a:pt x="705" y="344"/>
                    <a:pt x="681" y="344"/>
                  </a:cubicBezTo>
                  <a:cubicBezTo>
                    <a:pt x="608" y="344"/>
                    <a:pt x="535" y="417"/>
                    <a:pt x="462" y="514"/>
                  </a:cubicBezTo>
                  <a:cubicBezTo>
                    <a:pt x="441" y="519"/>
                    <a:pt x="419" y="521"/>
                    <a:pt x="398" y="521"/>
                  </a:cubicBezTo>
                  <a:cubicBezTo>
                    <a:pt x="299" y="521"/>
                    <a:pt x="202" y="477"/>
                    <a:pt x="122" y="417"/>
                  </a:cubicBezTo>
                  <a:cubicBezTo>
                    <a:pt x="98" y="369"/>
                    <a:pt x="98" y="344"/>
                    <a:pt x="122" y="296"/>
                  </a:cubicBezTo>
                  <a:cubicBezTo>
                    <a:pt x="165" y="168"/>
                    <a:pt x="263" y="97"/>
                    <a:pt x="384" y="97"/>
                  </a:cubicBezTo>
                  <a:close/>
                  <a:moveTo>
                    <a:pt x="386" y="1"/>
                  </a:moveTo>
                  <a:cubicBezTo>
                    <a:pt x="230" y="1"/>
                    <a:pt x="69" y="97"/>
                    <a:pt x="25" y="271"/>
                  </a:cubicBezTo>
                  <a:cubicBezTo>
                    <a:pt x="1" y="344"/>
                    <a:pt x="1" y="417"/>
                    <a:pt x="49" y="466"/>
                  </a:cubicBezTo>
                  <a:cubicBezTo>
                    <a:pt x="147" y="563"/>
                    <a:pt x="292" y="612"/>
                    <a:pt x="414" y="612"/>
                  </a:cubicBezTo>
                  <a:cubicBezTo>
                    <a:pt x="341" y="733"/>
                    <a:pt x="341" y="927"/>
                    <a:pt x="462" y="1049"/>
                  </a:cubicBezTo>
                  <a:cubicBezTo>
                    <a:pt x="487" y="1073"/>
                    <a:pt x="511" y="1073"/>
                    <a:pt x="559" y="1073"/>
                  </a:cubicBezTo>
                  <a:cubicBezTo>
                    <a:pt x="754" y="1073"/>
                    <a:pt x="1021" y="782"/>
                    <a:pt x="1070" y="539"/>
                  </a:cubicBezTo>
                  <a:cubicBezTo>
                    <a:pt x="1118" y="320"/>
                    <a:pt x="997" y="126"/>
                    <a:pt x="827" y="77"/>
                  </a:cubicBezTo>
                  <a:cubicBezTo>
                    <a:pt x="705" y="29"/>
                    <a:pt x="584" y="4"/>
                    <a:pt x="438" y="4"/>
                  </a:cubicBezTo>
                  <a:cubicBezTo>
                    <a:pt x="421" y="2"/>
                    <a:pt x="403" y="1"/>
                    <a:pt x="386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198;p6"/>
            <p:cNvSpPr/>
            <p:nvPr/>
          </p:nvSpPr>
          <p:spPr>
            <a:xfrm rot="-1688081">
              <a:off x="7968779" y="265401"/>
              <a:ext cx="217416" cy="213057"/>
            </a:xfrm>
            <a:custGeom>
              <a:avLst/>
              <a:gdLst/>
              <a:ahLst/>
              <a:cxnLst/>
              <a:rect l="l" t="t" r="r" b="b"/>
              <a:pathLst>
                <a:path w="1094" h="1072" extrusionOk="0">
                  <a:moveTo>
                    <a:pt x="484" y="620"/>
                  </a:moveTo>
                  <a:cubicBezTo>
                    <a:pt x="474" y="660"/>
                    <a:pt x="413" y="681"/>
                    <a:pt x="413" y="681"/>
                  </a:cubicBezTo>
                  <a:cubicBezTo>
                    <a:pt x="433" y="641"/>
                    <a:pt x="452" y="634"/>
                    <a:pt x="484" y="620"/>
                  </a:cubicBezTo>
                  <a:close/>
                  <a:moveTo>
                    <a:pt x="480" y="88"/>
                  </a:moveTo>
                  <a:cubicBezTo>
                    <a:pt x="512" y="88"/>
                    <a:pt x="542" y="105"/>
                    <a:pt x="559" y="122"/>
                  </a:cubicBezTo>
                  <a:cubicBezTo>
                    <a:pt x="607" y="243"/>
                    <a:pt x="607" y="365"/>
                    <a:pt x="559" y="486"/>
                  </a:cubicBezTo>
                  <a:cubicBezTo>
                    <a:pt x="462" y="486"/>
                    <a:pt x="389" y="535"/>
                    <a:pt x="340" y="608"/>
                  </a:cubicBezTo>
                  <a:cubicBezTo>
                    <a:pt x="316" y="632"/>
                    <a:pt x="316" y="681"/>
                    <a:pt x="340" y="681"/>
                  </a:cubicBezTo>
                  <a:cubicBezTo>
                    <a:pt x="365" y="729"/>
                    <a:pt x="389" y="753"/>
                    <a:pt x="437" y="753"/>
                  </a:cubicBezTo>
                  <a:cubicBezTo>
                    <a:pt x="535" y="753"/>
                    <a:pt x="607" y="632"/>
                    <a:pt x="632" y="559"/>
                  </a:cubicBezTo>
                  <a:lnTo>
                    <a:pt x="778" y="559"/>
                  </a:lnTo>
                  <a:cubicBezTo>
                    <a:pt x="790" y="555"/>
                    <a:pt x="804" y="553"/>
                    <a:pt x="818" y="553"/>
                  </a:cubicBezTo>
                  <a:cubicBezTo>
                    <a:pt x="883" y="553"/>
                    <a:pt x="956" y="596"/>
                    <a:pt x="996" y="656"/>
                  </a:cubicBezTo>
                  <a:cubicBezTo>
                    <a:pt x="996" y="681"/>
                    <a:pt x="996" y="729"/>
                    <a:pt x="972" y="753"/>
                  </a:cubicBezTo>
                  <a:cubicBezTo>
                    <a:pt x="850" y="899"/>
                    <a:pt x="656" y="972"/>
                    <a:pt x="462" y="972"/>
                  </a:cubicBezTo>
                  <a:cubicBezTo>
                    <a:pt x="449" y="974"/>
                    <a:pt x="437" y="975"/>
                    <a:pt x="424" y="975"/>
                  </a:cubicBezTo>
                  <a:cubicBezTo>
                    <a:pt x="268" y="975"/>
                    <a:pt x="122" y="838"/>
                    <a:pt x="122" y="681"/>
                  </a:cubicBezTo>
                  <a:cubicBezTo>
                    <a:pt x="97" y="511"/>
                    <a:pt x="146" y="316"/>
                    <a:pt x="243" y="170"/>
                  </a:cubicBezTo>
                  <a:cubicBezTo>
                    <a:pt x="292" y="122"/>
                    <a:pt x="365" y="98"/>
                    <a:pt x="437" y="98"/>
                  </a:cubicBezTo>
                  <a:cubicBezTo>
                    <a:pt x="452" y="90"/>
                    <a:pt x="466" y="88"/>
                    <a:pt x="480" y="88"/>
                  </a:cubicBezTo>
                  <a:close/>
                  <a:moveTo>
                    <a:pt x="437" y="0"/>
                  </a:moveTo>
                  <a:cubicBezTo>
                    <a:pt x="340" y="0"/>
                    <a:pt x="243" y="49"/>
                    <a:pt x="170" y="122"/>
                  </a:cubicBezTo>
                  <a:cubicBezTo>
                    <a:pt x="49" y="292"/>
                    <a:pt x="0" y="511"/>
                    <a:pt x="24" y="705"/>
                  </a:cubicBezTo>
                  <a:cubicBezTo>
                    <a:pt x="24" y="910"/>
                    <a:pt x="195" y="1072"/>
                    <a:pt x="396" y="1072"/>
                  </a:cubicBezTo>
                  <a:cubicBezTo>
                    <a:pt x="410" y="1072"/>
                    <a:pt x="423" y="1071"/>
                    <a:pt x="437" y="1069"/>
                  </a:cubicBezTo>
                  <a:cubicBezTo>
                    <a:pt x="656" y="1069"/>
                    <a:pt x="875" y="972"/>
                    <a:pt x="1045" y="826"/>
                  </a:cubicBezTo>
                  <a:cubicBezTo>
                    <a:pt x="1069" y="753"/>
                    <a:pt x="1093" y="705"/>
                    <a:pt x="1069" y="632"/>
                  </a:cubicBezTo>
                  <a:cubicBezTo>
                    <a:pt x="1006" y="548"/>
                    <a:pt x="906" y="482"/>
                    <a:pt x="801" y="482"/>
                  </a:cubicBezTo>
                  <a:cubicBezTo>
                    <a:pt x="785" y="482"/>
                    <a:pt x="769" y="483"/>
                    <a:pt x="753" y="486"/>
                  </a:cubicBezTo>
                  <a:lnTo>
                    <a:pt x="656" y="486"/>
                  </a:lnTo>
                  <a:cubicBezTo>
                    <a:pt x="705" y="365"/>
                    <a:pt x="680" y="219"/>
                    <a:pt x="632" y="98"/>
                  </a:cubicBezTo>
                  <a:cubicBezTo>
                    <a:pt x="583" y="49"/>
                    <a:pt x="510" y="0"/>
                    <a:pt x="437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99;p6"/>
            <p:cNvSpPr/>
            <p:nvPr/>
          </p:nvSpPr>
          <p:spPr>
            <a:xfrm rot="-1688081">
              <a:off x="8097363" y="456906"/>
              <a:ext cx="198138" cy="172512"/>
            </a:xfrm>
            <a:custGeom>
              <a:avLst/>
              <a:gdLst/>
              <a:ahLst/>
              <a:cxnLst/>
              <a:rect l="l" t="t" r="r" b="b"/>
              <a:pathLst>
                <a:path w="997" h="868" extrusionOk="0">
                  <a:moveTo>
                    <a:pt x="405" y="1"/>
                  </a:moveTo>
                  <a:cubicBezTo>
                    <a:pt x="214" y="1"/>
                    <a:pt x="67" y="97"/>
                    <a:pt x="49" y="168"/>
                  </a:cubicBezTo>
                  <a:cubicBezTo>
                    <a:pt x="0" y="363"/>
                    <a:pt x="49" y="557"/>
                    <a:pt x="195" y="703"/>
                  </a:cubicBezTo>
                  <a:cubicBezTo>
                    <a:pt x="350" y="801"/>
                    <a:pt x="529" y="867"/>
                    <a:pt x="667" y="867"/>
                  </a:cubicBezTo>
                  <a:cubicBezTo>
                    <a:pt x="767" y="867"/>
                    <a:pt x="844" y="833"/>
                    <a:pt x="875" y="751"/>
                  </a:cubicBezTo>
                  <a:cubicBezTo>
                    <a:pt x="996" y="484"/>
                    <a:pt x="875" y="168"/>
                    <a:pt x="632" y="47"/>
                  </a:cubicBezTo>
                  <a:cubicBezTo>
                    <a:pt x="553" y="14"/>
                    <a:pt x="476" y="1"/>
                    <a:pt x="40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200;p6"/>
            <p:cNvSpPr/>
            <p:nvPr/>
          </p:nvSpPr>
          <p:spPr>
            <a:xfrm rot="-1688081">
              <a:off x="8096253" y="485759"/>
              <a:ext cx="92014" cy="96790"/>
            </a:xfrm>
            <a:custGeom>
              <a:avLst/>
              <a:gdLst/>
              <a:ahLst/>
              <a:cxnLst/>
              <a:rect l="l" t="t" r="r" b="b"/>
              <a:pathLst>
                <a:path w="463" h="487" extrusionOk="0">
                  <a:moveTo>
                    <a:pt x="462" y="0"/>
                  </a:moveTo>
                  <a:lnTo>
                    <a:pt x="1" y="486"/>
                  </a:lnTo>
                  <a:cubicBezTo>
                    <a:pt x="1" y="486"/>
                    <a:pt x="438" y="98"/>
                    <a:pt x="46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201;p6"/>
            <p:cNvSpPr/>
            <p:nvPr/>
          </p:nvSpPr>
          <p:spPr>
            <a:xfrm rot="-1688081">
              <a:off x="8086573" y="475658"/>
              <a:ext cx="111093" cy="116466"/>
            </a:xfrm>
            <a:custGeom>
              <a:avLst/>
              <a:gdLst/>
              <a:ahLst/>
              <a:cxnLst/>
              <a:rect l="l" t="t" r="r" b="b"/>
              <a:pathLst>
                <a:path w="559" h="586" extrusionOk="0">
                  <a:moveTo>
                    <a:pt x="504" y="1"/>
                  </a:moveTo>
                  <a:cubicBezTo>
                    <a:pt x="487" y="1"/>
                    <a:pt x="471" y="9"/>
                    <a:pt x="462" y="27"/>
                  </a:cubicBezTo>
                  <a:cubicBezTo>
                    <a:pt x="340" y="197"/>
                    <a:pt x="195" y="367"/>
                    <a:pt x="25" y="489"/>
                  </a:cubicBezTo>
                  <a:cubicBezTo>
                    <a:pt x="0" y="513"/>
                    <a:pt x="0" y="537"/>
                    <a:pt x="25" y="562"/>
                  </a:cubicBezTo>
                  <a:cubicBezTo>
                    <a:pt x="25" y="562"/>
                    <a:pt x="49" y="562"/>
                    <a:pt x="49" y="586"/>
                  </a:cubicBezTo>
                  <a:cubicBezTo>
                    <a:pt x="73" y="562"/>
                    <a:pt x="73" y="562"/>
                    <a:pt x="73" y="562"/>
                  </a:cubicBezTo>
                  <a:cubicBezTo>
                    <a:pt x="267" y="416"/>
                    <a:pt x="413" y="246"/>
                    <a:pt x="559" y="51"/>
                  </a:cubicBezTo>
                  <a:cubicBezTo>
                    <a:pt x="559" y="21"/>
                    <a:pt x="531" y="1"/>
                    <a:pt x="504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202;p6"/>
            <p:cNvSpPr/>
            <p:nvPr/>
          </p:nvSpPr>
          <p:spPr>
            <a:xfrm rot="-1688081">
              <a:off x="8145749" y="485303"/>
              <a:ext cx="101553" cy="116068"/>
            </a:xfrm>
            <a:custGeom>
              <a:avLst/>
              <a:gdLst/>
              <a:ahLst/>
              <a:cxnLst/>
              <a:rect l="l" t="t" r="r" b="b"/>
              <a:pathLst>
                <a:path w="511" h="584" extrusionOk="0">
                  <a:moveTo>
                    <a:pt x="510" y="1"/>
                  </a:moveTo>
                  <a:lnTo>
                    <a:pt x="0" y="584"/>
                  </a:lnTo>
                  <a:cubicBezTo>
                    <a:pt x="194" y="390"/>
                    <a:pt x="365" y="195"/>
                    <a:pt x="5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203;p6"/>
            <p:cNvSpPr/>
            <p:nvPr/>
          </p:nvSpPr>
          <p:spPr>
            <a:xfrm rot="-1688081">
              <a:off x="8132238" y="479541"/>
              <a:ext cx="125600" cy="132564"/>
            </a:xfrm>
            <a:custGeom>
              <a:avLst/>
              <a:gdLst/>
              <a:ahLst/>
              <a:cxnLst/>
              <a:rect l="l" t="t" r="r" b="b"/>
              <a:pathLst>
                <a:path w="632" h="667" extrusionOk="0">
                  <a:moveTo>
                    <a:pt x="563" y="1"/>
                  </a:moveTo>
                  <a:cubicBezTo>
                    <a:pt x="547" y="1"/>
                    <a:pt x="535" y="18"/>
                    <a:pt x="535" y="35"/>
                  </a:cubicBezTo>
                  <a:cubicBezTo>
                    <a:pt x="389" y="254"/>
                    <a:pt x="219" y="448"/>
                    <a:pt x="25" y="594"/>
                  </a:cubicBezTo>
                  <a:cubicBezTo>
                    <a:pt x="0" y="618"/>
                    <a:pt x="0" y="642"/>
                    <a:pt x="25" y="667"/>
                  </a:cubicBezTo>
                  <a:lnTo>
                    <a:pt x="97" y="667"/>
                  </a:lnTo>
                  <a:cubicBezTo>
                    <a:pt x="292" y="496"/>
                    <a:pt x="486" y="278"/>
                    <a:pt x="632" y="59"/>
                  </a:cubicBezTo>
                  <a:cubicBezTo>
                    <a:pt x="632" y="35"/>
                    <a:pt x="608" y="11"/>
                    <a:pt x="583" y="11"/>
                  </a:cubicBezTo>
                  <a:cubicBezTo>
                    <a:pt x="576" y="3"/>
                    <a:pt x="569" y="1"/>
                    <a:pt x="563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204;p6"/>
            <p:cNvSpPr/>
            <p:nvPr/>
          </p:nvSpPr>
          <p:spPr>
            <a:xfrm rot="-1688081">
              <a:off x="7848968" y="476562"/>
              <a:ext cx="144878" cy="57040"/>
            </a:xfrm>
            <a:custGeom>
              <a:avLst/>
              <a:gdLst/>
              <a:ahLst/>
              <a:cxnLst/>
              <a:rect l="l" t="t" r="r" b="b"/>
              <a:pathLst>
                <a:path w="729" h="287" extrusionOk="0">
                  <a:moveTo>
                    <a:pt x="254" y="0"/>
                  </a:moveTo>
                  <a:cubicBezTo>
                    <a:pt x="184" y="0"/>
                    <a:pt x="114" y="14"/>
                    <a:pt x="49" y="43"/>
                  </a:cubicBezTo>
                  <a:cubicBezTo>
                    <a:pt x="0" y="68"/>
                    <a:pt x="25" y="140"/>
                    <a:pt x="73" y="140"/>
                  </a:cubicBezTo>
                  <a:cubicBezTo>
                    <a:pt x="133" y="118"/>
                    <a:pt x="196" y="107"/>
                    <a:pt x="258" y="107"/>
                  </a:cubicBezTo>
                  <a:cubicBezTo>
                    <a:pt x="396" y="107"/>
                    <a:pt x="531" y="161"/>
                    <a:pt x="632" y="262"/>
                  </a:cubicBezTo>
                  <a:cubicBezTo>
                    <a:pt x="656" y="286"/>
                    <a:pt x="656" y="286"/>
                    <a:pt x="680" y="286"/>
                  </a:cubicBezTo>
                  <a:lnTo>
                    <a:pt x="705" y="286"/>
                  </a:lnTo>
                  <a:cubicBezTo>
                    <a:pt x="729" y="262"/>
                    <a:pt x="729" y="213"/>
                    <a:pt x="705" y="213"/>
                  </a:cubicBezTo>
                  <a:cubicBezTo>
                    <a:pt x="585" y="77"/>
                    <a:pt x="418" y="0"/>
                    <a:pt x="254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205;p6"/>
            <p:cNvSpPr/>
            <p:nvPr/>
          </p:nvSpPr>
          <p:spPr>
            <a:xfrm rot="-1688081">
              <a:off x="8202326" y="503855"/>
              <a:ext cx="77308" cy="91821"/>
            </a:xfrm>
            <a:custGeom>
              <a:avLst/>
              <a:gdLst/>
              <a:ahLst/>
              <a:cxnLst/>
              <a:rect l="l" t="t" r="r" b="b"/>
              <a:pathLst>
                <a:path w="389" h="462" extrusionOk="0">
                  <a:moveTo>
                    <a:pt x="389" y="0"/>
                  </a:moveTo>
                  <a:lnTo>
                    <a:pt x="0" y="462"/>
                  </a:lnTo>
                  <a:cubicBezTo>
                    <a:pt x="0" y="462"/>
                    <a:pt x="364" y="146"/>
                    <a:pt x="38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206;p6"/>
            <p:cNvSpPr/>
            <p:nvPr/>
          </p:nvSpPr>
          <p:spPr>
            <a:xfrm rot="-1688081">
              <a:off x="8187819" y="494119"/>
              <a:ext cx="101553" cy="112491"/>
            </a:xfrm>
            <a:custGeom>
              <a:avLst/>
              <a:gdLst/>
              <a:ahLst/>
              <a:cxnLst/>
              <a:rect l="l" t="t" r="r" b="b"/>
              <a:pathLst>
                <a:path w="511" h="566" extrusionOk="0">
                  <a:moveTo>
                    <a:pt x="462" y="1"/>
                  </a:moveTo>
                  <a:cubicBezTo>
                    <a:pt x="444" y="1"/>
                    <a:pt x="425" y="19"/>
                    <a:pt x="413" y="55"/>
                  </a:cubicBezTo>
                  <a:cubicBezTo>
                    <a:pt x="389" y="152"/>
                    <a:pt x="170" y="371"/>
                    <a:pt x="24" y="468"/>
                  </a:cubicBezTo>
                  <a:cubicBezTo>
                    <a:pt x="0" y="493"/>
                    <a:pt x="0" y="517"/>
                    <a:pt x="24" y="541"/>
                  </a:cubicBezTo>
                  <a:cubicBezTo>
                    <a:pt x="24" y="541"/>
                    <a:pt x="49" y="565"/>
                    <a:pt x="73" y="565"/>
                  </a:cubicBezTo>
                  <a:cubicBezTo>
                    <a:pt x="73" y="565"/>
                    <a:pt x="73" y="541"/>
                    <a:pt x="73" y="541"/>
                  </a:cubicBezTo>
                  <a:cubicBezTo>
                    <a:pt x="122" y="493"/>
                    <a:pt x="486" y="225"/>
                    <a:pt x="510" y="55"/>
                  </a:cubicBezTo>
                  <a:cubicBezTo>
                    <a:pt x="498" y="19"/>
                    <a:pt x="480" y="1"/>
                    <a:pt x="462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07;p6"/>
            <p:cNvSpPr/>
            <p:nvPr/>
          </p:nvSpPr>
          <p:spPr>
            <a:xfrm rot="-1688081">
              <a:off x="7905638" y="365861"/>
              <a:ext cx="77507" cy="138924"/>
            </a:xfrm>
            <a:custGeom>
              <a:avLst/>
              <a:gdLst/>
              <a:ahLst/>
              <a:cxnLst/>
              <a:rect l="l" t="t" r="r" b="b"/>
              <a:pathLst>
                <a:path w="390" h="699" extrusionOk="0">
                  <a:moveTo>
                    <a:pt x="158" y="0"/>
                  </a:moveTo>
                  <a:cubicBezTo>
                    <a:pt x="146" y="0"/>
                    <a:pt x="134" y="6"/>
                    <a:pt x="122" y="18"/>
                  </a:cubicBezTo>
                  <a:cubicBezTo>
                    <a:pt x="0" y="237"/>
                    <a:pt x="98" y="529"/>
                    <a:pt x="292" y="699"/>
                  </a:cubicBezTo>
                  <a:lnTo>
                    <a:pt x="365" y="699"/>
                  </a:lnTo>
                  <a:cubicBezTo>
                    <a:pt x="389" y="674"/>
                    <a:pt x="389" y="650"/>
                    <a:pt x="365" y="626"/>
                  </a:cubicBezTo>
                  <a:cubicBezTo>
                    <a:pt x="171" y="504"/>
                    <a:pt x="122" y="261"/>
                    <a:pt x="195" y="67"/>
                  </a:cubicBezTo>
                  <a:cubicBezTo>
                    <a:pt x="219" y="43"/>
                    <a:pt x="219" y="18"/>
                    <a:pt x="195" y="18"/>
                  </a:cubicBezTo>
                  <a:cubicBezTo>
                    <a:pt x="183" y="6"/>
                    <a:pt x="171" y="0"/>
                    <a:pt x="158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08;p6"/>
            <p:cNvSpPr/>
            <p:nvPr/>
          </p:nvSpPr>
          <p:spPr>
            <a:xfrm rot="-1688081">
              <a:off x="8626261" y="406849"/>
              <a:ext cx="367262" cy="1041832"/>
            </a:xfrm>
            <a:custGeom>
              <a:avLst/>
              <a:gdLst/>
              <a:ahLst/>
              <a:cxnLst/>
              <a:rect l="l" t="t" r="r" b="b"/>
              <a:pathLst>
                <a:path w="1848" h="5242" extrusionOk="0">
                  <a:moveTo>
                    <a:pt x="156" y="1"/>
                  </a:moveTo>
                  <a:cubicBezTo>
                    <a:pt x="122" y="1"/>
                    <a:pt x="86" y="7"/>
                    <a:pt x="49" y="19"/>
                  </a:cubicBezTo>
                  <a:cubicBezTo>
                    <a:pt x="25" y="19"/>
                    <a:pt x="1" y="43"/>
                    <a:pt x="1" y="68"/>
                  </a:cubicBezTo>
                  <a:cubicBezTo>
                    <a:pt x="25" y="92"/>
                    <a:pt x="25" y="116"/>
                    <a:pt x="49" y="116"/>
                  </a:cubicBezTo>
                  <a:lnTo>
                    <a:pt x="74" y="92"/>
                  </a:lnTo>
                  <a:lnTo>
                    <a:pt x="244" y="92"/>
                  </a:lnTo>
                  <a:cubicBezTo>
                    <a:pt x="251" y="99"/>
                    <a:pt x="258" y="102"/>
                    <a:pt x="265" y="102"/>
                  </a:cubicBezTo>
                  <a:cubicBezTo>
                    <a:pt x="280" y="102"/>
                    <a:pt x="292" y="85"/>
                    <a:pt x="292" y="68"/>
                  </a:cubicBezTo>
                  <a:cubicBezTo>
                    <a:pt x="292" y="43"/>
                    <a:pt x="268" y="19"/>
                    <a:pt x="244" y="19"/>
                  </a:cubicBezTo>
                  <a:cubicBezTo>
                    <a:pt x="220" y="7"/>
                    <a:pt x="189" y="1"/>
                    <a:pt x="156" y="1"/>
                  </a:cubicBezTo>
                  <a:close/>
                  <a:moveTo>
                    <a:pt x="438" y="43"/>
                  </a:moveTo>
                  <a:cubicBezTo>
                    <a:pt x="414" y="43"/>
                    <a:pt x="390" y="68"/>
                    <a:pt x="390" y="92"/>
                  </a:cubicBezTo>
                  <a:cubicBezTo>
                    <a:pt x="390" y="116"/>
                    <a:pt x="390" y="141"/>
                    <a:pt x="414" y="141"/>
                  </a:cubicBezTo>
                  <a:cubicBezTo>
                    <a:pt x="487" y="165"/>
                    <a:pt x="535" y="165"/>
                    <a:pt x="584" y="189"/>
                  </a:cubicBezTo>
                  <a:lnTo>
                    <a:pt x="608" y="189"/>
                  </a:lnTo>
                  <a:cubicBezTo>
                    <a:pt x="632" y="189"/>
                    <a:pt x="632" y="189"/>
                    <a:pt x="657" y="165"/>
                  </a:cubicBezTo>
                  <a:cubicBezTo>
                    <a:pt x="657" y="141"/>
                    <a:pt x="657" y="116"/>
                    <a:pt x="632" y="116"/>
                  </a:cubicBezTo>
                  <a:cubicBezTo>
                    <a:pt x="560" y="92"/>
                    <a:pt x="511" y="68"/>
                    <a:pt x="438" y="43"/>
                  </a:cubicBezTo>
                  <a:close/>
                  <a:moveTo>
                    <a:pt x="778" y="195"/>
                  </a:moveTo>
                  <a:cubicBezTo>
                    <a:pt x="766" y="195"/>
                    <a:pt x="754" y="201"/>
                    <a:pt x="754" y="213"/>
                  </a:cubicBezTo>
                  <a:cubicBezTo>
                    <a:pt x="730" y="238"/>
                    <a:pt x="730" y="262"/>
                    <a:pt x="754" y="286"/>
                  </a:cubicBezTo>
                  <a:cubicBezTo>
                    <a:pt x="803" y="311"/>
                    <a:pt x="851" y="359"/>
                    <a:pt x="875" y="384"/>
                  </a:cubicBezTo>
                  <a:cubicBezTo>
                    <a:pt x="900" y="408"/>
                    <a:pt x="900" y="408"/>
                    <a:pt x="924" y="408"/>
                  </a:cubicBezTo>
                  <a:lnTo>
                    <a:pt x="973" y="408"/>
                  </a:lnTo>
                  <a:cubicBezTo>
                    <a:pt x="973" y="384"/>
                    <a:pt x="973" y="359"/>
                    <a:pt x="973" y="335"/>
                  </a:cubicBezTo>
                  <a:cubicBezTo>
                    <a:pt x="924" y="286"/>
                    <a:pt x="875" y="238"/>
                    <a:pt x="803" y="213"/>
                  </a:cubicBezTo>
                  <a:cubicBezTo>
                    <a:pt x="803" y="201"/>
                    <a:pt x="790" y="195"/>
                    <a:pt x="778" y="195"/>
                  </a:cubicBezTo>
                  <a:close/>
                  <a:moveTo>
                    <a:pt x="1033" y="438"/>
                  </a:moveTo>
                  <a:cubicBezTo>
                    <a:pt x="1021" y="438"/>
                    <a:pt x="1009" y="444"/>
                    <a:pt x="997" y="456"/>
                  </a:cubicBezTo>
                  <a:cubicBezTo>
                    <a:pt x="973" y="456"/>
                    <a:pt x="973" y="505"/>
                    <a:pt x="997" y="529"/>
                  </a:cubicBezTo>
                  <a:cubicBezTo>
                    <a:pt x="1021" y="578"/>
                    <a:pt x="1045" y="626"/>
                    <a:pt x="1070" y="675"/>
                  </a:cubicBezTo>
                  <a:cubicBezTo>
                    <a:pt x="1070" y="699"/>
                    <a:pt x="1094" y="724"/>
                    <a:pt x="1118" y="724"/>
                  </a:cubicBezTo>
                  <a:lnTo>
                    <a:pt x="1118" y="699"/>
                  </a:lnTo>
                  <a:cubicBezTo>
                    <a:pt x="1143" y="675"/>
                    <a:pt x="1167" y="651"/>
                    <a:pt x="1143" y="626"/>
                  </a:cubicBezTo>
                  <a:cubicBezTo>
                    <a:pt x="1118" y="578"/>
                    <a:pt x="1094" y="505"/>
                    <a:pt x="1070" y="456"/>
                  </a:cubicBezTo>
                  <a:cubicBezTo>
                    <a:pt x="1058" y="444"/>
                    <a:pt x="1045" y="438"/>
                    <a:pt x="1033" y="438"/>
                  </a:cubicBezTo>
                  <a:close/>
                  <a:moveTo>
                    <a:pt x="1143" y="796"/>
                  </a:moveTo>
                  <a:cubicBezTo>
                    <a:pt x="1118" y="821"/>
                    <a:pt x="1118" y="845"/>
                    <a:pt x="1118" y="869"/>
                  </a:cubicBezTo>
                  <a:cubicBezTo>
                    <a:pt x="1118" y="918"/>
                    <a:pt x="1143" y="991"/>
                    <a:pt x="1143" y="991"/>
                  </a:cubicBezTo>
                  <a:lnTo>
                    <a:pt x="1143" y="1039"/>
                  </a:lnTo>
                  <a:cubicBezTo>
                    <a:pt x="1143" y="1064"/>
                    <a:pt x="1167" y="1088"/>
                    <a:pt x="1191" y="1088"/>
                  </a:cubicBezTo>
                  <a:cubicBezTo>
                    <a:pt x="1215" y="1088"/>
                    <a:pt x="1240" y="1064"/>
                    <a:pt x="1240" y="1039"/>
                  </a:cubicBezTo>
                  <a:cubicBezTo>
                    <a:pt x="1240" y="1015"/>
                    <a:pt x="1240" y="1015"/>
                    <a:pt x="1240" y="991"/>
                  </a:cubicBezTo>
                  <a:cubicBezTo>
                    <a:pt x="1215" y="942"/>
                    <a:pt x="1215" y="894"/>
                    <a:pt x="1215" y="845"/>
                  </a:cubicBezTo>
                  <a:cubicBezTo>
                    <a:pt x="1191" y="821"/>
                    <a:pt x="1167" y="796"/>
                    <a:pt x="1143" y="796"/>
                  </a:cubicBezTo>
                  <a:close/>
                  <a:moveTo>
                    <a:pt x="1191" y="1185"/>
                  </a:moveTo>
                  <a:cubicBezTo>
                    <a:pt x="1167" y="1185"/>
                    <a:pt x="1143" y="1209"/>
                    <a:pt x="1143" y="1234"/>
                  </a:cubicBezTo>
                  <a:cubicBezTo>
                    <a:pt x="1143" y="1282"/>
                    <a:pt x="1143" y="1355"/>
                    <a:pt x="1118" y="1404"/>
                  </a:cubicBezTo>
                  <a:cubicBezTo>
                    <a:pt x="1118" y="1428"/>
                    <a:pt x="1143" y="1452"/>
                    <a:pt x="1167" y="1452"/>
                  </a:cubicBezTo>
                  <a:cubicBezTo>
                    <a:pt x="1191" y="1452"/>
                    <a:pt x="1215" y="1452"/>
                    <a:pt x="1215" y="1428"/>
                  </a:cubicBezTo>
                  <a:cubicBezTo>
                    <a:pt x="1215" y="1355"/>
                    <a:pt x="1240" y="1307"/>
                    <a:pt x="1240" y="1234"/>
                  </a:cubicBezTo>
                  <a:cubicBezTo>
                    <a:pt x="1240" y="1209"/>
                    <a:pt x="1215" y="1185"/>
                    <a:pt x="1191" y="1185"/>
                  </a:cubicBezTo>
                  <a:close/>
                  <a:moveTo>
                    <a:pt x="1107" y="1549"/>
                  </a:moveTo>
                  <a:cubicBezTo>
                    <a:pt x="1093" y="1549"/>
                    <a:pt x="1078" y="1557"/>
                    <a:pt x="1070" y="1574"/>
                  </a:cubicBezTo>
                  <a:cubicBezTo>
                    <a:pt x="1045" y="1622"/>
                    <a:pt x="997" y="1695"/>
                    <a:pt x="973" y="1744"/>
                  </a:cubicBezTo>
                  <a:cubicBezTo>
                    <a:pt x="948" y="1744"/>
                    <a:pt x="948" y="1792"/>
                    <a:pt x="973" y="1792"/>
                  </a:cubicBezTo>
                  <a:lnTo>
                    <a:pt x="1045" y="1792"/>
                  </a:lnTo>
                  <a:cubicBezTo>
                    <a:pt x="1094" y="1744"/>
                    <a:pt x="1118" y="1671"/>
                    <a:pt x="1143" y="1622"/>
                  </a:cubicBezTo>
                  <a:cubicBezTo>
                    <a:pt x="1158" y="1575"/>
                    <a:pt x="1133" y="1549"/>
                    <a:pt x="1107" y="1549"/>
                  </a:cubicBezTo>
                  <a:close/>
                  <a:moveTo>
                    <a:pt x="438" y="1792"/>
                  </a:moveTo>
                  <a:cubicBezTo>
                    <a:pt x="394" y="1792"/>
                    <a:pt x="390" y="1893"/>
                    <a:pt x="426" y="1893"/>
                  </a:cubicBezTo>
                  <a:cubicBezTo>
                    <a:pt x="430" y="1893"/>
                    <a:pt x="434" y="1892"/>
                    <a:pt x="438" y="1890"/>
                  </a:cubicBezTo>
                  <a:lnTo>
                    <a:pt x="632" y="1890"/>
                  </a:lnTo>
                  <a:cubicBezTo>
                    <a:pt x="657" y="1890"/>
                    <a:pt x="681" y="1890"/>
                    <a:pt x="681" y="1841"/>
                  </a:cubicBezTo>
                  <a:cubicBezTo>
                    <a:pt x="681" y="1817"/>
                    <a:pt x="657" y="1817"/>
                    <a:pt x="632" y="1792"/>
                  </a:cubicBezTo>
                  <a:close/>
                  <a:moveTo>
                    <a:pt x="244" y="1841"/>
                  </a:moveTo>
                  <a:cubicBezTo>
                    <a:pt x="171" y="1865"/>
                    <a:pt x="98" y="1914"/>
                    <a:pt x="74" y="1963"/>
                  </a:cubicBezTo>
                  <a:cubicBezTo>
                    <a:pt x="49" y="1987"/>
                    <a:pt x="49" y="2011"/>
                    <a:pt x="74" y="2011"/>
                  </a:cubicBezTo>
                  <a:cubicBezTo>
                    <a:pt x="74" y="2023"/>
                    <a:pt x="74" y="2029"/>
                    <a:pt x="77" y="2029"/>
                  </a:cubicBezTo>
                  <a:cubicBezTo>
                    <a:pt x="80" y="2029"/>
                    <a:pt x="86" y="2023"/>
                    <a:pt x="98" y="2011"/>
                  </a:cubicBezTo>
                  <a:cubicBezTo>
                    <a:pt x="98" y="2023"/>
                    <a:pt x="104" y="2029"/>
                    <a:pt x="110" y="2029"/>
                  </a:cubicBezTo>
                  <a:cubicBezTo>
                    <a:pt x="116" y="2029"/>
                    <a:pt x="122" y="2023"/>
                    <a:pt x="122" y="2011"/>
                  </a:cubicBezTo>
                  <a:cubicBezTo>
                    <a:pt x="171" y="1987"/>
                    <a:pt x="220" y="1938"/>
                    <a:pt x="268" y="1938"/>
                  </a:cubicBezTo>
                  <a:cubicBezTo>
                    <a:pt x="292" y="1938"/>
                    <a:pt x="317" y="1914"/>
                    <a:pt x="292" y="1865"/>
                  </a:cubicBezTo>
                  <a:cubicBezTo>
                    <a:pt x="292" y="1841"/>
                    <a:pt x="268" y="1841"/>
                    <a:pt x="244" y="1841"/>
                  </a:cubicBezTo>
                  <a:close/>
                  <a:moveTo>
                    <a:pt x="803" y="1841"/>
                  </a:moveTo>
                  <a:cubicBezTo>
                    <a:pt x="778" y="1841"/>
                    <a:pt x="754" y="1841"/>
                    <a:pt x="754" y="1865"/>
                  </a:cubicBezTo>
                  <a:cubicBezTo>
                    <a:pt x="754" y="1890"/>
                    <a:pt x="754" y="1914"/>
                    <a:pt x="778" y="1938"/>
                  </a:cubicBezTo>
                  <a:lnTo>
                    <a:pt x="705" y="1987"/>
                  </a:lnTo>
                  <a:cubicBezTo>
                    <a:pt x="681" y="2011"/>
                    <a:pt x="681" y="2035"/>
                    <a:pt x="705" y="2060"/>
                  </a:cubicBezTo>
                  <a:lnTo>
                    <a:pt x="754" y="2060"/>
                  </a:lnTo>
                  <a:cubicBezTo>
                    <a:pt x="754" y="2060"/>
                    <a:pt x="754" y="2060"/>
                    <a:pt x="754" y="2035"/>
                  </a:cubicBezTo>
                  <a:cubicBezTo>
                    <a:pt x="803" y="2011"/>
                    <a:pt x="827" y="1987"/>
                    <a:pt x="875" y="1938"/>
                  </a:cubicBezTo>
                  <a:lnTo>
                    <a:pt x="948" y="1963"/>
                  </a:lnTo>
                  <a:cubicBezTo>
                    <a:pt x="955" y="1970"/>
                    <a:pt x="963" y="1973"/>
                    <a:pt x="970" y="1973"/>
                  </a:cubicBezTo>
                  <a:cubicBezTo>
                    <a:pt x="987" y="1973"/>
                    <a:pt x="1004" y="1955"/>
                    <a:pt x="1021" y="1938"/>
                  </a:cubicBezTo>
                  <a:cubicBezTo>
                    <a:pt x="1021" y="1914"/>
                    <a:pt x="997" y="1890"/>
                    <a:pt x="997" y="1890"/>
                  </a:cubicBezTo>
                  <a:lnTo>
                    <a:pt x="900" y="1841"/>
                  </a:lnTo>
                  <a:close/>
                  <a:moveTo>
                    <a:pt x="1143" y="1993"/>
                  </a:moveTo>
                  <a:cubicBezTo>
                    <a:pt x="1130" y="1993"/>
                    <a:pt x="1118" y="1999"/>
                    <a:pt x="1118" y="2011"/>
                  </a:cubicBezTo>
                  <a:cubicBezTo>
                    <a:pt x="1094" y="2035"/>
                    <a:pt x="1094" y="2060"/>
                    <a:pt x="1118" y="2084"/>
                  </a:cubicBezTo>
                  <a:cubicBezTo>
                    <a:pt x="1167" y="2108"/>
                    <a:pt x="1191" y="2157"/>
                    <a:pt x="1240" y="2205"/>
                  </a:cubicBezTo>
                  <a:cubicBezTo>
                    <a:pt x="1240" y="2205"/>
                    <a:pt x="1264" y="2205"/>
                    <a:pt x="1264" y="2230"/>
                  </a:cubicBezTo>
                  <a:lnTo>
                    <a:pt x="1313" y="2230"/>
                  </a:lnTo>
                  <a:cubicBezTo>
                    <a:pt x="1337" y="2205"/>
                    <a:pt x="1337" y="2181"/>
                    <a:pt x="1313" y="2157"/>
                  </a:cubicBezTo>
                  <a:cubicBezTo>
                    <a:pt x="1264" y="2108"/>
                    <a:pt x="1215" y="2060"/>
                    <a:pt x="1167" y="2011"/>
                  </a:cubicBezTo>
                  <a:cubicBezTo>
                    <a:pt x="1167" y="1999"/>
                    <a:pt x="1155" y="1993"/>
                    <a:pt x="1143" y="1993"/>
                  </a:cubicBezTo>
                  <a:close/>
                  <a:moveTo>
                    <a:pt x="585" y="2074"/>
                  </a:moveTo>
                  <a:cubicBezTo>
                    <a:pt x="576" y="2074"/>
                    <a:pt x="567" y="2077"/>
                    <a:pt x="560" y="2084"/>
                  </a:cubicBezTo>
                  <a:cubicBezTo>
                    <a:pt x="511" y="2108"/>
                    <a:pt x="462" y="2133"/>
                    <a:pt x="414" y="2157"/>
                  </a:cubicBezTo>
                  <a:cubicBezTo>
                    <a:pt x="365" y="2157"/>
                    <a:pt x="365" y="2230"/>
                    <a:pt x="414" y="2254"/>
                  </a:cubicBezTo>
                  <a:lnTo>
                    <a:pt x="438" y="2230"/>
                  </a:lnTo>
                  <a:cubicBezTo>
                    <a:pt x="487" y="2205"/>
                    <a:pt x="560" y="2181"/>
                    <a:pt x="608" y="2157"/>
                  </a:cubicBezTo>
                  <a:cubicBezTo>
                    <a:pt x="632" y="2157"/>
                    <a:pt x="632" y="2133"/>
                    <a:pt x="632" y="2108"/>
                  </a:cubicBezTo>
                  <a:cubicBezTo>
                    <a:pt x="632" y="2091"/>
                    <a:pt x="608" y="2074"/>
                    <a:pt x="585" y="2074"/>
                  </a:cubicBezTo>
                  <a:close/>
                  <a:moveTo>
                    <a:pt x="49" y="2108"/>
                  </a:moveTo>
                  <a:cubicBezTo>
                    <a:pt x="25" y="2133"/>
                    <a:pt x="1" y="2157"/>
                    <a:pt x="25" y="2181"/>
                  </a:cubicBezTo>
                  <a:cubicBezTo>
                    <a:pt x="74" y="2230"/>
                    <a:pt x="147" y="2278"/>
                    <a:pt x="220" y="2278"/>
                  </a:cubicBezTo>
                  <a:lnTo>
                    <a:pt x="244" y="2278"/>
                  </a:lnTo>
                  <a:cubicBezTo>
                    <a:pt x="244" y="2278"/>
                    <a:pt x="268" y="2254"/>
                    <a:pt x="268" y="2230"/>
                  </a:cubicBezTo>
                  <a:cubicBezTo>
                    <a:pt x="268" y="2205"/>
                    <a:pt x="244" y="2181"/>
                    <a:pt x="220" y="2181"/>
                  </a:cubicBezTo>
                  <a:cubicBezTo>
                    <a:pt x="195" y="2181"/>
                    <a:pt x="122" y="2181"/>
                    <a:pt x="98" y="2133"/>
                  </a:cubicBezTo>
                  <a:cubicBezTo>
                    <a:pt x="98" y="2108"/>
                    <a:pt x="74" y="2108"/>
                    <a:pt x="49" y="2108"/>
                  </a:cubicBezTo>
                  <a:close/>
                  <a:moveTo>
                    <a:pt x="1361" y="2278"/>
                  </a:moveTo>
                  <a:cubicBezTo>
                    <a:pt x="1337" y="2303"/>
                    <a:pt x="1313" y="2327"/>
                    <a:pt x="1337" y="2351"/>
                  </a:cubicBezTo>
                  <a:cubicBezTo>
                    <a:pt x="1337" y="2400"/>
                    <a:pt x="1361" y="2448"/>
                    <a:pt x="1361" y="2521"/>
                  </a:cubicBezTo>
                  <a:cubicBezTo>
                    <a:pt x="1361" y="2546"/>
                    <a:pt x="1386" y="2570"/>
                    <a:pt x="1410" y="2570"/>
                  </a:cubicBezTo>
                  <a:cubicBezTo>
                    <a:pt x="1434" y="2570"/>
                    <a:pt x="1458" y="2546"/>
                    <a:pt x="1458" y="2521"/>
                  </a:cubicBezTo>
                  <a:cubicBezTo>
                    <a:pt x="1458" y="2448"/>
                    <a:pt x="1434" y="2375"/>
                    <a:pt x="1410" y="2327"/>
                  </a:cubicBezTo>
                  <a:cubicBezTo>
                    <a:pt x="1410" y="2303"/>
                    <a:pt x="1361" y="2278"/>
                    <a:pt x="1361" y="2278"/>
                  </a:cubicBezTo>
                  <a:close/>
                  <a:moveTo>
                    <a:pt x="1402" y="2657"/>
                  </a:moveTo>
                  <a:cubicBezTo>
                    <a:pt x="1383" y="2657"/>
                    <a:pt x="1378" y="2674"/>
                    <a:pt x="1361" y="2691"/>
                  </a:cubicBezTo>
                  <a:cubicBezTo>
                    <a:pt x="1361" y="2764"/>
                    <a:pt x="1337" y="2813"/>
                    <a:pt x="1313" y="2861"/>
                  </a:cubicBezTo>
                  <a:cubicBezTo>
                    <a:pt x="1313" y="2886"/>
                    <a:pt x="1337" y="2910"/>
                    <a:pt x="1361" y="2934"/>
                  </a:cubicBezTo>
                  <a:cubicBezTo>
                    <a:pt x="1386" y="2934"/>
                    <a:pt x="1410" y="2934"/>
                    <a:pt x="1410" y="2910"/>
                  </a:cubicBezTo>
                  <a:cubicBezTo>
                    <a:pt x="1434" y="2837"/>
                    <a:pt x="1458" y="2764"/>
                    <a:pt x="1458" y="2716"/>
                  </a:cubicBezTo>
                  <a:cubicBezTo>
                    <a:pt x="1458" y="2691"/>
                    <a:pt x="1458" y="2667"/>
                    <a:pt x="1434" y="2667"/>
                  </a:cubicBezTo>
                  <a:cubicBezTo>
                    <a:pt x="1420" y="2660"/>
                    <a:pt x="1410" y="2657"/>
                    <a:pt x="1402" y="2657"/>
                  </a:cubicBezTo>
                  <a:close/>
                  <a:moveTo>
                    <a:pt x="1288" y="3021"/>
                  </a:moveTo>
                  <a:cubicBezTo>
                    <a:pt x="1272" y="3021"/>
                    <a:pt x="1256" y="3031"/>
                    <a:pt x="1240" y="3031"/>
                  </a:cubicBezTo>
                  <a:lnTo>
                    <a:pt x="1167" y="3201"/>
                  </a:lnTo>
                  <a:cubicBezTo>
                    <a:pt x="1143" y="3226"/>
                    <a:pt x="1167" y="3250"/>
                    <a:pt x="1191" y="3274"/>
                  </a:cubicBezTo>
                  <a:cubicBezTo>
                    <a:pt x="1215" y="3274"/>
                    <a:pt x="1240" y="3274"/>
                    <a:pt x="1240" y="3250"/>
                  </a:cubicBezTo>
                  <a:cubicBezTo>
                    <a:pt x="1264" y="3201"/>
                    <a:pt x="1313" y="3153"/>
                    <a:pt x="1337" y="3080"/>
                  </a:cubicBezTo>
                  <a:cubicBezTo>
                    <a:pt x="1337" y="3056"/>
                    <a:pt x="1337" y="3031"/>
                    <a:pt x="1313" y="3031"/>
                  </a:cubicBezTo>
                  <a:cubicBezTo>
                    <a:pt x="1305" y="3023"/>
                    <a:pt x="1296" y="3021"/>
                    <a:pt x="1288" y="3021"/>
                  </a:cubicBezTo>
                  <a:close/>
                  <a:moveTo>
                    <a:pt x="1124" y="3351"/>
                  </a:moveTo>
                  <a:cubicBezTo>
                    <a:pt x="1112" y="3351"/>
                    <a:pt x="1101" y="3357"/>
                    <a:pt x="1094" y="3371"/>
                  </a:cubicBezTo>
                  <a:cubicBezTo>
                    <a:pt x="1045" y="3444"/>
                    <a:pt x="1021" y="3493"/>
                    <a:pt x="997" y="3542"/>
                  </a:cubicBezTo>
                  <a:cubicBezTo>
                    <a:pt x="973" y="3542"/>
                    <a:pt x="973" y="3566"/>
                    <a:pt x="997" y="3590"/>
                  </a:cubicBezTo>
                  <a:lnTo>
                    <a:pt x="1070" y="3590"/>
                  </a:lnTo>
                  <a:cubicBezTo>
                    <a:pt x="1094" y="3542"/>
                    <a:pt x="1143" y="3493"/>
                    <a:pt x="1167" y="3420"/>
                  </a:cubicBezTo>
                  <a:cubicBezTo>
                    <a:pt x="1184" y="3386"/>
                    <a:pt x="1153" y="3351"/>
                    <a:pt x="1124" y="3351"/>
                  </a:cubicBezTo>
                  <a:close/>
                  <a:moveTo>
                    <a:pt x="705" y="3566"/>
                  </a:moveTo>
                  <a:cubicBezTo>
                    <a:pt x="632" y="3566"/>
                    <a:pt x="560" y="3590"/>
                    <a:pt x="511" y="3639"/>
                  </a:cubicBezTo>
                  <a:cubicBezTo>
                    <a:pt x="487" y="3639"/>
                    <a:pt x="487" y="3687"/>
                    <a:pt x="511" y="3687"/>
                  </a:cubicBezTo>
                  <a:cubicBezTo>
                    <a:pt x="511" y="3699"/>
                    <a:pt x="511" y="3705"/>
                    <a:pt x="514" y="3705"/>
                  </a:cubicBezTo>
                  <a:cubicBezTo>
                    <a:pt x="517" y="3705"/>
                    <a:pt x="523" y="3699"/>
                    <a:pt x="535" y="3687"/>
                  </a:cubicBezTo>
                  <a:cubicBezTo>
                    <a:pt x="535" y="3687"/>
                    <a:pt x="535" y="3712"/>
                    <a:pt x="560" y="3712"/>
                  </a:cubicBezTo>
                  <a:cubicBezTo>
                    <a:pt x="608" y="3663"/>
                    <a:pt x="657" y="3663"/>
                    <a:pt x="705" y="3663"/>
                  </a:cubicBezTo>
                  <a:cubicBezTo>
                    <a:pt x="730" y="3663"/>
                    <a:pt x="754" y="3639"/>
                    <a:pt x="754" y="3614"/>
                  </a:cubicBezTo>
                  <a:cubicBezTo>
                    <a:pt x="754" y="3590"/>
                    <a:pt x="730" y="3566"/>
                    <a:pt x="705" y="3566"/>
                  </a:cubicBezTo>
                  <a:close/>
                  <a:moveTo>
                    <a:pt x="900" y="3590"/>
                  </a:moveTo>
                  <a:cubicBezTo>
                    <a:pt x="875" y="3590"/>
                    <a:pt x="851" y="3614"/>
                    <a:pt x="851" y="3639"/>
                  </a:cubicBezTo>
                  <a:cubicBezTo>
                    <a:pt x="827" y="3639"/>
                    <a:pt x="851" y="3663"/>
                    <a:pt x="851" y="3687"/>
                  </a:cubicBezTo>
                  <a:cubicBezTo>
                    <a:pt x="827" y="3736"/>
                    <a:pt x="778" y="3760"/>
                    <a:pt x="730" y="3809"/>
                  </a:cubicBezTo>
                  <a:cubicBezTo>
                    <a:pt x="730" y="3833"/>
                    <a:pt x="730" y="3857"/>
                    <a:pt x="730" y="3882"/>
                  </a:cubicBezTo>
                  <a:lnTo>
                    <a:pt x="803" y="3882"/>
                  </a:lnTo>
                  <a:cubicBezTo>
                    <a:pt x="851" y="3833"/>
                    <a:pt x="900" y="3784"/>
                    <a:pt x="948" y="3736"/>
                  </a:cubicBezTo>
                  <a:cubicBezTo>
                    <a:pt x="948" y="3736"/>
                    <a:pt x="948" y="3712"/>
                    <a:pt x="948" y="3712"/>
                  </a:cubicBezTo>
                  <a:cubicBezTo>
                    <a:pt x="973" y="3712"/>
                    <a:pt x="1021" y="3736"/>
                    <a:pt x="1045" y="3736"/>
                  </a:cubicBezTo>
                  <a:cubicBezTo>
                    <a:pt x="1053" y="3743"/>
                    <a:pt x="1060" y="3746"/>
                    <a:pt x="1067" y="3746"/>
                  </a:cubicBezTo>
                  <a:cubicBezTo>
                    <a:pt x="1084" y="3746"/>
                    <a:pt x="1101" y="3729"/>
                    <a:pt x="1118" y="3712"/>
                  </a:cubicBezTo>
                  <a:cubicBezTo>
                    <a:pt x="1118" y="3712"/>
                    <a:pt x="1118" y="3663"/>
                    <a:pt x="1094" y="3663"/>
                  </a:cubicBezTo>
                  <a:cubicBezTo>
                    <a:pt x="1021" y="3639"/>
                    <a:pt x="973" y="3614"/>
                    <a:pt x="900" y="3590"/>
                  </a:cubicBezTo>
                  <a:close/>
                  <a:moveTo>
                    <a:pt x="1231" y="3742"/>
                  </a:moveTo>
                  <a:cubicBezTo>
                    <a:pt x="1222" y="3742"/>
                    <a:pt x="1215" y="3748"/>
                    <a:pt x="1215" y="3760"/>
                  </a:cubicBezTo>
                  <a:cubicBezTo>
                    <a:pt x="1191" y="3784"/>
                    <a:pt x="1191" y="3809"/>
                    <a:pt x="1215" y="3833"/>
                  </a:cubicBezTo>
                  <a:cubicBezTo>
                    <a:pt x="1264" y="3857"/>
                    <a:pt x="1313" y="3882"/>
                    <a:pt x="1361" y="3930"/>
                  </a:cubicBezTo>
                  <a:lnTo>
                    <a:pt x="1386" y="3930"/>
                  </a:lnTo>
                  <a:cubicBezTo>
                    <a:pt x="1386" y="3930"/>
                    <a:pt x="1396" y="3941"/>
                    <a:pt x="1411" y="3941"/>
                  </a:cubicBezTo>
                  <a:cubicBezTo>
                    <a:pt x="1418" y="3941"/>
                    <a:pt x="1426" y="3938"/>
                    <a:pt x="1434" y="3930"/>
                  </a:cubicBezTo>
                  <a:cubicBezTo>
                    <a:pt x="1434" y="3930"/>
                    <a:pt x="1434" y="3882"/>
                    <a:pt x="1434" y="3882"/>
                  </a:cubicBezTo>
                  <a:cubicBezTo>
                    <a:pt x="1386" y="3833"/>
                    <a:pt x="1313" y="3784"/>
                    <a:pt x="1264" y="3760"/>
                  </a:cubicBezTo>
                  <a:cubicBezTo>
                    <a:pt x="1252" y="3748"/>
                    <a:pt x="1240" y="3742"/>
                    <a:pt x="1231" y="3742"/>
                  </a:cubicBezTo>
                  <a:close/>
                  <a:moveTo>
                    <a:pt x="462" y="3784"/>
                  </a:moveTo>
                  <a:cubicBezTo>
                    <a:pt x="438" y="3784"/>
                    <a:pt x="414" y="3809"/>
                    <a:pt x="438" y="3833"/>
                  </a:cubicBezTo>
                  <a:cubicBezTo>
                    <a:pt x="438" y="3906"/>
                    <a:pt x="487" y="3979"/>
                    <a:pt x="584" y="3979"/>
                  </a:cubicBezTo>
                  <a:lnTo>
                    <a:pt x="608" y="3979"/>
                  </a:lnTo>
                  <a:cubicBezTo>
                    <a:pt x="632" y="3979"/>
                    <a:pt x="657" y="3954"/>
                    <a:pt x="657" y="3906"/>
                  </a:cubicBezTo>
                  <a:cubicBezTo>
                    <a:pt x="632" y="3882"/>
                    <a:pt x="608" y="3882"/>
                    <a:pt x="584" y="3882"/>
                  </a:cubicBezTo>
                  <a:cubicBezTo>
                    <a:pt x="560" y="3882"/>
                    <a:pt x="511" y="3882"/>
                    <a:pt x="511" y="3809"/>
                  </a:cubicBezTo>
                  <a:cubicBezTo>
                    <a:pt x="511" y="3784"/>
                    <a:pt x="487" y="3784"/>
                    <a:pt x="462" y="3784"/>
                  </a:cubicBezTo>
                  <a:close/>
                  <a:moveTo>
                    <a:pt x="1520" y="3963"/>
                  </a:moveTo>
                  <a:cubicBezTo>
                    <a:pt x="1480" y="3963"/>
                    <a:pt x="1445" y="4014"/>
                    <a:pt x="1483" y="4052"/>
                  </a:cubicBezTo>
                  <a:cubicBezTo>
                    <a:pt x="1507" y="4100"/>
                    <a:pt x="1556" y="4149"/>
                    <a:pt x="1580" y="4197"/>
                  </a:cubicBezTo>
                  <a:cubicBezTo>
                    <a:pt x="1604" y="4197"/>
                    <a:pt x="1604" y="4222"/>
                    <a:pt x="1628" y="4222"/>
                  </a:cubicBezTo>
                  <a:lnTo>
                    <a:pt x="1628" y="4197"/>
                  </a:lnTo>
                  <a:lnTo>
                    <a:pt x="1653" y="4197"/>
                  </a:lnTo>
                  <a:cubicBezTo>
                    <a:pt x="1677" y="4197"/>
                    <a:pt x="1677" y="4173"/>
                    <a:pt x="1677" y="4149"/>
                  </a:cubicBezTo>
                  <a:cubicBezTo>
                    <a:pt x="1628" y="4100"/>
                    <a:pt x="1604" y="4027"/>
                    <a:pt x="1556" y="3979"/>
                  </a:cubicBezTo>
                  <a:cubicBezTo>
                    <a:pt x="1544" y="3967"/>
                    <a:pt x="1532" y="3963"/>
                    <a:pt x="1520" y="3963"/>
                  </a:cubicBezTo>
                  <a:close/>
                  <a:moveTo>
                    <a:pt x="1722" y="4285"/>
                  </a:moveTo>
                  <a:cubicBezTo>
                    <a:pt x="1716" y="4285"/>
                    <a:pt x="1708" y="4287"/>
                    <a:pt x="1701" y="4295"/>
                  </a:cubicBezTo>
                  <a:cubicBezTo>
                    <a:pt x="1677" y="4295"/>
                    <a:pt x="1653" y="4319"/>
                    <a:pt x="1677" y="4343"/>
                  </a:cubicBezTo>
                  <a:cubicBezTo>
                    <a:pt x="1701" y="4416"/>
                    <a:pt x="1726" y="4465"/>
                    <a:pt x="1726" y="4513"/>
                  </a:cubicBezTo>
                  <a:cubicBezTo>
                    <a:pt x="1726" y="4537"/>
                    <a:pt x="1750" y="4562"/>
                    <a:pt x="1774" y="4562"/>
                  </a:cubicBezTo>
                  <a:cubicBezTo>
                    <a:pt x="1799" y="4562"/>
                    <a:pt x="1823" y="4513"/>
                    <a:pt x="1823" y="4489"/>
                  </a:cubicBezTo>
                  <a:cubicBezTo>
                    <a:pt x="1799" y="4440"/>
                    <a:pt x="1774" y="4367"/>
                    <a:pt x="1750" y="4319"/>
                  </a:cubicBezTo>
                  <a:cubicBezTo>
                    <a:pt x="1750" y="4302"/>
                    <a:pt x="1738" y="4285"/>
                    <a:pt x="1722" y="4285"/>
                  </a:cubicBezTo>
                  <a:close/>
                  <a:moveTo>
                    <a:pt x="1799" y="4635"/>
                  </a:moveTo>
                  <a:cubicBezTo>
                    <a:pt x="1774" y="4659"/>
                    <a:pt x="1750" y="4683"/>
                    <a:pt x="1750" y="4708"/>
                  </a:cubicBezTo>
                  <a:lnTo>
                    <a:pt x="1750" y="4780"/>
                  </a:lnTo>
                  <a:lnTo>
                    <a:pt x="1750" y="4878"/>
                  </a:lnTo>
                  <a:cubicBezTo>
                    <a:pt x="1750" y="4902"/>
                    <a:pt x="1774" y="4926"/>
                    <a:pt x="1799" y="4926"/>
                  </a:cubicBezTo>
                  <a:cubicBezTo>
                    <a:pt x="1823" y="4926"/>
                    <a:pt x="1847" y="4902"/>
                    <a:pt x="1847" y="4878"/>
                  </a:cubicBezTo>
                  <a:lnTo>
                    <a:pt x="1847" y="4780"/>
                  </a:lnTo>
                  <a:lnTo>
                    <a:pt x="1847" y="4683"/>
                  </a:lnTo>
                  <a:cubicBezTo>
                    <a:pt x="1847" y="4659"/>
                    <a:pt x="1823" y="4635"/>
                    <a:pt x="1799" y="4635"/>
                  </a:cubicBezTo>
                  <a:close/>
                  <a:moveTo>
                    <a:pt x="1799" y="5023"/>
                  </a:moveTo>
                  <a:cubicBezTo>
                    <a:pt x="1774" y="5023"/>
                    <a:pt x="1750" y="5023"/>
                    <a:pt x="1750" y="5048"/>
                  </a:cubicBezTo>
                  <a:cubicBezTo>
                    <a:pt x="1726" y="5096"/>
                    <a:pt x="1726" y="5145"/>
                    <a:pt x="1726" y="5169"/>
                  </a:cubicBezTo>
                  <a:cubicBezTo>
                    <a:pt x="1701" y="5193"/>
                    <a:pt x="1726" y="5218"/>
                    <a:pt x="1750" y="5242"/>
                  </a:cubicBezTo>
                  <a:cubicBezTo>
                    <a:pt x="1774" y="5242"/>
                    <a:pt x="1799" y="5218"/>
                    <a:pt x="1799" y="5193"/>
                  </a:cubicBezTo>
                  <a:cubicBezTo>
                    <a:pt x="1823" y="5169"/>
                    <a:pt x="1823" y="5121"/>
                    <a:pt x="1823" y="5072"/>
                  </a:cubicBezTo>
                  <a:cubicBezTo>
                    <a:pt x="1847" y="5048"/>
                    <a:pt x="1823" y="5023"/>
                    <a:pt x="1799" y="502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9" name="Google Shape;209;p6"/>
          <p:cNvGrpSpPr/>
          <p:nvPr/>
        </p:nvGrpSpPr>
        <p:grpSpPr>
          <a:xfrm flipH="1">
            <a:off x="8280522" y="3957734"/>
            <a:ext cx="708344" cy="1228537"/>
            <a:chOff x="-1056319" y="1385262"/>
            <a:chExt cx="212940" cy="369285"/>
          </a:xfrm>
        </p:grpSpPr>
        <p:sp>
          <p:nvSpPr>
            <p:cNvPr id="210" name="Google Shape;210;p6"/>
            <p:cNvSpPr/>
            <p:nvPr/>
          </p:nvSpPr>
          <p:spPr>
            <a:xfrm>
              <a:off x="-933315" y="1467563"/>
              <a:ext cx="27460" cy="279194"/>
            </a:xfrm>
            <a:custGeom>
              <a:avLst/>
              <a:gdLst/>
              <a:ahLst/>
              <a:cxnLst/>
              <a:rect l="l" t="t" r="r" b="b"/>
              <a:pathLst>
                <a:path w="705" h="7168" extrusionOk="0">
                  <a:moveTo>
                    <a:pt x="680" y="1"/>
                  </a:moveTo>
                  <a:cubicBezTo>
                    <a:pt x="656" y="1"/>
                    <a:pt x="632" y="25"/>
                    <a:pt x="632" y="50"/>
                  </a:cubicBezTo>
                  <a:cubicBezTo>
                    <a:pt x="608" y="292"/>
                    <a:pt x="0" y="6123"/>
                    <a:pt x="170" y="7119"/>
                  </a:cubicBezTo>
                  <a:cubicBezTo>
                    <a:pt x="170" y="7143"/>
                    <a:pt x="170" y="7167"/>
                    <a:pt x="195" y="7167"/>
                  </a:cubicBezTo>
                  <a:lnTo>
                    <a:pt x="219" y="7167"/>
                  </a:lnTo>
                  <a:cubicBezTo>
                    <a:pt x="243" y="7143"/>
                    <a:pt x="243" y="7119"/>
                    <a:pt x="243" y="7094"/>
                  </a:cubicBezTo>
                  <a:cubicBezTo>
                    <a:pt x="97" y="6123"/>
                    <a:pt x="705" y="122"/>
                    <a:pt x="705" y="74"/>
                  </a:cubicBezTo>
                  <a:cubicBezTo>
                    <a:pt x="705" y="25"/>
                    <a:pt x="705" y="25"/>
                    <a:pt x="6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11;p6"/>
            <p:cNvSpPr/>
            <p:nvPr/>
          </p:nvSpPr>
          <p:spPr>
            <a:xfrm>
              <a:off x="-968331" y="1385262"/>
              <a:ext cx="124952" cy="123978"/>
            </a:xfrm>
            <a:custGeom>
              <a:avLst/>
              <a:gdLst/>
              <a:ahLst/>
              <a:cxnLst/>
              <a:rect l="l" t="t" r="r" b="b"/>
              <a:pathLst>
                <a:path w="3208" h="3183" extrusionOk="0">
                  <a:moveTo>
                    <a:pt x="1555" y="98"/>
                  </a:moveTo>
                  <a:cubicBezTo>
                    <a:pt x="1871" y="171"/>
                    <a:pt x="1871" y="705"/>
                    <a:pt x="1871" y="705"/>
                  </a:cubicBezTo>
                  <a:cubicBezTo>
                    <a:pt x="1871" y="729"/>
                    <a:pt x="1895" y="754"/>
                    <a:pt x="1920" y="754"/>
                  </a:cubicBezTo>
                  <a:cubicBezTo>
                    <a:pt x="1944" y="754"/>
                    <a:pt x="1968" y="754"/>
                    <a:pt x="1968" y="729"/>
                  </a:cubicBezTo>
                  <a:cubicBezTo>
                    <a:pt x="2065" y="535"/>
                    <a:pt x="2260" y="243"/>
                    <a:pt x="2381" y="243"/>
                  </a:cubicBezTo>
                  <a:cubicBezTo>
                    <a:pt x="2405" y="243"/>
                    <a:pt x="2430" y="243"/>
                    <a:pt x="2430" y="268"/>
                  </a:cubicBezTo>
                  <a:cubicBezTo>
                    <a:pt x="2600" y="389"/>
                    <a:pt x="2478" y="802"/>
                    <a:pt x="2405" y="948"/>
                  </a:cubicBezTo>
                  <a:cubicBezTo>
                    <a:pt x="2386" y="988"/>
                    <a:pt x="2414" y="1027"/>
                    <a:pt x="2452" y="1027"/>
                  </a:cubicBezTo>
                  <a:cubicBezTo>
                    <a:pt x="2460" y="1027"/>
                    <a:pt x="2469" y="1025"/>
                    <a:pt x="2478" y="1021"/>
                  </a:cubicBezTo>
                  <a:cubicBezTo>
                    <a:pt x="2600" y="972"/>
                    <a:pt x="2745" y="924"/>
                    <a:pt x="2891" y="924"/>
                  </a:cubicBezTo>
                  <a:cubicBezTo>
                    <a:pt x="2940" y="924"/>
                    <a:pt x="3013" y="924"/>
                    <a:pt x="3061" y="972"/>
                  </a:cubicBezTo>
                  <a:cubicBezTo>
                    <a:pt x="3061" y="972"/>
                    <a:pt x="3061" y="996"/>
                    <a:pt x="3061" y="996"/>
                  </a:cubicBezTo>
                  <a:cubicBezTo>
                    <a:pt x="3037" y="1142"/>
                    <a:pt x="2745" y="1409"/>
                    <a:pt x="2551" y="1580"/>
                  </a:cubicBezTo>
                  <a:cubicBezTo>
                    <a:pt x="2527" y="1580"/>
                    <a:pt x="2527" y="1604"/>
                    <a:pt x="2527" y="1628"/>
                  </a:cubicBezTo>
                  <a:cubicBezTo>
                    <a:pt x="2551" y="1628"/>
                    <a:pt x="2551" y="1652"/>
                    <a:pt x="2575" y="1652"/>
                  </a:cubicBezTo>
                  <a:cubicBezTo>
                    <a:pt x="2721" y="1652"/>
                    <a:pt x="3134" y="1725"/>
                    <a:pt x="3134" y="1920"/>
                  </a:cubicBezTo>
                  <a:cubicBezTo>
                    <a:pt x="3134" y="2114"/>
                    <a:pt x="2624" y="2163"/>
                    <a:pt x="2430" y="2163"/>
                  </a:cubicBezTo>
                  <a:cubicBezTo>
                    <a:pt x="2430" y="2163"/>
                    <a:pt x="2405" y="2163"/>
                    <a:pt x="2405" y="2187"/>
                  </a:cubicBezTo>
                  <a:cubicBezTo>
                    <a:pt x="2381" y="2211"/>
                    <a:pt x="2381" y="2211"/>
                    <a:pt x="2405" y="2235"/>
                  </a:cubicBezTo>
                  <a:cubicBezTo>
                    <a:pt x="2405" y="2235"/>
                    <a:pt x="2697" y="2551"/>
                    <a:pt x="2527" y="2794"/>
                  </a:cubicBezTo>
                  <a:cubicBezTo>
                    <a:pt x="2503" y="2818"/>
                    <a:pt x="2454" y="2843"/>
                    <a:pt x="2430" y="2843"/>
                  </a:cubicBezTo>
                  <a:cubicBezTo>
                    <a:pt x="2260" y="2843"/>
                    <a:pt x="1992" y="2503"/>
                    <a:pt x="1895" y="2381"/>
                  </a:cubicBezTo>
                  <a:cubicBezTo>
                    <a:pt x="1883" y="2369"/>
                    <a:pt x="1871" y="2363"/>
                    <a:pt x="1862" y="2363"/>
                  </a:cubicBezTo>
                  <a:cubicBezTo>
                    <a:pt x="1853" y="2363"/>
                    <a:pt x="1847" y="2369"/>
                    <a:pt x="1847" y="2381"/>
                  </a:cubicBezTo>
                  <a:cubicBezTo>
                    <a:pt x="1822" y="2381"/>
                    <a:pt x="1798" y="2405"/>
                    <a:pt x="1798" y="2430"/>
                  </a:cubicBezTo>
                  <a:cubicBezTo>
                    <a:pt x="1798" y="2430"/>
                    <a:pt x="1871" y="2964"/>
                    <a:pt x="1579" y="3086"/>
                  </a:cubicBezTo>
                  <a:lnTo>
                    <a:pt x="1507" y="3086"/>
                  </a:lnTo>
                  <a:cubicBezTo>
                    <a:pt x="1312" y="3086"/>
                    <a:pt x="1215" y="2624"/>
                    <a:pt x="1215" y="2454"/>
                  </a:cubicBezTo>
                  <a:cubicBezTo>
                    <a:pt x="1215" y="2430"/>
                    <a:pt x="1191" y="2430"/>
                    <a:pt x="1166" y="2430"/>
                  </a:cubicBezTo>
                  <a:cubicBezTo>
                    <a:pt x="1166" y="2430"/>
                    <a:pt x="1166" y="2454"/>
                    <a:pt x="1166" y="2454"/>
                  </a:cubicBezTo>
                  <a:cubicBezTo>
                    <a:pt x="1045" y="2551"/>
                    <a:pt x="899" y="2624"/>
                    <a:pt x="754" y="2624"/>
                  </a:cubicBezTo>
                  <a:cubicBezTo>
                    <a:pt x="656" y="2624"/>
                    <a:pt x="583" y="2600"/>
                    <a:pt x="511" y="2575"/>
                  </a:cubicBezTo>
                  <a:cubicBezTo>
                    <a:pt x="462" y="2551"/>
                    <a:pt x="413" y="2503"/>
                    <a:pt x="413" y="2454"/>
                  </a:cubicBezTo>
                  <a:cubicBezTo>
                    <a:pt x="389" y="2235"/>
                    <a:pt x="729" y="1871"/>
                    <a:pt x="875" y="1725"/>
                  </a:cubicBezTo>
                  <a:cubicBezTo>
                    <a:pt x="875" y="1701"/>
                    <a:pt x="875" y="1701"/>
                    <a:pt x="875" y="1677"/>
                  </a:cubicBezTo>
                  <a:cubicBezTo>
                    <a:pt x="851" y="1652"/>
                    <a:pt x="826" y="1652"/>
                    <a:pt x="826" y="1652"/>
                  </a:cubicBezTo>
                  <a:lnTo>
                    <a:pt x="705" y="1652"/>
                  </a:lnTo>
                  <a:cubicBezTo>
                    <a:pt x="535" y="1652"/>
                    <a:pt x="195" y="1628"/>
                    <a:pt x="146" y="1409"/>
                  </a:cubicBezTo>
                  <a:cubicBezTo>
                    <a:pt x="122" y="1385"/>
                    <a:pt x="122" y="1361"/>
                    <a:pt x="146" y="1337"/>
                  </a:cubicBezTo>
                  <a:cubicBezTo>
                    <a:pt x="219" y="1215"/>
                    <a:pt x="559" y="1191"/>
                    <a:pt x="826" y="1191"/>
                  </a:cubicBezTo>
                  <a:lnTo>
                    <a:pt x="851" y="1191"/>
                  </a:lnTo>
                  <a:cubicBezTo>
                    <a:pt x="899" y="1167"/>
                    <a:pt x="924" y="1118"/>
                    <a:pt x="875" y="1094"/>
                  </a:cubicBezTo>
                  <a:cubicBezTo>
                    <a:pt x="778" y="1021"/>
                    <a:pt x="511" y="778"/>
                    <a:pt x="511" y="608"/>
                  </a:cubicBezTo>
                  <a:cubicBezTo>
                    <a:pt x="511" y="559"/>
                    <a:pt x="511" y="535"/>
                    <a:pt x="535" y="511"/>
                  </a:cubicBezTo>
                  <a:cubicBezTo>
                    <a:pt x="583" y="486"/>
                    <a:pt x="608" y="462"/>
                    <a:pt x="656" y="462"/>
                  </a:cubicBezTo>
                  <a:cubicBezTo>
                    <a:pt x="899" y="511"/>
                    <a:pt x="1118" y="632"/>
                    <a:pt x="1312" y="778"/>
                  </a:cubicBezTo>
                  <a:lnTo>
                    <a:pt x="1361" y="778"/>
                  </a:lnTo>
                  <a:cubicBezTo>
                    <a:pt x="1385" y="754"/>
                    <a:pt x="1385" y="754"/>
                    <a:pt x="1385" y="729"/>
                  </a:cubicBezTo>
                  <a:cubicBezTo>
                    <a:pt x="1361" y="608"/>
                    <a:pt x="1337" y="268"/>
                    <a:pt x="1434" y="146"/>
                  </a:cubicBezTo>
                  <a:cubicBezTo>
                    <a:pt x="1458" y="98"/>
                    <a:pt x="1507" y="98"/>
                    <a:pt x="1555" y="98"/>
                  </a:cubicBezTo>
                  <a:close/>
                  <a:moveTo>
                    <a:pt x="1531" y="1"/>
                  </a:moveTo>
                  <a:cubicBezTo>
                    <a:pt x="1458" y="1"/>
                    <a:pt x="1385" y="25"/>
                    <a:pt x="1337" y="73"/>
                  </a:cubicBezTo>
                  <a:cubicBezTo>
                    <a:pt x="1239" y="243"/>
                    <a:pt x="1215" y="438"/>
                    <a:pt x="1239" y="632"/>
                  </a:cubicBezTo>
                  <a:cubicBezTo>
                    <a:pt x="1069" y="486"/>
                    <a:pt x="875" y="389"/>
                    <a:pt x="632" y="365"/>
                  </a:cubicBezTo>
                  <a:cubicBezTo>
                    <a:pt x="583" y="365"/>
                    <a:pt x="511" y="389"/>
                    <a:pt x="462" y="413"/>
                  </a:cubicBezTo>
                  <a:cubicBezTo>
                    <a:pt x="413" y="462"/>
                    <a:pt x="389" y="535"/>
                    <a:pt x="389" y="584"/>
                  </a:cubicBezTo>
                  <a:cubicBezTo>
                    <a:pt x="438" y="778"/>
                    <a:pt x="559" y="948"/>
                    <a:pt x="705" y="1069"/>
                  </a:cubicBezTo>
                  <a:cubicBezTo>
                    <a:pt x="511" y="1069"/>
                    <a:pt x="171" y="1118"/>
                    <a:pt x="49" y="1264"/>
                  </a:cubicBezTo>
                  <a:cubicBezTo>
                    <a:pt x="0" y="1312"/>
                    <a:pt x="0" y="1361"/>
                    <a:pt x="0" y="1434"/>
                  </a:cubicBezTo>
                  <a:cubicBezTo>
                    <a:pt x="73" y="1701"/>
                    <a:pt x="462" y="1725"/>
                    <a:pt x="681" y="1725"/>
                  </a:cubicBezTo>
                  <a:cubicBezTo>
                    <a:pt x="511" y="1895"/>
                    <a:pt x="243" y="2211"/>
                    <a:pt x="268" y="2454"/>
                  </a:cubicBezTo>
                  <a:cubicBezTo>
                    <a:pt x="292" y="2527"/>
                    <a:pt x="341" y="2600"/>
                    <a:pt x="413" y="2624"/>
                  </a:cubicBezTo>
                  <a:cubicBezTo>
                    <a:pt x="511" y="2673"/>
                    <a:pt x="608" y="2697"/>
                    <a:pt x="705" y="2697"/>
                  </a:cubicBezTo>
                  <a:cubicBezTo>
                    <a:pt x="851" y="2697"/>
                    <a:pt x="996" y="2648"/>
                    <a:pt x="1118" y="2551"/>
                  </a:cubicBezTo>
                  <a:cubicBezTo>
                    <a:pt x="1166" y="2746"/>
                    <a:pt x="1264" y="3183"/>
                    <a:pt x="1507" y="3183"/>
                  </a:cubicBezTo>
                  <a:cubicBezTo>
                    <a:pt x="1531" y="3183"/>
                    <a:pt x="1579" y="3183"/>
                    <a:pt x="1604" y="3159"/>
                  </a:cubicBezTo>
                  <a:cubicBezTo>
                    <a:pt x="1822" y="3037"/>
                    <a:pt x="1944" y="2794"/>
                    <a:pt x="1895" y="2551"/>
                  </a:cubicBezTo>
                  <a:lnTo>
                    <a:pt x="1895" y="2551"/>
                  </a:lnTo>
                  <a:cubicBezTo>
                    <a:pt x="2041" y="2721"/>
                    <a:pt x="2260" y="2940"/>
                    <a:pt x="2430" y="2940"/>
                  </a:cubicBezTo>
                  <a:cubicBezTo>
                    <a:pt x="2503" y="2940"/>
                    <a:pt x="2551" y="2916"/>
                    <a:pt x="2600" y="2867"/>
                  </a:cubicBezTo>
                  <a:cubicBezTo>
                    <a:pt x="2697" y="2648"/>
                    <a:pt x="2673" y="2405"/>
                    <a:pt x="2527" y="2260"/>
                  </a:cubicBezTo>
                  <a:cubicBezTo>
                    <a:pt x="2745" y="2235"/>
                    <a:pt x="3207" y="2163"/>
                    <a:pt x="3207" y="1920"/>
                  </a:cubicBezTo>
                  <a:cubicBezTo>
                    <a:pt x="3207" y="1677"/>
                    <a:pt x="2867" y="1604"/>
                    <a:pt x="2673" y="1580"/>
                  </a:cubicBezTo>
                  <a:cubicBezTo>
                    <a:pt x="2818" y="1434"/>
                    <a:pt x="3134" y="1191"/>
                    <a:pt x="3134" y="1021"/>
                  </a:cubicBezTo>
                  <a:cubicBezTo>
                    <a:pt x="3134" y="972"/>
                    <a:pt x="3110" y="948"/>
                    <a:pt x="3086" y="899"/>
                  </a:cubicBezTo>
                  <a:cubicBezTo>
                    <a:pt x="3037" y="851"/>
                    <a:pt x="2940" y="826"/>
                    <a:pt x="2867" y="826"/>
                  </a:cubicBezTo>
                  <a:cubicBezTo>
                    <a:pt x="2745" y="826"/>
                    <a:pt x="2624" y="851"/>
                    <a:pt x="2503" y="899"/>
                  </a:cubicBezTo>
                  <a:cubicBezTo>
                    <a:pt x="2551" y="729"/>
                    <a:pt x="2648" y="341"/>
                    <a:pt x="2478" y="195"/>
                  </a:cubicBezTo>
                  <a:cubicBezTo>
                    <a:pt x="2430" y="171"/>
                    <a:pt x="2405" y="146"/>
                    <a:pt x="2357" y="146"/>
                  </a:cubicBezTo>
                  <a:cubicBezTo>
                    <a:pt x="2187" y="146"/>
                    <a:pt x="2017" y="389"/>
                    <a:pt x="1920" y="559"/>
                  </a:cubicBezTo>
                  <a:cubicBezTo>
                    <a:pt x="1895" y="365"/>
                    <a:pt x="1798" y="73"/>
                    <a:pt x="15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12;p6"/>
            <p:cNvSpPr/>
            <p:nvPr/>
          </p:nvSpPr>
          <p:spPr>
            <a:xfrm>
              <a:off x="-990104" y="1535297"/>
              <a:ext cx="60606" cy="203864"/>
            </a:xfrm>
            <a:custGeom>
              <a:avLst/>
              <a:gdLst/>
              <a:ahLst/>
              <a:cxnLst/>
              <a:rect l="l" t="t" r="r" b="b"/>
              <a:pathLst>
                <a:path w="1556" h="5234" extrusionOk="0">
                  <a:moveTo>
                    <a:pt x="70" y="1"/>
                  </a:moveTo>
                  <a:cubicBezTo>
                    <a:pt x="64" y="1"/>
                    <a:pt x="56" y="4"/>
                    <a:pt x="49" y="11"/>
                  </a:cubicBezTo>
                  <a:cubicBezTo>
                    <a:pt x="25" y="11"/>
                    <a:pt x="1" y="35"/>
                    <a:pt x="25" y="60"/>
                  </a:cubicBezTo>
                  <a:cubicBezTo>
                    <a:pt x="49" y="108"/>
                    <a:pt x="1458" y="3290"/>
                    <a:pt x="948" y="5185"/>
                  </a:cubicBezTo>
                  <a:cubicBezTo>
                    <a:pt x="948" y="5210"/>
                    <a:pt x="948" y="5234"/>
                    <a:pt x="972" y="5234"/>
                  </a:cubicBezTo>
                  <a:cubicBezTo>
                    <a:pt x="1021" y="5234"/>
                    <a:pt x="1045" y="5234"/>
                    <a:pt x="1045" y="5185"/>
                  </a:cubicBezTo>
                  <a:cubicBezTo>
                    <a:pt x="1555" y="3290"/>
                    <a:pt x="122" y="60"/>
                    <a:pt x="98" y="35"/>
                  </a:cubicBezTo>
                  <a:cubicBezTo>
                    <a:pt x="98" y="18"/>
                    <a:pt x="86" y="1"/>
                    <a:pt x="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213;p6"/>
            <p:cNvSpPr/>
            <p:nvPr/>
          </p:nvSpPr>
          <p:spPr>
            <a:xfrm>
              <a:off x="-1056319" y="1471965"/>
              <a:ext cx="125886" cy="123394"/>
            </a:xfrm>
            <a:custGeom>
              <a:avLst/>
              <a:gdLst/>
              <a:ahLst/>
              <a:cxnLst/>
              <a:rect l="l" t="t" r="r" b="b"/>
              <a:pathLst>
                <a:path w="3232" h="3168" extrusionOk="0">
                  <a:moveTo>
                    <a:pt x="1513" y="97"/>
                  </a:moveTo>
                  <a:cubicBezTo>
                    <a:pt x="1527" y="97"/>
                    <a:pt x="1541" y="99"/>
                    <a:pt x="1555" y="107"/>
                  </a:cubicBezTo>
                  <a:cubicBezTo>
                    <a:pt x="1871" y="155"/>
                    <a:pt x="1895" y="714"/>
                    <a:pt x="1895" y="714"/>
                  </a:cubicBezTo>
                  <a:cubicBezTo>
                    <a:pt x="1895" y="738"/>
                    <a:pt x="1895" y="738"/>
                    <a:pt x="1919" y="738"/>
                  </a:cubicBezTo>
                  <a:cubicBezTo>
                    <a:pt x="1926" y="745"/>
                    <a:pt x="1934" y="748"/>
                    <a:pt x="1940" y="748"/>
                  </a:cubicBezTo>
                  <a:cubicBezTo>
                    <a:pt x="1956" y="748"/>
                    <a:pt x="1968" y="731"/>
                    <a:pt x="1968" y="714"/>
                  </a:cubicBezTo>
                  <a:cubicBezTo>
                    <a:pt x="2065" y="544"/>
                    <a:pt x="2259" y="228"/>
                    <a:pt x="2381" y="228"/>
                  </a:cubicBezTo>
                  <a:cubicBezTo>
                    <a:pt x="2405" y="228"/>
                    <a:pt x="2430" y="252"/>
                    <a:pt x="2454" y="252"/>
                  </a:cubicBezTo>
                  <a:cubicBezTo>
                    <a:pt x="2600" y="398"/>
                    <a:pt x="2478" y="811"/>
                    <a:pt x="2430" y="957"/>
                  </a:cubicBezTo>
                  <a:cubicBezTo>
                    <a:pt x="2405" y="957"/>
                    <a:pt x="2405" y="981"/>
                    <a:pt x="2430" y="1005"/>
                  </a:cubicBezTo>
                  <a:lnTo>
                    <a:pt x="2478" y="1005"/>
                  </a:lnTo>
                  <a:cubicBezTo>
                    <a:pt x="2600" y="933"/>
                    <a:pt x="2745" y="908"/>
                    <a:pt x="2891" y="908"/>
                  </a:cubicBezTo>
                  <a:cubicBezTo>
                    <a:pt x="2940" y="908"/>
                    <a:pt x="3013" y="908"/>
                    <a:pt x="3061" y="957"/>
                  </a:cubicBezTo>
                  <a:cubicBezTo>
                    <a:pt x="3061" y="957"/>
                    <a:pt x="3061" y="981"/>
                    <a:pt x="3061" y="981"/>
                  </a:cubicBezTo>
                  <a:cubicBezTo>
                    <a:pt x="3037" y="1127"/>
                    <a:pt x="2745" y="1394"/>
                    <a:pt x="2551" y="1540"/>
                  </a:cubicBezTo>
                  <a:cubicBezTo>
                    <a:pt x="2551" y="1564"/>
                    <a:pt x="2527" y="1588"/>
                    <a:pt x="2527" y="1588"/>
                  </a:cubicBezTo>
                  <a:cubicBezTo>
                    <a:pt x="2551" y="1613"/>
                    <a:pt x="2551" y="1637"/>
                    <a:pt x="2575" y="1637"/>
                  </a:cubicBezTo>
                  <a:cubicBezTo>
                    <a:pt x="2575" y="1637"/>
                    <a:pt x="3134" y="1710"/>
                    <a:pt x="3134" y="1904"/>
                  </a:cubicBezTo>
                  <a:cubicBezTo>
                    <a:pt x="3134" y="2099"/>
                    <a:pt x="2624" y="2147"/>
                    <a:pt x="2454" y="2147"/>
                  </a:cubicBezTo>
                  <a:cubicBezTo>
                    <a:pt x="2430" y="2147"/>
                    <a:pt x="2405" y="2147"/>
                    <a:pt x="2405" y="2171"/>
                  </a:cubicBezTo>
                  <a:cubicBezTo>
                    <a:pt x="2381" y="2171"/>
                    <a:pt x="2381" y="2196"/>
                    <a:pt x="2405" y="2220"/>
                  </a:cubicBezTo>
                  <a:cubicBezTo>
                    <a:pt x="2405" y="2220"/>
                    <a:pt x="2697" y="2536"/>
                    <a:pt x="2527" y="2779"/>
                  </a:cubicBezTo>
                  <a:cubicBezTo>
                    <a:pt x="2502" y="2803"/>
                    <a:pt x="2478" y="2827"/>
                    <a:pt x="2430" y="2827"/>
                  </a:cubicBezTo>
                  <a:cubicBezTo>
                    <a:pt x="2259" y="2827"/>
                    <a:pt x="1992" y="2487"/>
                    <a:pt x="1895" y="2341"/>
                  </a:cubicBezTo>
                  <a:cubicBezTo>
                    <a:pt x="1895" y="2341"/>
                    <a:pt x="1884" y="2331"/>
                    <a:pt x="1870" y="2331"/>
                  </a:cubicBezTo>
                  <a:cubicBezTo>
                    <a:pt x="1863" y="2331"/>
                    <a:pt x="1855" y="2333"/>
                    <a:pt x="1846" y="2341"/>
                  </a:cubicBezTo>
                  <a:cubicBezTo>
                    <a:pt x="1822" y="2341"/>
                    <a:pt x="1822" y="2366"/>
                    <a:pt x="1822" y="2390"/>
                  </a:cubicBezTo>
                  <a:cubicBezTo>
                    <a:pt x="1822" y="2390"/>
                    <a:pt x="1895" y="2924"/>
                    <a:pt x="1579" y="3046"/>
                  </a:cubicBezTo>
                  <a:lnTo>
                    <a:pt x="1531" y="3046"/>
                  </a:lnTo>
                  <a:cubicBezTo>
                    <a:pt x="1336" y="3046"/>
                    <a:pt x="1239" y="2609"/>
                    <a:pt x="1215" y="2439"/>
                  </a:cubicBezTo>
                  <a:cubicBezTo>
                    <a:pt x="1215" y="2414"/>
                    <a:pt x="1191" y="2414"/>
                    <a:pt x="1191" y="2414"/>
                  </a:cubicBezTo>
                  <a:lnTo>
                    <a:pt x="1142" y="2414"/>
                  </a:lnTo>
                  <a:cubicBezTo>
                    <a:pt x="1021" y="2512"/>
                    <a:pt x="875" y="2584"/>
                    <a:pt x="705" y="2584"/>
                  </a:cubicBezTo>
                  <a:cubicBezTo>
                    <a:pt x="632" y="2584"/>
                    <a:pt x="535" y="2560"/>
                    <a:pt x="462" y="2536"/>
                  </a:cubicBezTo>
                  <a:cubicBezTo>
                    <a:pt x="413" y="2512"/>
                    <a:pt x="389" y="2463"/>
                    <a:pt x="365" y="2414"/>
                  </a:cubicBezTo>
                  <a:cubicBezTo>
                    <a:pt x="340" y="2220"/>
                    <a:pt x="705" y="1831"/>
                    <a:pt x="826" y="1686"/>
                  </a:cubicBezTo>
                  <a:cubicBezTo>
                    <a:pt x="851" y="1661"/>
                    <a:pt x="826" y="1613"/>
                    <a:pt x="802" y="1613"/>
                  </a:cubicBezTo>
                  <a:lnTo>
                    <a:pt x="656" y="1613"/>
                  </a:lnTo>
                  <a:cubicBezTo>
                    <a:pt x="510" y="1613"/>
                    <a:pt x="170" y="1588"/>
                    <a:pt x="122" y="1394"/>
                  </a:cubicBezTo>
                  <a:cubicBezTo>
                    <a:pt x="122" y="1370"/>
                    <a:pt x="122" y="1345"/>
                    <a:pt x="146" y="1321"/>
                  </a:cubicBezTo>
                  <a:cubicBezTo>
                    <a:pt x="219" y="1200"/>
                    <a:pt x="559" y="1175"/>
                    <a:pt x="826" y="1175"/>
                  </a:cubicBezTo>
                  <a:lnTo>
                    <a:pt x="875" y="1175"/>
                  </a:lnTo>
                  <a:cubicBezTo>
                    <a:pt x="875" y="1175"/>
                    <a:pt x="899" y="1151"/>
                    <a:pt x="923" y="1151"/>
                  </a:cubicBezTo>
                  <a:cubicBezTo>
                    <a:pt x="923" y="1127"/>
                    <a:pt x="899" y="1103"/>
                    <a:pt x="899" y="1078"/>
                  </a:cubicBezTo>
                  <a:cubicBezTo>
                    <a:pt x="802" y="1005"/>
                    <a:pt x="510" y="762"/>
                    <a:pt x="510" y="592"/>
                  </a:cubicBezTo>
                  <a:cubicBezTo>
                    <a:pt x="510" y="568"/>
                    <a:pt x="535" y="520"/>
                    <a:pt x="559" y="495"/>
                  </a:cubicBezTo>
                  <a:cubicBezTo>
                    <a:pt x="583" y="471"/>
                    <a:pt x="632" y="471"/>
                    <a:pt x="680" y="471"/>
                  </a:cubicBezTo>
                  <a:cubicBezTo>
                    <a:pt x="899" y="520"/>
                    <a:pt x="1142" y="617"/>
                    <a:pt x="1312" y="762"/>
                  </a:cubicBezTo>
                  <a:cubicBezTo>
                    <a:pt x="1324" y="775"/>
                    <a:pt x="1336" y="781"/>
                    <a:pt x="1345" y="781"/>
                  </a:cubicBezTo>
                  <a:cubicBezTo>
                    <a:pt x="1355" y="781"/>
                    <a:pt x="1361" y="775"/>
                    <a:pt x="1361" y="762"/>
                  </a:cubicBezTo>
                  <a:cubicBezTo>
                    <a:pt x="1385" y="762"/>
                    <a:pt x="1409" y="738"/>
                    <a:pt x="1385" y="714"/>
                  </a:cubicBezTo>
                  <a:cubicBezTo>
                    <a:pt x="1361" y="592"/>
                    <a:pt x="1336" y="252"/>
                    <a:pt x="1434" y="131"/>
                  </a:cubicBezTo>
                  <a:cubicBezTo>
                    <a:pt x="1451" y="114"/>
                    <a:pt x="1480" y="97"/>
                    <a:pt x="1513" y="97"/>
                  </a:cubicBezTo>
                  <a:close/>
                  <a:moveTo>
                    <a:pt x="1497" y="0"/>
                  </a:moveTo>
                  <a:cubicBezTo>
                    <a:pt x="1437" y="0"/>
                    <a:pt x="1373" y="28"/>
                    <a:pt x="1336" y="82"/>
                  </a:cubicBezTo>
                  <a:cubicBezTo>
                    <a:pt x="1263" y="252"/>
                    <a:pt x="1215" y="447"/>
                    <a:pt x="1263" y="617"/>
                  </a:cubicBezTo>
                  <a:cubicBezTo>
                    <a:pt x="1093" y="471"/>
                    <a:pt x="875" y="398"/>
                    <a:pt x="656" y="349"/>
                  </a:cubicBezTo>
                  <a:cubicBezTo>
                    <a:pt x="583" y="349"/>
                    <a:pt x="535" y="374"/>
                    <a:pt x="462" y="422"/>
                  </a:cubicBezTo>
                  <a:cubicBezTo>
                    <a:pt x="413" y="447"/>
                    <a:pt x="389" y="520"/>
                    <a:pt x="389" y="568"/>
                  </a:cubicBezTo>
                  <a:cubicBezTo>
                    <a:pt x="413" y="762"/>
                    <a:pt x="608" y="957"/>
                    <a:pt x="729" y="1054"/>
                  </a:cubicBezTo>
                  <a:cubicBezTo>
                    <a:pt x="510" y="1078"/>
                    <a:pt x="170" y="1103"/>
                    <a:pt x="49" y="1248"/>
                  </a:cubicBezTo>
                  <a:cubicBezTo>
                    <a:pt x="25" y="1297"/>
                    <a:pt x="0" y="1370"/>
                    <a:pt x="25" y="1418"/>
                  </a:cubicBezTo>
                  <a:cubicBezTo>
                    <a:pt x="73" y="1686"/>
                    <a:pt x="462" y="1710"/>
                    <a:pt x="680" y="1710"/>
                  </a:cubicBezTo>
                  <a:cubicBezTo>
                    <a:pt x="535" y="1880"/>
                    <a:pt x="243" y="2220"/>
                    <a:pt x="292" y="2439"/>
                  </a:cubicBezTo>
                  <a:cubicBezTo>
                    <a:pt x="292" y="2536"/>
                    <a:pt x="340" y="2584"/>
                    <a:pt x="438" y="2633"/>
                  </a:cubicBezTo>
                  <a:cubicBezTo>
                    <a:pt x="510" y="2682"/>
                    <a:pt x="608" y="2706"/>
                    <a:pt x="705" y="2706"/>
                  </a:cubicBezTo>
                  <a:cubicBezTo>
                    <a:pt x="875" y="2682"/>
                    <a:pt x="1021" y="2633"/>
                    <a:pt x="1142" y="2560"/>
                  </a:cubicBezTo>
                  <a:cubicBezTo>
                    <a:pt x="1166" y="2730"/>
                    <a:pt x="1263" y="3167"/>
                    <a:pt x="1531" y="3167"/>
                  </a:cubicBezTo>
                  <a:lnTo>
                    <a:pt x="1628" y="3167"/>
                  </a:lnTo>
                  <a:cubicBezTo>
                    <a:pt x="1822" y="3046"/>
                    <a:pt x="1944" y="2803"/>
                    <a:pt x="1919" y="2560"/>
                  </a:cubicBezTo>
                  <a:lnTo>
                    <a:pt x="1919" y="2560"/>
                  </a:lnTo>
                  <a:cubicBezTo>
                    <a:pt x="2041" y="2706"/>
                    <a:pt x="2259" y="2949"/>
                    <a:pt x="2454" y="2949"/>
                  </a:cubicBezTo>
                  <a:cubicBezTo>
                    <a:pt x="2502" y="2949"/>
                    <a:pt x="2575" y="2900"/>
                    <a:pt x="2600" y="2852"/>
                  </a:cubicBezTo>
                  <a:cubicBezTo>
                    <a:pt x="2721" y="2657"/>
                    <a:pt x="2697" y="2414"/>
                    <a:pt x="2551" y="2244"/>
                  </a:cubicBezTo>
                  <a:cubicBezTo>
                    <a:pt x="2745" y="2220"/>
                    <a:pt x="3231" y="2147"/>
                    <a:pt x="3231" y="1904"/>
                  </a:cubicBezTo>
                  <a:cubicBezTo>
                    <a:pt x="3231" y="1661"/>
                    <a:pt x="2891" y="1588"/>
                    <a:pt x="2697" y="1564"/>
                  </a:cubicBezTo>
                  <a:cubicBezTo>
                    <a:pt x="2842" y="1443"/>
                    <a:pt x="3134" y="1175"/>
                    <a:pt x="3134" y="1005"/>
                  </a:cubicBezTo>
                  <a:cubicBezTo>
                    <a:pt x="3134" y="981"/>
                    <a:pt x="3134" y="933"/>
                    <a:pt x="3110" y="908"/>
                  </a:cubicBezTo>
                  <a:cubicBezTo>
                    <a:pt x="3055" y="854"/>
                    <a:pt x="3000" y="826"/>
                    <a:pt x="2935" y="826"/>
                  </a:cubicBezTo>
                  <a:cubicBezTo>
                    <a:pt x="2914" y="826"/>
                    <a:pt x="2891" y="829"/>
                    <a:pt x="2867" y="835"/>
                  </a:cubicBezTo>
                  <a:cubicBezTo>
                    <a:pt x="2745" y="835"/>
                    <a:pt x="2624" y="860"/>
                    <a:pt x="2527" y="884"/>
                  </a:cubicBezTo>
                  <a:cubicBezTo>
                    <a:pt x="2575" y="714"/>
                    <a:pt x="2672" y="349"/>
                    <a:pt x="2478" y="179"/>
                  </a:cubicBezTo>
                  <a:cubicBezTo>
                    <a:pt x="2454" y="155"/>
                    <a:pt x="2405" y="155"/>
                    <a:pt x="2381" y="131"/>
                  </a:cubicBezTo>
                  <a:cubicBezTo>
                    <a:pt x="2211" y="131"/>
                    <a:pt x="2041" y="374"/>
                    <a:pt x="1944" y="544"/>
                  </a:cubicBezTo>
                  <a:cubicBezTo>
                    <a:pt x="1919" y="349"/>
                    <a:pt x="1822" y="58"/>
                    <a:pt x="1555" y="9"/>
                  </a:cubicBezTo>
                  <a:cubicBezTo>
                    <a:pt x="1537" y="3"/>
                    <a:pt x="1517" y="0"/>
                    <a:pt x="14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14;p6"/>
            <p:cNvSpPr/>
            <p:nvPr/>
          </p:nvSpPr>
          <p:spPr>
            <a:xfrm>
              <a:off x="-933315" y="1418369"/>
              <a:ext cx="55854" cy="54919"/>
            </a:xfrm>
            <a:custGeom>
              <a:avLst/>
              <a:gdLst/>
              <a:ahLst/>
              <a:cxnLst/>
              <a:rect l="l" t="t" r="r" b="b"/>
              <a:pathLst>
                <a:path w="1434" h="1410" extrusionOk="0">
                  <a:moveTo>
                    <a:pt x="729" y="1"/>
                  </a:moveTo>
                  <a:cubicBezTo>
                    <a:pt x="340" y="1"/>
                    <a:pt x="0" y="317"/>
                    <a:pt x="0" y="705"/>
                  </a:cubicBezTo>
                  <a:cubicBezTo>
                    <a:pt x="0" y="1094"/>
                    <a:pt x="340" y="1410"/>
                    <a:pt x="729" y="1410"/>
                  </a:cubicBezTo>
                  <a:cubicBezTo>
                    <a:pt x="1118" y="1410"/>
                    <a:pt x="1434" y="1094"/>
                    <a:pt x="1434" y="705"/>
                  </a:cubicBezTo>
                  <a:cubicBezTo>
                    <a:pt x="1434" y="317"/>
                    <a:pt x="1118" y="1"/>
                    <a:pt x="72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15;p6"/>
            <p:cNvSpPr/>
            <p:nvPr/>
          </p:nvSpPr>
          <p:spPr>
            <a:xfrm>
              <a:off x="-1021303" y="1507331"/>
              <a:ext cx="55854" cy="54919"/>
            </a:xfrm>
            <a:custGeom>
              <a:avLst/>
              <a:gdLst/>
              <a:ahLst/>
              <a:cxnLst/>
              <a:rect l="l" t="t" r="r" b="b"/>
              <a:pathLst>
                <a:path w="1434" h="1410" extrusionOk="0">
                  <a:moveTo>
                    <a:pt x="705" y="0"/>
                  </a:moveTo>
                  <a:cubicBezTo>
                    <a:pt x="316" y="0"/>
                    <a:pt x="0" y="316"/>
                    <a:pt x="0" y="705"/>
                  </a:cubicBezTo>
                  <a:cubicBezTo>
                    <a:pt x="0" y="1093"/>
                    <a:pt x="316" y="1409"/>
                    <a:pt x="705" y="1409"/>
                  </a:cubicBezTo>
                  <a:cubicBezTo>
                    <a:pt x="1118" y="1409"/>
                    <a:pt x="1433" y="1093"/>
                    <a:pt x="1433" y="705"/>
                  </a:cubicBezTo>
                  <a:cubicBezTo>
                    <a:pt x="1433" y="316"/>
                    <a:pt x="1118" y="0"/>
                    <a:pt x="70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216;p6"/>
            <p:cNvSpPr/>
            <p:nvPr/>
          </p:nvSpPr>
          <p:spPr>
            <a:xfrm>
              <a:off x="-1029833" y="1690513"/>
              <a:ext cx="173717" cy="64034"/>
            </a:xfrm>
            <a:custGeom>
              <a:avLst/>
              <a:gdLst/>
              <a:ahLst/>
              <a:cxnLst/>
              <a:rect l="l" t="t" r="r" b="b"/>
              <a:pathLst>
                <a:path w="4460" h="1644" extrusionOk="0">
                  <a:moveTo>
                    <a:pt x="2533" y="0"/>
                  </a:moveTo>
                  <a:cubicBezTo>
                    <a:pt x="2511" y="0"/>
                    <a:pt x="2492" y="11"/>
                    <a:pt x="2478" y="34"/>
                  </a:cubicBezTo>
                  <a:cubicBezTo>
                    <a:pt x="2308" y="253"/>
                    <a:pt x="1920" y="763"/>
                    <a:pt x="1920" y="763"/>
                  </a:cubicBezTo>
                  <a:cubicBezTo>
                    <a:pt x="1920" y="763"/>
                    <a:pt x="1830" y="97"/>
                    <a:pt x="1603" y="97"/>
                  </a:cubicBezTo>
                  <a:cubicBezTo>
                    <a:pt x="1567" y="97"/>
                    <a:pt x="1526" y="115"/>
                    <a:pt x="1482" y="156"/>
                  </a:cubicBezTo>
                  <a:cubicBezTo>
                    <a:pt x="1288" y="350"/>
                    <a:pt x="1094" y="544"/>
                    <a:pt x="924" y="739"/>
                  </a:cubicBezTo>
                  <a:cubicBezTo>
                    <a:pt x="924" y="739"/>
                    <a:pt x="672" y="73"/>
                    <a:pt x="493" y="73"/>
                  </a:cubicBezTo>
                  <a:cubicBezTo>
                    <a:pt x="464" y="73"/>
                    <a:pt x="437" y="91"/>
                    <a:pt x="413" y="131"/>
                  </a:cubicBezTo>
                  <a:cubicBezTo>
                    <a:pt x="243" y="617"/>
                    <a:pt x="98" y="1103"/>
                    <a:pt x="0" y="1613"/>
                  </a:cubicBezTo>
                  <a:cubicBezTo>
                    <a:pt x="0" y="1613"/>
                    <a:pt x="1039" y="1644"/>
                    <a:pt x="2099" y="1644"/>
                  </a:cubicBezTo>
                  <a:cubicBezTo>
                    <a:pt x="3158" y="1644"/>
                    <a:pt x="4239" y="1613"/>
                    <a:pt x="4324" y="1492"/>
                  </a:cubicBezTo>
                  <a:cubicBezTo>
                    <a:pt x="4459" y="1289"/>
                    <a:pt x="4115" y="108"/>
                    <a:pt x="3813" y="108"/>
                  </a:cubicBezTo>
                  <a:cubicBezTo>
                    <a:pt x="3789" y="108"/>
                    <a:pt x="3765" y="115"/>
                    <a:pt x="3741" y="131"/>
                  </a:cubicBezTo>
                  <a:cubicBezTo>
                    <a:pt x="3523" y="350"/>
                    <a:pt x="3353" y="642"/>
                    <a:pt x="3280" y="933"/>
                  </a:cubicBezTo>
                  <a:cubicBezTo>
                    <a:pt x="3280" y="933"/>
                    <a:pt x="2744" y="0"/>
                    <a:pt x="253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217;p6"/>
            <p:cNvSpPr/>
            <p:nvPr/>
          </p:nvSpPr>
          <p:spPr>
            <a:xfrm>
              <a:off x="-886965" y="1718791"/>
              <a:ext cx="8569" cy="31511"/>
            </a:xfrm>
            <a:custGeom>
              <a:avLst/>
              <a:gdLst/>
              <a:ahLst/>
              <a:cxnLst/>
              <a:rect l="l" t="t" r="r" b="b"/>
              <a:pathLst>
                <a:path w="220" h="809" extrusionOk="0">
                  <a:moveTo>
                    <a:pt x="159" y="1"/>
                  </a:moveTo>
                  <a:cubicBezTo>
                    <a:pt x="140" y="1"/>
                    <a:pt x="122" y="13"/>
                    <a:pt x="122" y="37"/>
                  </a:cubicBezTo>
                  <a:cubicBezTo>
                    <a:pt x="122" y="256"/>
                    <a:pt x="98" y="499"/>
                    <a:pt x="25" y="741"/>
                  </a:cubicBezTo>
                  <a:cubicBezTo>
                    <a:pt x="1" y="741"/>
                    <a:pt x="1" y="790"/>
                    <a:pt x="25" y="790"/>
                  </a:cubicBezTo>
                  <a:lnTo>
                    <a:pt x="49" y="790"/>
                  </a:lnTo>
                  <a:cubicBezTo>
                    <a:pt x="49" y="802"/>
                    <a:pt x="55" y="808"/>
                    <a:pt x="64" y="808"/>
                  </a:cubicBezTo>
                  <a:cubicBezTo>
                    <a:pt x="73" y="808"/>
                    <a:pt x="86" y="802"/>
                    <a:pt x="98" y="790"/>
                  </a:cubicBezTo>
                  <a:cubicBezTo>
                    <a:pt x="195" y="547"/>
                    <a:pt x="219" y="280"/>
                    <a:pt x="195" y="37"/>
                  </a:cubicBezTo>
                  <a:cubicBezTo>
                    <a:pt x="195" y="13"/>
                    <a:pt x="177" y="1"/>
                    <a:pt x="1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18;p6"/>
            <p:cNvSpPr/>
            <p:nvPr/>
          </p:nvSpPr>
          <p:spPr>
            <a:xfrm>
              <a:off x="-931446" y="1708859"/>
              <a:ext cx="10478" cy="40742"/>
            </a:xfrm>
            <a:custGeom>
              <a:avLst/>
              <a:gdLst/>
              <a:ahLst/>
              <a:cxnLst/>
              <a:rect l="l" t="t" r="r" b="b"/>
              <a:pathLst>
                <a:path w="269" h="1046" extrusionOk="0">
                  <a:moveTo>
                    <a:pt x="147" y="0"/>
                  </a:moveTo>
                  <a:cubicBezTo>
                    <a:pt x="122" y="0"/>
                    <a:pt x="98" y="25"/>
                    <a:pt x="122" y="49"/>
                  </a:cubicBezTo>
                  <a:cubicBezTo>
                    <a:pt x="147" y="365"/>
                    <a:pt x="122" y="875"/>
                    <a:pt x="1" y="948"/>
                  </a:cubicBezTo>
                  <a:cubicBezTo>
                    <a:pt x="1" y="972"/>
                    <a:pt x="1" y="996"/>
                    <a:pt x="1" y="1021"/>
                  </a:cubicBezTo>
                  <a:cubicBezTo>
                    <a:pt x="25" y="1021"/>
                    <a:pt x="25" y="1045"/>
                    <a:pt x="49" y="1045"/>
                  </a:cubicBezTo>
                  <a:lnTo>
                    <a:pt x="74" y="1045"/>
                  </a:lnTo>
                  <a:cubicBezTo>
                    <a:pt x="268" y="924"/>
                    <a:pt x="195" y="195"/>
                    <a:pt x="195" y="49"/>
                  </a:cubicBezTo>
                  <a:cubicBezTo>
                    <a:pt x="195" y="0"/>
                    <a:pt x="171" y="0"/>
                    <a:pt x="14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6"/>
            <p:cNvSpPr/>
            <p:nvPr/>
          </p:nvSpPr>
          <p:spPr>
            <a:xfrm>
              <a:off x="-976861" y="1713571"/>
              <a:ext cx="6660" cy="34120"/>
            </a:xfrm>
            <a:custGeom>
              <a:avLst/>
              <a:gdLst/>
              <a:ahLst/>
              <a:cxnLst/>
              <a:rect l="l" t="t" r="r" b="b"/>
              <a:pathLst>
                <a:path w="171" h="876" extrusionOk="0">
                  <a:moveTo>
                    <a:pt x="122" y="1"/>
                  </a:moveTo>
                  <a:cubicBezTo>
                    <a:pt x="98" y="1"/>
                    <a:pt x="74" y="25"/>
                    <a:pt x="74" y="50"/>
                  </a:cubicBezTo>
                  <a:cubicBezTo>
                    <a:pt x="74" y="317"/>
                    <a:pt x="49" y="560"/>
                    <a:pt x="1" y="827"/>
                  </a:cubicBezTo>
                  <a:cubicBezTo>
                    <a:pt x="1" y="851"/>
                    <a:pt x="1" y="875"/>
                    <a:pt x="49" y="875"/>
                  </a:cubicBezTo>
                  <a:cubicBezTo>
                    <a:pt x="74" y="875"/>
                    <a:pt x="98" y="875"/>
                    <a:pt x="98" y="851"/>
                  </a:cubicBezTo>
                  <a:cubicBezTo>
                    <a:pt x="147" y="584"/>
                    <a:pt x="171" y="317"/>
                    <a:pt x="171" y="50"/>
                  </a:cubicBezTo>
                  <a:cubicBezTo>
                    <a:pt x="171" y="25"/>
                    <a:pt x="147" y="1"/>
                    <a:pt x="1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6"/>
            <p:cNvSpPr/>
            <p:nvPr/>
          </p:nvSpPr>
          <p:spPr>
            <a:xfrm>
              <a:off x="-1015656" y="1710767"/>
              <a:ext cx="10478" cy="35990"/>
            </a:xfrm>
            <a:custGeom>
              <a:avLst/>
              <a:gdLst/>
              <a:ahLst/>
              <a:cxnLst/>
              <a:rect l="l" t="t" r="r" b="b"/>
              <a:pathLst>
                <a:path w="269" h="924" extrusionOk="0">
                  <a:moveTo>
                    <a:pt x="98" y="0"/>
                  </a:moveTo>
                  <a:cubicBezTo>
                    <a:pt x="74" y="0"/>
                    <a:pt x="49" y="0"/>
                    <a:pt x="25" y="24"/>
                  </a:cubicBezTo>
                  <a:cubicBezTo>
                    <a:pt x="1" y="316"/>
                    <a:pt x="49" y="607"/>
                    <a:pt x="171" y="899"/>
                  </a:cubicBezTo>
                  <a:cubicBezTo>
                    <a:pt x="171" y="899"/>
                    <a:pt x="195" y="923"/>
                    <a:pt x="195" y="923"/>
                  </a:cubicBezTo>
                  <a:lnTo>
                    <a:pt x="219" y="923"/>
                  </a:lnTo>
                  <a:cubicBezTo>
                    <a:pt x="244" y="899"/>
                    <a:pt x="268" y="875"/>
                    <a:pt x="244" y="850"/>
                  </a:cubicBezTo>
                  <a:cubicBezTo>
                    <a:pt x="147" y="607"/>
                    <a:pt x="98" y="316"/>
                    <a:pt x="122" y="49"/>
                  </a:cubicBezTo>
                  <a:cubicBezTo>
                    <a:pt x="122" y="24"/>
                    <a:pt x="122" y="0"/>
                    <a:pt x="9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1" name="Google Shape;221;p6"/>
          <p:cNvGrpSpPr/>
          <p:nvPr/>
        </p:nvGrpSpPr>
        <p:grpSpPr>
          <a:xfrm flipH="1">
            <a:off x="131950" y="4459555"/>
            <a:ext cx="537853" cy="555858"/>
            <a:chOff x="5294267" y="4624350"/>
            <a:chExt cx="383004" cy="395854"/>
          </a:xfrm>
        </p:grpSpPr>
        <p:sp>
          <p:nvSpPr>
            <p:cNvPr id="222" name="Google Shape;222;p6"/>
            <p:cNvSpPr/>
            <p:nvPr/>
          </p:nvSpPr>
          <p:spPr>
            <a:xfrm>
              <a:off x="5358550" y="4859712"/>
              <a:ext cx="58369" cy="160492"/>
            </a:xfrm>
            <a:custGeom>
              <a:avLst/>
              <a:gdLst/>
              <a:ahLst/>
              <a:cxnLst/>
              <a:rect l="l" t="t" r="r" b="b"/>
              <a:pathLst>
                <a:path w="671" h="1845" extrusionOk="0">
                  <a:moveTo>
                    <a:pt x="106" y="0"/>
                  </a:moveTo>
                  <a:cubicBezTo>
                    <a:pt x="55" y="0"/>
                    <a:pt x="0" y="47"/>
                    <a:pt x="15" y="119"/>
                  </a:cubicBezTo>
                  <a:lnTo>
                    <a:pt x="501" y="1796"/>
                  </a:lnTo>
                  <a:cubicBezTo>
                    <a:pt x="501" y="1820"/>
                    <a:pt x="525" y="1844"/>
                    <a:pt x="573" y="1844"/>
                  </a:cubicBezTo>
                  <a:lnTo>
                    <a:pt x="598" y="1844"/>
                  </a:lnTo>
                  <a:cubicBezTo>
                    <a:pt x="646" y="1844"/>
                    <a:pt x="671" y="1796"/>
                    <a:pt x="646" y="1747"/>
                  </a:cubicBezTo>
                  <a:lnTo>
                    <a:pt x="185" y="71"/>
                  </a:lnTo>
                  <a:cubicBezTo>
                    <a:pt x="175" y="22"/>
                    <a:pt x="141" y="0"/>
                    <a:pt x="1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23;p6"/>
            <p:cNvSpPr/>
            <p:nvPr/>
          </p:nvSpPr>
          <p:spPr>
            <a:xfrm>
              <a:off x="5294267" y="4894594"/>
              <a:ext cx="175454" cy="68546"/>
            </a:xfrm>
            <a:custGeom>
              <a:avLst/>
              <a:gdLst/>
              <a:ahLst/>
              <a:cxnLst/>
              <a:rect l="l" t="t" r="r" b="b"/>
              <a:pathLst>
                <a:path w="2017" h="788" extrusionOk="0">
                  <a:moveTo>
                    <a:pt x="1934" y="0"/>
                  </a:moveTo>
                  <a:cubicBezTo>
                    <a:pt x="1921" y="0"/>
                    <a:pt x="1908" y="3"/>
                    <a:pt x="1895" y="10"/>
                  </a:cubicBezTo>
                  <a:lnTo>
                    <a:pt x="49" y="617"/>
                  </a:lnTo>
                  <a:cubicBezTo>
                    <a:pt x="25" y="642"/>
                    <a:pt x="1" y="666"/>
                    <a:pt x="1" y="714"/>
                  </a:cubicBezTo>
                  <a:cubicBezTo>
                    <a:pt x="1" y="739"/>
                    <a:pt x="49" y="763"/>
                    <a:pt x="74" y="763"/>
                  </a:cubicBezTo>
                  <a:lnTo>
                    <a:pt x="98" y="787"/>
                  </a:lnTo>
                  <a:lnTo>
                    <a:pt x="1944" y="180"/>
                  </a:lnTo>
                  <a:cubicBezTo>
                    <a:pt x="1993" y="156"/>
                    <a:pt x="2017" y="107"/>
                    <a:pt x="1993" y="59"/>
                  </a:cubicBezTo>
                  <a:cubicBezTo>
                    <a:pt x="1993" y="23"/>
                    <a:pt x="1967" y="0"/>
                    <a:pt x="19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24;p6"/>
            <p:cNvSpPr/>
            <p:nvPr/>
          </p:nvSpPr>
          <p:spPr>
            <a:xfrm>
              <a:off x="5310447" y="4883895"/>
              <a:ext cx="150836" cy="94033"/>
            </a:xfrm>
            <a:custGeom>
              <a:avLst/>
              <a:gdLst/>
              <a:ahLst/>
              <a:cxnLst/>
              <a:rect l="l" t="t" r="r" b="b"/>
              <a:pathLst>
                <a:path w="1734" h="1081" extrusionOk="0">
                  <a:moveTo>
                    <a:pt x="110" y="0"/>
                  </a:moveTo>
                  <a:cubicBezTo>
                    <a:pt x="38" y="0"/>
                    <a:pt x="0" y="92"/>
                    <a:pt x="82" y="133"/>
                  </a:cubicBezTo>
                  <a:lnTo>
                    <a:pt x="1588" y="1080"/>
                  </a:lnTo>
                  <a:lnTo>
                    <a:pt x="1637" y="1080"/>
                  </a:lnTo>
                  <a:cubicBezTo>
                    <a:pt x="1661" y="1080"/>
                    <a:pt x="1685" y="1080"/>
                    <a:pt x="1709" y="1056"/>
                  </a:cubicBezTo>
                  <a:cubicBezTo>
                    <a:pt x="1734" y="1007"/>
                    <a:pt x="1709" y="959"/>
                    <a:pt x="1685" y="935"/>
                  </a:cubicBezTo>
                  <a:lnTo>
                    <a:pt x="155" y="11"/>
                  </a:lnTo>
                  <a:cubicBezTo>
                    <a:pt x="139" y="4"/>
                    <a:pt x="124" y="0"/>
                    <a:pt x="1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225;p6"/>
            <p:cNvSpPr/>
            <p:nvPr/>
          </p:nvSpPr>
          <p:spPr>
            <a:xfrm>
              <a:off x="5340805" y="4845446"/>
              <a:ext cx="97252" cy="157795"/>
            </a:xfrm>
            <a:custGeom>
              <a:avLst/>
              <a:gdLst/>
              <a:ahLst/>
              <a:cxnLst/>
              <a:rect l="l" t="t" r="r" b="b"/>
              <a:pathLst>
                <a:path w="1118" h="1814" extrusionOk="0">
                  <a:moveTo>
                    <a:pt x="1010" y="0"/>
                  </a:moveTo>
                  <a:cubicBezTo>
                    <a:pt x="984" y="0"/>
                    <a:pt x="962" y="12"/>
                    <a:pt x="947" y="41"/>
                  </a:cubicBezTo>
                  <a:lnTo>
                    <a:pt x="24" y="1717"/>
                  </a:lnTo>
                  <a:cubicBezTo>
                    <a:pt x="0" y="1741"/>
                    <a:pt x="24" y="1790"/>
                    <a:pt x="49" y="1814"/>
                  </a:cubicBezTo>
                  <a:lnTo>
                    <a:pt x="97" y="1814"/>
                  </a:lnTo>
                  <a:cubicBezTo>
                    <a:pt x="122" y="1814"/>
                    <a:pt x="146" y="1814"/>
                    <a:pt x="170" y="1790"/>
                  </a:cubicBezTo>
                  <a:lnTo>
                    <a:pt x="1093" y="113"/>
                  </a:lnTo>
                  <a:cubicBezTo>
                    <a:pt x="1118" y="89"/>
                    <a:pt x="1093" y="41"/>
                    <a:pt x="1069" y="16"/>
                  </a:cubicBezTo>
                  <a:cubicBezTo>
                    <a:pt x="1049" y="6"/>
                    <a:pt x="1029" y="0"/>
                    <a:pt x="10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226;p6"/>
            <p:cNvSpPr/>
            <p:nvPr/>
          </p:nvSpPr>
          <p:spPr>
            <a:xfrm>
              <a:off x="5499297" y="4624350"/>
              <a:ext cx="175454" cy="150575"/>
            </a:xfrm>
            <a:custGeom>
              <a:avLst/>
              <a:gdLst/>
              <a:ahLst/>
              <a:cxnLst/>
              <a:rect l="l" t="t" r="r" b="b"/>
              <a:pathLst>
                <a:path w="2017" h="1731" extrusionOk="0">
                  <a:moveTo>
                    <a:pt x="1166" y="175"/>
                  </a:moveTo>
                  <a:cubicBezTo>
                    <a:pt x="1555" y="175"/>
                    <a:pt x="1871" y="467"/>
                    <a:pt x="1871" y="856"/>
                  </a:cubicBezTo>
                  <a:cubicBezTo>
                    <a:pt x="1871" y="1285"/>
                    <a:pt x="1511" y="1569"/>
                    <a:pt x="1144" y="1569"/>
                  </a:cubicBezTo>
                  <a:cubicBezTo>
                    <a:pt x="971" y="1569"/>
                    <a:pt x="796" y="1506"/>
                    <a:pt x="656" y="1366"/>
                  </a:cubicBezTo>
                  <a:cubicBezTo>
                    <a:pt x="219" y="929"/>
                    <a:pt x="534" y="175"/>
                    <a:pt x="1166" y="175"/>
                  </a:cubicBezTo>
                  <a:close/>
                  <a:moveTo>
                    <a:pt x="1142" y="1"/>
                  </a:moveTo>
                  <a:cubicBezTo>
                    <a:pt x="930" y="1"/>
                    <a:pt x="714" y="77"/>
                    <a:pt x="534" y="248"/>
                  </a:cubicBezTo>
                  <a:cubicBezTo>
                    <a:pt x="0" y="807"/>
                    <a:pt x="389" y="1730"/>
                    <a:pt x="1166" y="1730"/>
                  </a:cubicBezTo>
                  <a:cubicBezTo>
                    <a:pt x="1628" y="1730"/>
                    <a:pt x="2016" y="1342"/>
                    <a:pt x="2016" y="856"/>
                  </a:cubicBezTo>
                  <a:cubicBezTo>
                    <a:pt x="2016" y="344"/>
                    <a:pt x="1590" y="1"/>
                    <a:pt x="114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227;p6"/>
            <p:cNvSpPr/>
            <p:nvPr/>
          </p:nvSpPr>
          <p:spPr>
            <a:xfrm>
              <a:off x="5615653" y="4833656"/>
              <a:ext cx="32352" cy="88957"/>
            </a:xfrm>
            <a:custGeom>
              <a:avLst/>
              <a:gdLst/>
              <a:ahLst/>
              <a:cxnLst/>
              <a:rect l="l" t="t" r="r" b="b"/>
              <a:pathLst>
                <a:path w="671" h="1845" extrusionOk="0">
                  <a:moveTo>
                    <a:pt x="106" y="0"/>
                  </a:moveTo>
                  <a:cubicBezTo>
                    <a:pt x="55" y="0"/>
                    <a:pt x="0" y="47"/>
                    <a:pt x="15" y="119"/>
                  </a:cubicBezTo>
                  <a:lnTo>
                    <a:pt x="501" y="1796"/>
                  </a:lnTo>
                  <a:cubicBezTo>
                    <a:pt x="501" y="1820"/>
                    <a:pt x="525" y="1844"/>
                    <a:pt x="573" y="1844"/>
                  </a:cubicBezTo>
                  <a:lnTo>
                    <a:pt x="598" y="1844"/>
                  </a:lnTo>
                  <a:cubicBezTo>
                    <a:pt x="646" y="1844"/>
                    <a:pt x="671" y="1796"/>
                    <a:pt x="646" y="1747"/>
                  </a:cubicBezTo>
                  <a:lnTo>
                    <a:pt x="185" y="71"/>
                  </a:lnTo>
                  <a:cubicBezTo>
                    <a:pt x="175" y="22"/>
                    <a:pt x="141" y="0"/>
                    <a:pt x="1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228;p6"/>
            <p:cNvSpPr/>
            <p:nvPr/>
          </p:nvSpPr>
          <p:spPr>
            <a:xfrm>
              <a:off x="5580022" y="4852990"/>
              <a:ext cx="97250" cy="37993"/>
            </a:xfrm>
            <a:custGeom>
              <a:avLst/>
              <a:gdLst/>
              <a:ahLst/>
              <a:cxnLst/>
              <a:rect l="l" t="t" r="r" b="b"/>
              <a:pathLst>
                <a:path w="2017" h="788" extrusionOk="0">
                  <a:moveTo>
                    <a:pt x="1934" y="0"/>
                  </a:moveTo>
                  <a:cubicBezTo>
                    <a:pt x="1921" y="0"/>
                    <a:pt x="1908" y="3"/>
                    <a:pt x="1895" y="10"/>
                  </a:cubicBezTo>
                  <a:lnTo>
                    <a:pt x="49" y="617"/>
                  </a:lnTo>
                  <a:cubicBezTo>
                    <a:pt x="25" y="642"/>
                    <a:pt x="1" y="666"/>
                    <a:pt x="1" y="714"/>
                  </a:cubicBezTo>
                  <a:cubicBezTo>
                    <a:pt x="1" y="739"/>
                    <a:pt x="49" y="763"/>
                    <a:pt x="74" y="763"/>
                  </a:cubicBezTo>
                  <a:lnTo>
                    <a:pt x="98" y="787"/>
                  </a:lnTo>
                  <a:lnTo>
                    <a:pt x="1944" y="180"/>
                  </a:lnTo>
                  <a:cubicBezTo>
                    <a:pt x="1993" y="156"/>
                    <a:pt x="2017" y="107"/>
                    <a:pt x="1993" y="59"/>
                  </a:cubicBezTo>
                  <a:cubicBezTo>
                    <a:pt x="1993" y="23"/>
                    <a:pt x="1967" y="0"/>
                    <a:pt x="19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229;p6"/>
            <p:cNvSpPr/>
            <p:nvPr/>
          </p:nvSpPr>
          <p:spPr>
            <a:xfrm>
              <a:off x="5588990" y="4847059"/>
              <a:ext cx="83605" cy="52120"/>
            </a:xfrm>
            <a:custGeom>
              <a:avLst/>
              <a:gdLst/>
              <a:ahLst/>
              <a:cxnLst/>
              <a:rect l="l" t="t" r="r" b="b"/>
              <a:pathLst>
                <a:path w="1734" h="1081" extrusionOk="0">
                  <a:moveTo>
                    <a:pt x="110" y="0"/>
                  </a:moveTo>
                  <a:cubicBezTo>
                    <a:pt x="38" y="0"/>
                    <a:pt x="0" y="92"/>
                    <a:pt x="82" y="133"/>
                  </a:cubicBezTo>
                  <a:lnTo>
                    <a:pt x="1588" y="1080"/>
                  </a:lnTo>
                  <a:lnTo>
                    <a:pt x="1637" y="1080"/>
                  </a:lnTo>
                  <a:cubicBezTo>
                    <a:pt x="1661" y="1080"/>
                    <a:pt x="1685" y="1080"/>
                    <a:pt x="1709" y="1056"/>
                  </a:cubicBezTo>
                  <a:cubicBezTo>
                    <a:pt x="1734" y="1007"/>
                    <a:pt x="1709" y="959"/>
                    <a:pt x="1685" y="935"/>
                  </a:cubicBezTo>
                  <a:lnTo>
                    <a:pt x="155" y="11"/>
                  </a:lnTo>
                  <a:cubicBezTo>
                    <a:pt x="139" y="4"/>
                    <a:pt x="124" y="0"/>
                    <a:pt x="1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230;p6"/>
            <p:cNvSpPr/>
            <p:nvPr/>
          </p:nvSpPr>
          <p:spPr>
            <a:xfrm>
              <a:off x="5605817" y="4825749"/>
              <a:ext cx="53904" cy="87462"/>
            </a:xfrm>
            <a:custGeom>
              <a:avLst/>
              <a:gdLst/>
              <a:ahLst/>
              <a:cxnLst/>
              <a:rect l="l" t="t" r="r" b="b"/>
              <a:pathLst>
                <a:path w="1118" h="1814" extrusionOk="0">
                  <a:moveTo>
                    <a:pt x="1010" y="0"/>
                  </a:moveTo>
                  <a:cubicBezTo>
                    <a:pt x="984" y="0"/>
                    <a:pt x="962" y="12"/>
                    <a:pt x="947" y="41"/>
                  </a:cubicBezTo>
                  <a:lnTo>
                    <a:pt x="24" y="1717"/>
                  </a:lnTo>
                  <a:cubicBezTo>
                    <a:pt x="0" y="1741"/>
                    <a:pt x="24" y="1790"/>
                    <a:pt x="49" y="1814"/>
                  </a:cubicBezTo>
                  <a:lnTo>
                    <a:pt x="97" y="1814"/>
                  </a:lnTo>
                  <a:cubicBezTo>
                    <a:pt x="122" y="1814"/>
                    <a:pt x="146" y="1814"/>
                    <a:pt x="170" y="1790"/>
                  </a:cubicBezTo>
                  <a:lnTo>
                    <a:pt x="1093" y="113"/>
                  </a:lnTo>
                  <a:cubicBezTo>
                    <a:pt x="1118" y="89"/>
                    <a:pt x="1093" y="41"/>
                    <a:pt x="1069" y="16"/>
                  </a:cubicBezTo>
                  <a:cubicBezTo>
                    <a:pt x="1049" y="6"/>
                    <a:pt x="1029" y="0"/>
                    <a:pt x="10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1" name="Google Shape;231;p6"/>
          <p:cNvGrpSpPr/>
          <p:nvPr/>
        </p:nvGrpSpPr>
        <p:grpSpPr>
          <a:xfrm rot="-7204672" flipH="1">
            <a:off x="8450532" y="285651"/>
            <a:ext cx="537851" cy="273046"/>
            <a:chOff x="5294267" y="4825749"/>
            <a:chExt cx="383004" cy="194455"/>
          </a:xfrm>
        </p:grpSpPr>
        <p:sp>
          <p:nvSpPr>
            <p:cNvPr id="232" name="Google Shape;232;p6"/>
            <p:cNvSpPr/>
            <p:nvPr/>
          </p:nvSpPr>
          <p:spPr>
            <a:xfrm>
              <a:off x="5358550" y="4859712"/>
              <a:ext cx="58369" cy="160492"/>
            </a:xfrm>
            <a:custGeom>
              <a:avLst/>
              <a:gdLst/>
              <a:ahLst/>
              <a:cxnLst/>
              <a:rect l="l" t="t" r="r" b="b"/>
              <a:pathLst>
                <a:path w="671" h="1845" extrusionOk="0">
                  <a:moveTo>
                    <a:pt x="106" y="0"/>
                  </a:moveTo>
                  <a:cubicBezTo>
                    <a:pt x="55" y="0"/>
                    <a:pt x="0" y="47"/>
                    <a:pt x="15" y="119"/>
                  </a:cubicBezTo>
                  <a:lnTo>
                    <a:pt x="501" y="1796"/>
                  </a:lnTo>
                  <a:cubicBezTo>
                    <a:pt x="501" y="1820"/>
                    <a:pt x="525" y="1844"/>
                    <a:pt x="573" y="1844"/>
                  </a:cubicBezTo>
                  <a:lnTo>
                    <a:pt x="598" y="1844"/>
                  </a:lnTo>
                  <a:cubicBezTo>
                    <a:pt x="646" y="1844"/>
                    <a:pt x="671" y="1796"/>
                    <a:pt x="646" y="1747"/>
                  </a:cubicBezTo>
                  <a:lnTo>
                    <a:pt x="185" y="71"/>
                  </a:lnTo>
                  <a:cubicBezTo>
                    <a:pt x="175" y="22"/>
                    <a:pt x="141" y="0"/>
                    <a:pt x="1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233;p6"/>
            <p:cNvSpPr/>
            <p:nvPr/>
          </p:nvSpPr>
          <p:spPr>
            <a:xfrm>
              <a:off x="5294267" y="4894594"/>
              <a:ext cx="175454" cy="68546"/>
            </a:xfrm>
            <a:custGeom>
              <a:avLst/>
              <a:gdLst/>
              <a:ahLst/>
              <a:cxnLst/>
              <a:rect l="l" t="t" r="r" b="b"/>
              <a:pathLst>
                <a:path w="2017" h="788" extrusionOk="0">
                  <a:moveTo>
                    <a:pt x="1934" y="0"/>
                  </a:moveTo>
                  <a:cubicBezTo>
                    <a:pt x="1921" y="0"/>
                    <a:pt x="1908" y="3"/>
                    <a:pt x="1895" y="10"/>
                  </a:cubicBezTo>
                  <a:lnTo>
                    <a:pt x="49" y="617"/>
                  </a:lnTo>
                  <a:cubicBezTo>
                    <a:pt x="25" y="642"/>
                    <a:pt x="1" y="666"/>
                    <a:pt x="1" y="714"/>
                  </a:cubicBezTo>
                  <a:cubicBezTo>
                    <a:pt x="1" y="739"/>
                    <a:pt x="49" y="763"/>
                    <a:pt x="74" y="763"/>
                  </a:cubicBezTo>
                  <a:lnTo>
                    <a:pt x="98" y="787"/>
                  </a:lnTo>
                  <a:lnTo>
                    <a:pt x="1944" y="180"/>
                  </a:lnTo>
                  <a:cubicBezTo>
                    <a:pt x="1993" y="156"/>
                    <a:pt x="2017" y="107"/>
                    <a:pt x="1993" y="59"/>
                  </a:cubicBezTo>
                  <a:cubicBezTo>
                    <a:pt x="1993" y="23"/>
                    <a:pt x="1967" y="0"/>
                    <a:pt x="19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34;p6"/>
            <p:cNvSpPr/>
            <p:nvPr/>
          </p:nvSpPr>
          <p:spPr>
            <a:xfrm>
              <a:off x="5310447" y="4883895"/>
              <a:ext cx="150836" cy="94033"/>
            </a:xfrm>
            <a:custGeom>
              <a:avLst/>
              <a:gdLst/>
              <a:ahLst/>
              <a:cxnLst/>
              <a:rect l="l" t="t" r="r" b="b"/>
              <a:pathLst>
                <a:path w="1734" h="1081" extrusionOk="0">
                  <a:moveTo>
                    <a:pt x="110" y="0"/>
                  </a:moveTo>
                  <a:cubicBezTo>
                    <a:pt x="38" y="0"/>
                    <a:pt x="0" y="92"/>
                    <a:pt x="82" y="133"/>
                  </a:cubicBezTo>
                  <a:lnTo>
                    <a:pt x="1588" y="1080"/>
                  </a:lnTo>
                  <a:lnTo>
                    <a:pt x="1637" y="1080"/>
                  </a:lnTo>
                  <a:cubicBezTo>
                    <a:pt x="1661" y="1080"/>
                    <a:pt x="1685" y="1080"/>
                    <a:pt x="1709" y="1056"/>
                  </a:cubicBezTo>
                  <a:cubicBezTo>
                    <a:pt x="1734" y="1007"/>
                    <a:pt x="1709" y="959"/>
                    <a:pt x="1685" y="935"/>
                  </a:cubicBezTo>
                  <a:lnTo>
                    <a:pt x="155" y="11"/>
                  </a:lnTo>
                  <a:cubicBezTo>
                    <a:pt x="139" y="4"/>
                    <a:pt x="124" y="0"/>
                    <a:pt x="1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235;p6"/>
            <p:cNvSpPr/>
            <p:nvPr/>
          </p:nvSpPr>
          <p:spPr>
            <a:xfrm>
              <a:off x="5340805" y="4845446"/>
              <a:ext cx="97252" cy="157795"/>
            </a:xfrm>
            <a:custGeom>
              <a:avLst/>
              <a:gdLst/>
              <a:ahLst/>
              <a:cxnLst/>
              <a:rect l="l" t="t" r="r" b="b"/>
              <a:pathLst>
                <a:path w="1118" h="1814" extrusionOk="0">
                  <a:moveTo>
                    <a:pt x="1010" y="0"/>
                  </a:moveTo>
                  <a:cubicBezTo>
                    <a:pt x="984" y="0"/>
                    <a:pt x="962" y="12"/>
                    <a:pt x="947" y="41"/>
                  </a:cubicBezTo>
                  <a:lnTo>
                    <a:pt x="24" y="1717"/>
                  </a:lnTo>
                  <a:cubicBezTo>
                    <a:pt x="0" y="1741"/>
                    <a:pt x="24" y="1790"/>
                    <a:pt x="49" y="1814"/>
                  </a:cubicBezTo>
                  <a:lnTo>
                    <a:pt x="97" y="1814"/>
                  </a:lnTo>
                  <a:cubicBezTo>
                    <a:pt x="122" y="1814"/>
                    <a:pt x="146" y="1814"/>
                    <a:pt x="170" y="1790"/>
                  </a:cubicBezTo>
                  <a:lnTo>
                    <a:pt x="1093" y="113"/>
                  </a:lnTo>
                  <a:cubicBezTo>
                    <a:pt x="1118" y="89"/>
                    <a:pt x="1093" y="41"/>
                    <a:pt x="1069" y="16"/>
                  </a:cubicBezTo>
                  <a:cubicBezTo>
                    <a:pt x="1049" y="6"/>
                    <a:pt x="1029" y="0"/>
                    <a:pt x="10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236;p6"/>
            <p:cNvSpPr/>
            <p:nvPr/>
          </p:nvSpPr>
          <p:spPr>
            <a:xfrm>
              <a:off x="5615653" y="4833656"/>
              <a:ext cx="32352" cy="88957"/>
            </a:xfrm>
            <a:custGeom>
              <a:avLst/>
              <a:gdLst/>
              <a:ahLst/>
              <a:cxnLst/>
              <a:rect l="l" t="t" r="r" b="b"/>
              <a:pathLst>
                <a:path w="671" h="1845" extrusionOk="0">
                  <a:moveTo>
                    <a:pt x="106" y="0"/>
                  </a:moveTo>
                  <a:cubicBezTo>
                    <a:pt x="55" y="0"/>
                    <a:pt x="0" y="47"/>
                    <a:pt x="15" y="119"/>
                  </a:cubicBezTo>
                  <a:lnTo>
                    <a:pt x="501" y="1796"/>
                  </a:lnTo>
                  <a:cubicBezTo>
                    <a:pt x="501" y="1820"/>
                    <a:pt x="525" y="1844"/>
                    <a:pt x="573" y="1844"/>
                  </a:cubicBezTo>
                  <a:lnTo>
                    <a:pt x="598" y="1844"/>
                  </a:lnTo>
                  <a:cubicBezTo>
                    <a:pt x="646" y="1844"/>
                    <a:pt x="671" y="1796"/>
                    <a:pt x="646" y="1747"/>
                  </a:cubicBezTo>
                  <a:lnTo>
                    <a:pt x="185" y="71"/>
                  </a:lnTo>
                  <a:cubicBezTo>
                    <a:pt x="175" y="22"/>
                    <a:pt x="141" y="0"/>
                    <a:pt x="1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37;p6"/>
            <p:cNvSpPr/>
            <p:nvPr/>
          </p:nvSpPr>
          <p:spPr>
            <a:xfrm>
              <a:off x="5580022" y="4852990"/>
              <a:ext cx="97250" cy="37993"/>
            </a:xfrm>
            <a:custGeom>
              <a:avLst/>
              <a:gdLst/>
              <a:ahLst/>
              <a:cxnLst/>
              <a:rect l="l" t="t" r="r" b="b"/>
              <a:pathLst>
                <a:path w="2017" h="788" extrusionOk="0">
                  <a:moveTo>
                    <a:pt x="1934" y="0"/>
                  </a:moveTo>
                  <a:cubicBezTo>
                    <a:pt x="1921" y="0"/>
                    <a:pt x="1908" y="3"/>
                    <a:pt x="1895" y="10"/>
                  </a:cubicBezTo>
                  <a:lnTo>
                    <a:pt x="49" y="617"/>
                  </a:lnTo>
                  <a:cubicBezTo>
                    <a:pt x="25" y="642"/>
                    <a:pt x="1" y="666"/>
                    <a:pt x="1" y="714"/>
                  </a:cubicBezTo>
                  <a:cubicBezTo>
                    <a:pt x="1" y="739"/>
                    <a:pt x="49" y="763"/>
                    <a:pt x="74" y="763"/>
                  </a:cubicBezTo>
                  <a:lnTo>
                    <a:pt x="98" y="787"/>
                  </a:lnTo>
                  <a:lnTo>
                    <a:pt x="1944" y="180"/>
                  </a:lnTo>
                  <a:cubicBezTo>
                    <a:pt x="1993" y="156"/>
                    <a:pt x="2017" y="107"/>
                    <a:pt x="1993" y="59"/>
                  </a:cubicBezTo>
                  <a:cubicBezTo>
                    <a:pt x="1993" y="23"/>
                    <a:pt x="1967" y="0"/>
                    <a:pt x="19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238;p6"/>
            <p:cNvSpPr/>
            <p:nvPr/>
          </p:nvSpPr>
          <p:spPr>
            <a:xfrm>
              <a:off x="5588990" y="4847059"/>
              <a:ext cx="83605" cy="52120"/>
            </a:xfrm>
            <a:custGeom>
              <a:avLst/>
              <a:gdLst/>
              <a:ahLst/>
              <a:cxnLst/>
              <a:rect l="l" t="t" r="r" b="b"/>
              <a:pathLst>
                <a:path w="1734" h="1081" extrusionOk="0">
                  <a:moveTo>
                    <a:pt x="110" y="0"/>
                  </a:moveTo>
                  <a:cubicBezTo>
                    <a:pt x="38" y="0"/>
                    <a:pt x="0" y="92"/>
                    <a:pt x="82" y="133"/>
                  </a:cubicBezTo>
                  <a:lnTo>
                    <a:pt x="1588" y="1080"/>
                  </a:lnTo>
                  <a:lnTo>
                    <a:pt x="1637" y="1080"/>
                  </a:lnTo>
                  <a:cubicBezTo>
                    <a:pt x="1661" y="1080"/>
                    <a:pt x="1685" y="1080"/>
                    <a:pt x="1709" y="1056"/>
                  </a:cubicBezTo>
                  <a:cubicBezTo>
                    <a:pt x="1734" y="1007"/>
                    <a:pt x="1709" y="959"/>
                    <a:pt x="1685" y="935"/>
                  </a:cubicBezTo>
                  <a:lnTo>
                    <a:pt x="155" y="11"/>
                  </a:lnTo>
                  <a:cubicBezTo>
                    <a:pt x="139" y="4"/>
                    <a:pt x="124" y="0"/>
                    <a:pt x="1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239;p6"/>
            <p:cNvSpPr/>
            <p:nvPr/>
          </p:nvSpPr>
          <p:spPr>
            <a:xfrm>
              <a:off x="5605817" y="4825749"/>
              <a:ext cx="53904" cy="87462"/>
            </a:xfrm>
            <a:custGeom>
              <a:avLst/>
              <a:gdLst/>
              <a:ahLst/>
              <a:cxnLst/>
              <a:rect l="l" t="t" r="r" b="b"/>
              <a:pathLst>
                <a:path w="1118" h="1814" extrusionOk="0">
                  <a:moveTo>
                    <a:pt x="1010" y="0"/>
                  </a:moveTo>
                  <a:cubicBezTo>
                    <a:pt x="984" y="0"/>
                    <a:pt x="962" y="12"/>
                    <a:pt x="947" y="41"/>
                  </a:cubicBezTo>
                  <a:lnTo>
                    <a:pt x="24" y="1717"/>
                  </a:lnTo>
                  <a:cubicBezTo>
                    <a:pt x="0" y="1741"/>
                    <a:pt x="24" y="1790"/>
                    <a:pt x="49" y="1814"/>
                  </a:cubicBezTo>
                  <a:lnTo>
                    <a:pt x="97" y="1814"/>
                  </a:lnTo>
                  <a:cubicBezTo>
                    <a:pt x="122" y="1814"/>
                    <a:pt x="146" y="1814"/>
                    <a:pt x="170" y="1790"/>
                  </a:cubicBezTo>
                  <a:lnTo>
                    <a:pt x="1093" y="113"/>
                  </a:lnTo>
                  <a:cubicBezTo>
                    <a:pt x="1118" y="89"/>
                    <a:pt x="1093" y="41"/>
                    <a:pt x="1069" y="16"/>
                  </a:cubicBezTo>
                  <a:cubicBezTo>
                    <a:pt x="1049" y="6"/>
                    <a:pt x="1029" y="0"/>
                    <a:pt x="10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7"/>
          <p:cNvSpPr txBox="1">
            <a:spLocks noGrp="1"/>
          </p:cNvSpPr>
          <p:nvPr>
            <p:ph type="title"/>
          </p:nvPr>
        </p:nvSpPr>
        <p:spPr>
          <a:xfrm>
            <a:off x="875200" y="1803200"/>
            <a:ext cx="3141600" cy="51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200"/>
              <a:buNone/>
              <a:defRPr i="0"/>
            </a:lvl1pPr>
            <a:lvl2pPr lvl="1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2pPr>
            <a:lvl3pPr lvl="2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3pPr>
            <a:lvl4pPr lvl="3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4pPr>
            <a:lvl5pPr lvl="4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5pPr>
            <a:lvl6pPr lvl="5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6pPr>
            <a:lvl7pPr lvl="6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7pPr>
            <a:lvl8pPr lvl="7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8pPr>
            <a:lvl9pPr lvl="8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9pPr>
          </a:lstStyle>
          <a:p>
            <a:endParaRPr/>
          </a:p>
        </p:txBody>
      </p:sp>
      <p:sp>
        <p:nvSpPr>
          <p:cNvPr id="242" name="Google Shape;242;p7"/>
          <p:cNvSpPr txBox="1">
            <a:spLocks noGrp="1"/>
          </p:cNvSpPr>
          <p:nvPr>
            <p:ph type="subTitle" idx="1"/>
          </p:nvPr>
        </p:nvSpPr>
        <p:spPr>
          <a:xfrm>
            <a:off x="875200" y="2376050"/>
            <a:ext cx="3194400" cy="132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endParaRPr/>
          </a:p>
        </p:txBody>
      </p:sp>
      <p:grpSp>
        <p:nvGrpSpPr>
          <p:cNvPr id="243" name="Google Shape;243;p7"/>
          <p:cNvGrpSpPr/>
          <p:nvPr/>
        </p:nvGrpSpPr>
        <p:grpSpPr>
          <a:xfrm rot="-1253449" flipH="1">
            <a:off x="7915352" y="3816776"/>
            <a:ext cx="1024641" cy="1333069"/>
            <a:chOff x="4318023" y="4113296"/>
            <a:chExt cx="716422" cy="932073"/>
          </a:xfrm>
        </p:grpSpPr>
        <p:sp>
          <p:nvSpPr>
            <p:cNvPr id="244" name="Google Shape;244;p7"/>
            <p:cNvSpPr/>
            <p:nvPr/>
          </p:nvSpPr>
          <p:spPr>
            <a:xfrm>
              <a:off x="4842115" y="4245779"/>
              <a:ext cx="192329" cy="205812"/>
            </a:xfrm>
            <a:custGeom>
              <a:avLst/>
              <a:gdLst/>
              <a:ahLst/>
              <a:cxnLst/>
              <a:rect l="l" t="t" r="r" b="b"/>
              <a:pathLst>
                <a:path w="2211" h="2366" extrusionOk="0">
                  <a:moveTo>
                    <a:pt x="1579" y="179"/>
                  </a:moveTo>
                  <a:cubicBezTo>
                    <a:pt x="1798" y="179"/>
                    <a:pt x="1943" y="252"/>
                    <a:pt x="1992" y="422"/>
                  </a:cubicBezTo>
                  <a:cubicBezTo>
                    <a:pt x="2041" y="519"/>
                    <a:pt x="2016" y="616"/>
                    <a:pt x="1968" y="689"/>
                  </a:cubicBezTo>
                  <a:cubicBezTo>
                    <a:pt x="1798" y="908"/>
                    <a:pt x="1239" y="1005"/>
                    <a:pt x="802" y="1005"/>
                  </a:cubicBezTo>
                  <a:lnTo>
                    <a:pt x="777" y="1005"/>
                  </a:lnTo>
                  <a:cubicBezTo>
                    <a:pt x="705" y="1005"/>
                    <a:pt x="680" y="1054"/>
                    <a:pt x="705" y="1127"/>
                  </a:cubicBezTo>
                  <a:cubicBezTo>
                    <a:pt x="802" y="1321"/>
                    <a:pt x="1045" y="1904"/>
                    <a:pt x="826" y="2171"/>
                  </a:cubicBezTo>
                  <a:cubicBezTo>
                    <a:pt x="802" y="2195"/>
                    <a:pt x="777" y="2195"/>
                    <a:pt x="777" y="2195"/>
                  </a:cubicBezTo>
                  <a:cubicBezTo>
                    <a:pt x="632" y="2195"/>
                    <a:pt x="364" y="1782"/>
                    <a:pt x="170" y="1369"/>
                  </a:cubicBezTo>
                  <a:lnTo>
                    <a:pt x="486" y="495"/>
                  </a:lnTo>
                  <a:cubicBezTo>
                    <a:pt x="826" y="325"/>
                    <a:pt x="1190" y="203"/>
                    <a:pt x="1579" y="179"/>
                  </a:cubicBezTo>
                  <a:close/>
                  <a:moveTo>
                    <a:pt x="1663" y="1"/>
                  </a:moveTo>
                  <a:cubicBezTo>
                    <a:pt x="1635" y="1"/>
                    <a:pt x="1607" y="4"/>
                    <a:pt x="1579" y="9"/>
                  </a:cubicBezTo>
                  <a:cubicBezTo>
                    <a:pt x="1142" y="33"/>
                    <a:pt x="753" y="155"/>
                    <a:pt x="389" y="349"/>
                  </a:cubicBezTo>
                  <a:cubicBezTo>
                    <a:pt x="364" y="374"/>
                    <a:pt x="340" y="374"/>
                    <a:pt x="340" y="398"/>
                  </a:cubicBezTo>
                  <a:lnTo>
                    <a:pt x="0" y="1345"/>
                  </a:lnTo>
                  <a:cubicBezTo>
                    <a:pt x="0" y="1345"/>
                    <a:pt x="0" y="1369"/>
                    <a:pt x="0" y="1394"/>
                  </a:cubicBezTo>
                  <a:cubicBezTo>
                    <a:pt x="73" y="1564"/>
                    <a:pt x="437" y="2365"/>
                    <a:pt x="777" y="2365"/>
                  </a:cubicBezTo>
                  <a:cubicBezTo>
                    <a:pt x="850" y="2365"/>
                    <a:pt x="923" y="2341"/>
                    <a:pt x="972" y="2268"/>
                  </a:cubicBezTo>
                  <a:cubicBezTo>
                    <a:pt x="1215" y="1953"/>
                    <a:pt x="1020" y="1394"/>
                    <a:pt x="899" y="1151"/>
                  </a:cubicBezTo>
                  <a:cubicBezTo>
                    <a:pt x="1215" y="1151"/>
                    <a:pt x="1871" y="1102"/>
                    <a:pt x="2089" y="786"/>
                  </a:cubicBezTo>
                  <a:cubicBezTo>
                    <a:pt x="2186" y="665"/>
                    <a:pt x="2211" y="519"/>
                    <a:pt x="2162" y="374"/>
                  </a:cubicBezTo>
                  <a:cubicBezTo>
                    <a:pt x="2076" y="159"/>
                    <a:pt x="1876" y="1"/>
                    <a:pt x="16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245;p7"/>
            <p:cNvSpPr/>
            <p:nvPr/>
          </p:nvSpPr>
          <p:spPr>
            <a:xfrm>
              <a:off x="4730077" y="4175144"/>
              <a:ext cx="156491" cy="223645"/>
            </a:xfrm>
            <a:custGeom>
              <a:avLst/>
              <a:gdLst/>
              <a:ahLst/>
              <a:cxnLst/>
              <a:rect l="l" t="t" r="r" b="b"/>
              <a:pathLst>
                <a:path w="1799" h="2571" extrusionOk="0">
                  <a:moveTo>
                    <a:pt x="649" y="0"/>
                  </a:moveTo>
                  <a:cubicBezTo>
                    <a:pt x="597" y="0"/>
                    <a:pt x="542" y="6"/>
                    <a:pt x="486" y="19"/>
                  </a:cubicBezTo>
                  <a:cubicBezTo>
                    <a:pt x="365" y="44"/>
                    <a:pt x="244" y="141"/>
                    <a:pt x="195" y="262"/>
                  </a:cubicBezTo>
                  <a:cubicBezTo>
                    <a:pt x="98" y="602"/>
                    <a:pt x="511" y="1113"/>
                    <a:pt x="827" y="1501"/>
                  </a:cubicBezTo>
                  <a:cubicBezTo>
                    <a:pt x="632" y="1574"/>
                    <a:pt x="462" y="1671"/>
                    <a:pt x="292" y="1793"/>
                  </a:cubicBezTo>
                  <a:cubicBezTo>
                    <a:pt x="122" y="1890"/>
                    <a:pt x="1" y="2109"/>
                    <a:pt x="49" y="2327"/>
                  </a:cubicBezTo>
                  <a:cubicBezTo>
                    <a:pt x="49" y="2400"/>
                    <a:pt x="122" y="2497"/>
                    <a:pt x="195" y="2522"/>
                  </a:cubicBezTo>
                  <a:cubicBezTo>
                    <a:pt x="268" y="2546"/>
                    <a:pt x="341" y="2570"/>
                    <a:pt x="414" y="2570"/>
                  </a:cubicBezTo>
                  <a:cubicBezTo>
                    <a:pt x="754" y="2522"/>
                    <a:pt x="1094" y="2424"/>
                    <a:pt x="1410" y="2254"/>
                  </a:cubicBezTo>
                  <a:cubicBezTo>
                    <a:pt x="1458" y="2230"/>
                    <a:pt x="1458" y="2181"/>
                    <a:pt x="1434" y="2133"/>
                  </a:cubicBezTo>
                  <a:cubicBezTo>
                    <a:pt x="1434" y="2116"/>
                    <a:pt x="1397" y="2099"/>
                    <a:pt x="1367" y="2099"/>
                  </a:cubicBezTo>
                  <a:cubicBezTo>
                    <a:pt x="1355" y="2099"/>
                    <a:pt x="1344" y="2101"/>
                    <a:pt x="1337" y="2109"/>
                  </a:cubicBezTo>
                  <a:cubicBezTo>
                    <a:pt x="1075" y="2229"/>
                    <a:pt x="664" y="2400"/>
                    <a:pt x="406" y="2400"/>
                  </a:cubicBezTo>
                  <a:cubicBezTo>
                    <a:pt x="352" y="2400"/>
                    <a:pt x="305" y="2393"/>
                    <a:pt x="268" y="2376"/>
                  </a:cubicBezTo>
                  <a:cubicBezTo>
                    <a:pt x="244" y="2352"/>
                    <a:pt x="219" y="2327"/>
                    <a:pt x="195" y="2279"/>
                  </a:cubicBezTo>
                  <a:cubicBezTo>
                    <a:pt x="195" y="2206"/>
                    <a:pt x="219" y="2109"/>
                    <a:pt x="268" y="2036"/>
                  </a:cubicBezTo>
                  <a:cubicBezTo>
                    <a:pt x="462" y="1841"/>
                    <a:pt x="705" y="1696"/>
                    <a:pt x="972" y="1647"/>
                  </a:cubicBezTo>
                  <a:cubicBezTo>
                    <a:pt x="997" y="1647"/>
                    <a:pt x="1021" y="1623"/>
                    <a:pt x="1045" y="1598"/>
                  </a:cubicBezTo>
                  <a:cubicBezTo>
                    <a:pt x="1094" y="1550"/>
                    <a:pt x="1069" y="1526"/>
                    <a:pt x="997" y="1428"/>
                  </a:cubicBezTo>
                  <a:cubicBezTo>
                    <a:pt x="389" y="724"/>
                    <a:pt x="316" y="432"/>
                    <a:pt x="365" y="311"/>
                  </a:cubicBezTo>
                  <a:cubicBezTo>
                    <a:pt x="365" y="287"/>
                    <a:pt x="389" y="214"/>
                    <a:pt x="511" y="190"/>
                  </a:cubicBezTo>
                  <a:cubicBezTo>
                    <a:pt x="554" y="179"/>
                    <a:pt x="596" y="174"/>
                    <a:pt x="636" y="174"/>
                  </a:cubicBezTo>
                  <a:cubicBezTo>
                    <a:pt x="1244" y="174"/>
                    <a:pt x="1628" y="1283"/>
                    <a:pt x="1628" y="1283"/>
                  </a:cubicBezTo>
                  <a:cubicBezTo>
                    <a:pt x="1652" y="1307"/>
                    <a:pt x="1701" y="1331"/>
                    <a:pt x="1725" y="1331"/>
                  </a:cubicBezTo>
                  <a:cubicBezTo>
                    <a:pt x="1774" y="1307"/>
                    <a:pt x="1798" y="1258"/>
                    <a:pt x="1798" y="1210"/>
                  </a:cubicBezTo>
                  <a:cubicBezTo>
                    <a:pt x="1776" y="1165"/>
                    <a:pt x="1373" y="0"/>
                    <a:pt x="6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246;p7"/>
            <p:cNvSpPr/>
            <p:nvPr/>
          </p:nvSpPr>
          <p:spPr>
            <a:xfrm>
              <a:off x="4828807" y="4113296"/>
              <a:ext cx="167625" cy="150227"/>
            </a:xfrm>
            <a:custGeom>
              <a:avLst/>
              <a:gdLst/>
              <a:ahLst/>
              <a:cxnLst/>
              <a:rect l="l" t="t" r="r" b="b"/>
              <a:pathLst>
                <a:path w="1927" h="1727" extrusionOk="0">
                  <a:moveTo>
                    <a:pt x="119" y="1"/>
                  </a:moveTo>
                  <a:cubicBezTo>
                    <a:pt x="57" y="1"/>
                    <a:pt x="1" y="74"/>
                    <a:pt x="56" y="147"/>
                  </a:cubicBezTo>
                  <a:cubicBezTo>
                    <a:pt x="347" y="463"/>
                    <a:pt x="566" y="828"/>
                    <a:pt x="712" y="1241"/>
                  </a:cubicBezTo>
                  <a:cubicBezTo>
                    <a:pt x="663" y="1386"/>
                    <a:pt x="639" y="1532"/>
                    <a:pt x="663" y="1654"/>
                  </a:cubicBezTo>
                  <a:cubicBezTo>
                    <a:pt x="663" y="1702"/>
                    <a:pt x="712" y="1726"/>
                    <a:pt x="736" y="1726"/>
                  </a:cubicBezTo>
                  <a:cubicBezTo>
                    <a:pt x="785" y="1726"/>
                    <a:pt x="809" y="1702"/>
                    <a:pt x="833" y="1678"/>
                  </a:cubicBezTo>
                  <a:cubicBezTo>
                    <a:pt x="882" y="1532"/>
                    <a:pt x="882" y="1411"/>
                    <a:pt x="858" y="1265"/>
                  </a:cubicBezTo>
                  <a:cubicBezTo>
                    <a:pt x="882" y="1241"/>
                    <a:pt x="906" y="1216"/>
                    <a:pt x="906" y="1192"/>
                  </a:cubicBezTo>
                  <a:cubicBezTo>
                    <a:pt x="1149" y="876"/>
                    <a:pt x="1489" y="706"/>
                    <a:pt x="1854" y="658"/>
                  </a:cubicBezTo>
                  <a:cubicBezTo>
                    <a:pt x="1902" y="633"/>
                    <a:pt x="1926" y="609"/>
                    <a:pt x="1926" y="560"/>
                  </a:cubicBezTo>
                  <a:cubicBezTo>
                    <a:pt x="1902" y="512"/>
                    <a:pt x="1854" y="488"/>
                    <a:pt x="1829" y="488"/>
                  </a:cubicBezTo>
                  <a:cubicBezTo>
                    <a:pt x="1441" y="536"/>
                    <a:pt x="1076" y="730"/>
                    <a:pt x="809" y="1046"/>
                  </a:cubicBezTo>
                  <a:cubicBezTo>
                    <a:pt x="663" y="658"/>
                    <a:pt x="445" y="318"/>
                    <a:pt x="177" y="26"/>
                  </a:cubicBezTo>
                  <a:cubicBezTo>
                    <a:pt x="160" y="8"/>
                    <a:pt x="139" y="1"/>
                    <a:pt x="1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247;p7"/>
            <p:cNvSpPr/>
            <p:nvPr/>
          </p:nvSpPr>
          <p:spPr>
            <a:xfrm>
              <a:off x="4318023" y="4482647"/>
              <a:ext cx="515662" cy="562722"/>
            </a:xfrm>
            <a:custGeom>
              <a:avLst/>
              <a:gdLst/>
              <a:ahLst/>
              <a:cxnLst/>
              <a:rect l="l" t="t" r="r" b="b"/>
              <a:pathLst>
                <a:path w="5928" h="6469" extrusionOk="0">
                  <a:moveTo>
                    <a:pt x="5857" y="0"/>
                  </a:moveTo>
                  <a:cubicBezTo>
                    <a:pt x="5849" y="0"/>
                    <a:pt x="5840" y="2"/>
                    <a:pt x="5831" y="7"/>
                  </a:cubicBezTo>
                  <a:cubicBezTo>
                    <a:pt x="5782" y="7"/>
                    <a:pt x="5758" y="31"/>
                    <a:pt x="5758" y="80"/>
                  </a:cubicBezTo>
                  <a:cubicBezTo>
                    <a:pt x="5758" y="250"/>
                    <a:pt x="5734" y="396"/>
                    <a:pt x="5734" y="566"/>
                  </a:cubicBezTo>
                  <a:cubicBezTo>
                    <a:pt x="5709" y="590"/>
                    <a:pt x="5734" y="638"/>
                    <a:pt x="5782" y="638"/>
                  </a:cubicBezTo>
                  <a:lnTo>
                    <a:pt x="5782" y="614"/>
                  </a:lnTo>
                  <a:cubicBezTo>
                    <a:pt x="5791" y="619"/>
                    <a:pt x="5801" y="621"/>
                    <a:pt x="5810" y="621"/>
                  </a:cubicBezTo>
                  <a:cubicBezTo>
                    <a:pt x="5848" y="621"/>
                    <a:pt x="5879" y="585"/>
                    <a:pt x="5879" y="566"/>
                  </a:cubicBezTo>
                  <a:cubicBezTo>
                    <a:pt x="5904" y="396"/>
                    <a:pt x="5928" y="225"/>
                    <a:pt x="5928" y="80"/>
                  </a:cubicBezTo>
                  <a:cubicBezTo>
                    <a:pt x="5928" y="40"/>
                    <a:pt x="5896" y="0"/>
                    <a:pt x="5857" y="0"/>
                  </a:cubicBezTo>
                  <a:close/>
                  <a:moveTo>
                    <a:pt x="5682" y="972"/>
                  </a:moveTo>
                  <a:cubicBezTo>
                    <a:pt x="5644" y="972"/>
                    <a:pt x="5612" y="1007"/>
                    <a:pt x="5612" y="1027"/>
                  </a:cubicBezTo>
                  <a:cubicBezTo>
                    <a:pt x="5564" y="1197"/>
                    <a:pt x="5515" y="1343"/>
                    <a:pt x="5442" y="1489"/>
                  </a:cubicBezTo>
                  <a:cubicBezTo>
                    <a:pt x="5418" y="1513"/>
                    <a:pt x="5442" y="1562"/>
                    <a:pt x="5491" y="1586"/>
                  </a:cubicBezTo>
                  <a:lnTo>
                    <a:pt x="5515" y="1586"/>
                  </a:lnTo>
                  <a:lnTo>
                    <a:pt x="5515" y="1562"/>
                  </a:lnTo>
                  <a:cubicBezTo>
                    <a:pt x="5523" y="1570"/>
                    <a:pt x="5531" y="1572"/>
                    <a:pt x="5539" y="1572"/>
                  </a:cubicBezTo>
                  <a:cubicBezTo>
                    <a:pt x="5555" y="1572"/>
                    <a:pt x="5572" y="1562"/>
                    <a:pt x="5588" y="1562"/>
                  </a:cubicBezTo>
                  <a:cubicBezTo>
                    <a:pt x="5661" y="1392"/>
                    <a:pt x="5734" y="1246"/>
                    <a:pt x="5782" y="1076"/>
                  </a:cubicBezTo>
                  <a:cubicBezTo>
                    <a:pt x="5782" y="1027"/>
                    <a:pt x="5758" y="1003"/>
                    <a:pt x="5709" y="979"/>
                  </a:cubicBezTo>
                  <a:cubicBezTo>
                    <a:pt x="5700" y="974"/>
                    <a:pt x="5691" y="972"/>
                    <a:pt x="5682" y="972"/>
                  </a:cubicBezTo>
                  <a:close/>
                  <a:moveTo>
                    <a:pt x="4303" y="1753"/>
                  </a:moveTo>
                  <a:cubicBezTo>
                    <a:pt x="4217" y="1753"/>
                    <a:pt x="4164" y="1879"/>
                    <a:pt x="4276" y="1902"/>
                  </a:cubicBezTo>
                  <a:cubicBezTo>
                    <a:pt x="4398" y="1975"/>
                    <a:pt x="4543" y="2047"/>
                    <a:pt x="4640" y="2169"/>
                  </a:cubicBezTo>
                  <a:cubicBezTo>
                    <a:pt x="4640" y="2193"/>
                    <a:pt x="4665" y="2193"/>
                    <a:pt x="4689" y="2193"/>
                  </a:cubicBezTo>
                  <a:cubicBezTo>
                    <a:pt x="4713" y="2193"/>
                    <a:pt x="4738" y="2193"/>
                    <a:pt x="4762" y="2169"/>
                  </a:cubicBezTo>
                  <a:cubicBezTo>
                    <a:pt x="4786" y="2145"/>
                    <a:pt x="4786" y="2096"/>
                    <a:pt x="4762" y="2072"/>
                  </a:cubicBezTo>
                  <a:cubicBezTo>
                    <a:pt x="4640" y="1926"/>
                    <a:pt x="4495" y="1829"/>
                    <a:pt x="4325" y="1756"/>
                  </a:cubicBezTo>
                  <a:cubicBezTo>
                    <a:pt x="4317" y="1754"/>
                    <a:pt x="4310" y="1753"/>
                    <a:pt x="4303" y="1753"/>
                  </a:cubicBezTo>
                  <a:close/>
                  <a:moveTo>
                    <a:pt x="3790" y="1732"/>
                  </a:moveTo>
                  <a:cubicBezTo>
                    <a:pt x="3596" y="1780"/>
                    <a:pt x="3474" y="1926"/>
                    <a:pt x="3474" y="2120"/>
                  </a:cubicBezTo>
                  <a:cubicBezTo>
                    <a:pt x="3450" y="2145"/>
                    <a:pt x="3450" y="2169"/>
                    <a:pt x="3474" y="2193"/>
                  </a:cubicBezTo>
                  <a:cubicBezTo>
                    <a:pt x="3474" y="2242"/>
                    <a:pt x="3499" y="2266"/>
                    <a:pt x="3547" y="2266"/>
                  </a:cubicBezTo>
                  <a:lnTo>
                    <a:pt x="3572" y="2266"/>
                  </a:lnTo>
                  <a:cubicBezTo>
                    <a:pt x="3620" y="2242"/>
                    <a:pt x="3644" y="2193"/>
                    <a:pt x="3620" y="2169"/>
                  </a:cubicBezTo>
                  <a:lnTo>
                    <a:pt x="3620" y="2120"/>
                  </a:lnTo>
                  <a:cubicBezTo>
                    <a:pt x="3644" y="1999"/>
                    <a:pt x="3717" y="1926"/>
                    <a:pt x="3839" y="1902"/>
                  </a:cubicBezTo>
                  <a:cubicBezTo>
                    <a:pt x="3887" y="1877"/>
                    <a:pt x="3912" y="1829"/>
                    <a:pt x="3887" y="1780"/>
                  </a:cubicBezTo>
                  <a:cubicBezTo>
                    <a:pt x="3887" y="1756"/>
                    <a:pt x="3839" y="1732"/>
                    <a:pt x="3790" y="1732"/>
                  </a:cubicBezTo>
                  <a:close/>
                  <a:moveTo>
                    <a:pt x="5248" y="1835"/>
                  </a:moveTo>
                  <a:cubicBezTo>
                    <a:pt x="5230" y="1835"/>
                    <a:pt x="5211" y="1841"/>
                    <a:pt x="5199" y="1853"/>
                  </a:cubicBezTo>
                  <a:cubicBezTo>
                    <a:pt x="5078" y="1975"/>
                    <a:pt x="4981" y="2072"/>
                    <a:pt x="4835" y="2169"/>
                  </a:cubicBezTo>
                  <a:cubicBezTo>
                    <a:pt x="4786" y="2169"/>
                    <a:pt x="4786" y="2217"/>
                    <a:pt x="4811" y="2266"/>
                  </a:cubicBezTo>
                  <a:cubicBezTo>
                    <a:pt x="4811" y="2290"/>
                    <a:pt x="4859" y="2315"/>
                    <a:pt x="4883" y="2315"/>
                  </a:cubicBezTo>
                  <a:lnTo>
                    <a:pt x="4883" y="2290"/>
                  </a:lnTo>
                  <a:cubicBezTo>
                    <a:pt x="4883" y="2290"/>
                    <a:pt x="4908" y="2290"/>
                    <a:pt x="4908" y="2315"/>
                  </a:cubicBezTo>
                  <a:cubicBezTo>
                    <a:pt x="5053" y="2217"/>
                    <a:pt x="5199" y="2096"/>
                    <a:pt x="5296" y="1975"/>
                  </a:cubicBezTo>
                  <a:cubicBezTo>
                    <a:pt x="5345" y="1926"/>
                    <a:pt x="5345" y="1877"/>
                    <a:pt x="5296" y="1853"/>
                  </a:cubicBezTo>
                  <a:cubicBezTo>
                    <a:pt x="5284" y="1841"/>
                    <a:pt x="5266" y="1835"/>
                    <a:pt x="5248" y="1835"/>
                  </a:cubicBezTo>
                  <a:close/>
                  <a:moveTo>
                    <a:pt x="4416" y="2312"/>
                  </a:moveTo>
                  <a:cubicBezTo>
                    <a:pt x="4410" y="2312"/>
                    <a:pt x="4404" y="2313"/>
                    <a:pt x="4398" y="2315"/>
                  </a:cubicBezTo>
                  <a:cubicBezTo>
                    <a:pt x="4276" y="2339"/>
                    <a:pt x="4179" y="2363"/>
                    <a:pt x="4057" y="2363"/>
                  </a:cubicBezTo>
                  <a:lnTo>
                    <a:pt x="3936" y="2363"/>
                  </a:lnTo>
                  <a:cubicBezTo>
                    <a:pt x="3930" y="2362"/>
                    <a:pt x="3925" y="2361"/>
                    <a:pt x="3920" y="2361"/>
                  </a:cubicBezTo>
                  <a:cubicBezTo>
                    <a:pt x="3836" y="2361"/>
                    <a:pt x="3820" y="2533"/>
                    <a:pt x="3912" y="2533"/>
                  </a:cubicBezTo>
                  <a:lnTo>
                    <a:pt x="4057" y="2533"/>
                  </a:lnTo>
                  <a:lnTo>
                    <a:pt x="4057" y="2509"/>
                  </a:lnTo>
                  <a:cubicBezTo>
                    <a:pt x="4179" y="2509"/>
                    <a:pt x="4300" y="2509"/>
                    <a:pt x="4422" y="2485"/>
                  </a:cubicBezTo>
                  <a:cubicBezTo>
                    <a:pt x="4535" y="2462"/>
                    <a:pt x="4500" y="2312"/>
                    <a:pt x="4416" y="2312"/>
                  </a:cubicBezTo>
                  <a:close/>
                  <a:moveTo>
                    <a:pt x="4946" y="2451"/>
                  </a:moveTo>
                  <a:cubicBezTo>
                    <a:pt x="4934" y="2451"/>
                    <a:pt x="4921" y="2454"/>
                    <a:pt x="4908" y="2460"/>
                  </a:cubicBezTo>
                  <a:cubicBezTo>
                    <a:pt x="4859" y="2485"/>
                    <a:pt x="4859" y="2533"/>
                    <a:pt x="4859" y="2582"/>
                  </a:cubicBezTo>
                  <a:cubicBezTo>
                    <a:pt x="4932" y="2728"/>
                    <a:pt x="4956" y="2873"/>
                    <a:pt x="4981" y="3019"/>
                  </a:cubicBezTo>
                  <a:cubicBezTo>
                    <a:pt x="4981" y="3068"/>
                    <a:pt x="5029" y="3092"/>
                    <a:pt x="5078" y="3092"/>
                  </a:cubicBezTo>
                  <a:cubicBezTo>
                    <a:pt x="5126" y="3092"/>
                    <a:pt x="5151" y="3043"/>
                    <a:pt x="5151" y="3019"/>
                  </a:cubicBezTo>
                  <a:cubicBezTo>
                    <a:pt x="5126" y="2825"/>
                    <a:pt x="5078" y="2679"/>
                    <a:pt x="5029" y="2509"/>
                  </a:cubicBezTo>
                  <a:cubicBezTo>
                    <a:pt x="5011" y="2473"/>
                    <a:pt x="4981" y="2451"/>
                    <a:pt x="4946" y="2451"/>
                  </a:cubicBezTo>
                  <a:close/>
                  <a:moveTo>
                    <a:pt x="5078" y="3432"/>
                  </a:moveTo>
                  <a:cubicBezTo>
                    <a:pt x="5029" y="3432"/>
                    <a:pt x="5005" y="3456"/>
                    <a:pt x="4981" y="3505"/>
                  </a:cubicBezTo>
                  <a:cubicBezTo>
                    <a:pt x="4956" y="3651"/>
                    <a:pt x="4932" y="3821"/>
                    <a:pt x="4883" y="3966"/>
                  </a:cubicBezTo>
                  <a:cubicBezTo>
                    <a:pt x="4859" y="3991"/>
                    <a:pt x="4883" y="4039"/>
                    <a:pt x="4908" y="4064"/>
                  </a:cubicBezTo>
                  <a:lnTo>
                    <a:pt x="4956" y="4064"/>
                  </a:lnTo>
                  <a:cubicBezTo>
                    <a:pt x="4981" y="4064"/>
                    <a:pt x="5005" y="4039"/>
                    <a:pt x="5029" y="4015"/>
                  </a:cubicBezTo>
                  <a:cubicBezTo>
                    <a:pt x="5078" y="3869"/>
                    <a:pt x="5126" y="3699"/>
                    <a:pt x="5151" y="3529"/>
                  </a:cubicBezTo>
                  <a:cubicBezTo>
                    <a:pt x="5151" y="3481"/>
                    <a:pt x="5126" y="3432"/>
                    <a:pt x="5078" y="3432"/>
                  </a:cubicBezTo>
                  <a:close/>
                  <a:moveTo>
                    <a:pt x="4703" y="4339"/>
                  </a:moveTo>
                  <a:cubicBezTo>
                    <a:pt x="4677" y="4339"/>
                    <a:pt x="4655" y="4351"/>
                    <a:pt x="4640" y="4379"/>
                  </a:cubicBezTo>
                  <a:cubicBezTo>
                    <a:pt x="4543" y="4501"/>
                    <a:pt x="4422" y="4622"/>
                    <a:pt x="4325" y="4720"/>
                  </a:cubicBezTo>
                  <a:cubicBezTo>
                    <a:pt x="4276" y="4744"/>
                    <a:pt x="4276" y="4792"/>
                    <a:pt x="4325" y="4841"/>
                  </a:cubicBezTo>
                  <a:cubicBezTo>
                    <a:pt x="4325" y="4841"/>
                    <a:pt x="4349" y="4865"/>
                    <a:pt x="4373" y="4865"/>
                  </a:cubicBezTo>
                  <a:lnTo>
                    <a:pt x="4373" y="4841"/>
                  </a:lnTo>
                  <a:lnTo>
                    <a:pt x="4422" y="4841"/>
                  </a:lnTo>
                  <a:cubicBezTo>
                    <a:pt x="4543" y="4720"/>
                    <a:pt x="4665" y="4598"/>
                    <a:pt x="4762" y="4477"/>
                  </a:cubicBezTo>
                  <a:cubicBezTo>
                    <a:pt x="4786" y="4428"/>
                    <a:pt x="4786" y="4379"/>
                    <a:pt x="4762" y="4355"/>
                  </a:cubicBezTo>
                  <a:cubicBezTo>
                    <a:pt x="4742" y="4345"/>
                    <a:pt x="4722" y="4339"/>
                    <a:pt x="4703" y="4339"/>
                  </a:cubicBezTo>
                  <a:close/>
                  <a:moveTo>
                    <a:pt x="3975" y="4971"/>
                  </a:moveTo>
                  <a:cubicBezTo>
                    <a:pt x="3960" y="4971"/>
                    <a:pt x="3946" y="4977"/>
                    <a:pt x="3936" y="4987"/>
                  </a:cubicBezTo>
                  <a:cubicBezTo>
                    <a:pt x="3790" y="5060"/>
                    <a:pt x="3644" y="5108"/>
                    <a:pt x="3474" y="5133"/>
                  </a:cubicBezTo>
                  <a:cubicBezTo>
                    <a:pt x="3450" y="5157"/>
                    <a:pt x="3402" y="5205"/>
                    <a:pt x="3426" y="5254"/>
                  </a:cubicBezTo>
                  <a:cubicBezTo>
                    <a:pt x="3426" y="5278"/>
                    <a:pt x="3474" y="5303"/>
                    <a:pt x="3499" y="5303"/>
                  </a:cubicBezTo>
                  <a:lnTo>
                    <a:pt x="3523" y="5303"/>
                  </a:lnTo>
                  <a:cubicBezTo>
                    <a:pt x="3693" y="5254"/>
                    <a:pt x="3839" y="5205"/>
                    <a:pt x="4009" y="5133"/>
                  </a:cubicBezTo>
                  <a:cubicBezTo>
                    <a:pt x="4033" y="5108"/>
                    <a:pt x="4057" y="5060"/>
                    <a:pt x="4033" y="5011"/>
                  </a:cubicBezTo>
                  <a:cubicBezTo>
                    <a:pt x="4019" y="4983"/>
                    <a:pt x="3996" y="4971"/>
                    <a:pt x="3975" y="4971"/>
                  </a:cubicBezTo>
                  <a:close/>
                  <a:moveTo>
                    <a:pt x="1531" y="5205"/>
                  </a:moveTo>
                  <a:cubicBezTo>
                    <a:pt x="1434" y="5205"/>
                    <a:pt x="1434" y="5375"/>
                    <a:pt x="1531" y="5375"/>
                  </a:cubicBezTo>
                  <a:lnTo>
                    <a:pt x="2041" y="5375"/>
                  </a:lnTo>
                  <a:cubicBezTo>
                    <a:pt x="2065" y="5375"/>
                    <a:pt x="2114" y="5327"/>
                    <a:pt x="2114" y="5303"/>
                  </a:cubicBezTo>
                  <a:cubicBezTo>
                    <a:pt x="2114" y="5254"/>
                    <a:pt x="2090" y="5205"/>
                    <a:pt x="2041" y="5205"/>
                  </a:cubicBezTo>
                  <a:close/>
                  <a:moveTo>
                    <a:pt x="2527" y="5205"/>
                  </a:moveTo>
                  <a:cubicBezTo>
                    <a:pt x="2478" y="5205"/>
                    <a:pt x="2454" y="5254"/>
                    <a:pt x="2454" y="5278"/>
                  </a:cubicBezTo>
                  <a:cubicBezTo>
                    <a:pt x="2430" y="5327"/>
                    <a:pt x="2478" y="5375"/>
                    <a:pt x="2527" y="5375"/>
                  </a:cubicBezTo>
                  <a:lnTo>
                    <a:pt x="3013" y="5375"/>
                  </a:lnTo>
                  <a:cubicBezTo>
                    <a:pt x="3061" y="5375"/>
                    <a:pt x="3110" y="5327"/>
                    <a:pt x="3110" y="5278"/>
                  </a:cubicBezTo>
                  <a:cubicBezTo>
                    <a:pt x="3086" y="5230"/>
                    <a:pt x="3061" y="5205"/>
                    <a:pt x="3013" y="5205"/>
                  </a:cubicBezTo>
                  <a:close/>
                  <a:moveTo>
                    <a:pt x="1044" y="5270"/>
                  </a:moveTo>
                  <a:cubicBezTo>
                    <a:pt x="1037" y="5270"/>
                    <a:pt x="1029" y="5273"/>
                    <a:pt x="1021" y="5278"/>
                  </a:cubicBezTo>
                  <a:cubicBezTo>
                    <a:pt x="851" y="5327"/>
                    <a:pt x="681" y="5400"/>
                    <a:pt x="559" y="5497"/>
                  </a:cubicBezTo>
                  <a:cubicBezTo>
                    <a:pt x="511" y="5545"/>
                    <a:pt x="511" y="5594"/>
                    <a:pt x="559" y="5618"/>
                  </a:cubicBezTo>
                  <a:cubicBezTo>
                    <a:pt x="559" y="5643"/>
                    <a:pt x="584" y="5643"/>
                    <a:pt x="608" y="5667"/>
                  </a:cubicBezTo>
                  <a:cubicBezTo>
                    <a:pt x="632" y="5643"/>
                    <a:pt x="632" y="5643"/>
                    <a:pt x="657" y="5643"/>
                  </a:cubicBezTo>
                  <a:cubicBezTo>
                    <a:pt x="778" y="5545"/>
                    <a:pt x="899" y="5473"/>
                    <a:pt x="1069" y="5424"/>
                  </a:cubicBezTo>
                  <a:cubicBezTo>
                    <a:pt x="1134" y="5424"/>
                    <a:pt x="1103" y="5270"/>
                    <a:pt x="1044" y="5270"/>
                  </a:cubicBezTo>
                  <a:close/>
                  <a:moveTo>
                    <a:pt x="295" y="5864"/>
                  </a:moveTo>
                  <a:cubicBezTo>
                    <a:pt x="265" y="5864"/>
                    <a:pt x="235" y="5877"/>
                    <a:pt x="219" y="5910"/>
                  </a:cubicBezTo>
                  <a:cubicBezTo>
                    <a:pt x="122" y="6056"/>
                    <a:pt x="74" y="6201"/>
                    <a:pt x="25" y="6371"/>
                  </a:cubicBezTo>
                  <a:cubicBezTo>
                    <a:pt x="1" y="6420"/>
                    <a:pt x="25" y="6469"/>
                    <a:pt x="74" y="6469"/>
                  </a:cubicBezTo>
                  <a:lnTo>
                    <a:pt x="98" y="6469"/>
                  </a:lnTo>
                  <a:cubicBezTo>
                    <a:pt x="122" y="6469"/>
                    <a:pt x="146" y="6444"/>
                    <a:pt x="171" y="6420"/>
                  </a:cubicBezTo>
                  <a:cubicBezTo>
                    <a:pt x="219" y="6274"/>
                    <a:pt x="292" y="6129"/>
                    <a:pt x="365" y="5983"/>
                  </a:cubicBezTo>
                  <a:cubicBezTo>
                    <a:pt x="414" y="5918"/>
                    <a:pt x="354" y="5864"/>
                    <a:pt x="295" y="5864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8" name="Google Shape;248;p7"/>
          <p:cNvGrpSpPr/>
          <p:nvPr/>
        </p:nvGrpSpPr>
        <p:grpSpPr>
          <a:xfrm>
            <a:off x="2478341" y="3819093"/>
            <a:ext cx="1563979" cy="1236326"/>
            <a:chOff x="855987" y="2204128"/>
            <a:chExt cx="1217483" cy="962421"/>
          </a:xfrm>
        </p:grpSpPr>
        <p:grpSp>
          <p:nvGrpSpPr>
            <p:cNvPr id="249" name="Google Shape;249;p7"/>
            <p:cNvGrpSpPr/>
            <p:nvPr/>
          </p:nvGrpSpPr>
          <p:grpSpPr>
            <a:xfrm>
              <a:off x="855987" y="2204128"/>
              <a:ext cx="1146639" cy="962421"/>
              <a:chOff x="958238" y="2157575"/>
              <a:chExt cx="1115191" cy="936025"/>
            </a:xfrm>
          </p:grpSpPr>
          <p:sp>
            <p:nvSpPr>
              <p:cNvPr id="250" name="Google Shape;250;p7"/>
              <p:cNvSpPr/>
              <p:nvPr/>
            </p:nvSpPr>
            <p:spPr>
              <a:xfrm>
                <a:off x="1253863" y="2157575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" name="Google Shape;251;p7"/>
              <p:cNvSpPr/>
              <p:nvPr/>
            </p:nvSpPr>
            <p:spPr>
              <a:xfrm>
                <a:off x="1441088" y="232510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" name="Google Shape;252;p7"/>
              <p:cNvSpPr/>
              <p:nvPr/>
            </p:nvSpPr>
            <p:spPr>
              <a:xfrm>
                <a:off x="997663" y="233495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" name="Google Shape;253;p7"/>
              <p:cNvSpPr/>
              <p:nvPr/>
            </p:nvSpPr>
            <p:spPr>
              <a:xfrm>
                <a:off x="958238" y="2551725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" name="Google Shape;254;p7"/>
              <p:cNvSpPr/>
              <p:nvPr/>
            </p:nvSpPr>
            <p:spPr>
              <a:xfrm>
                <a:off x="1165163" y="260100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" name="Google Shape;255;p7"/>
              <p:cNvSpPr/>
              <p:nvPr/>
            </p:nvSpPr>
            <p:spPr>
              <a:xfrm>
                <a:off x="1450928" y="2561600"/>
                <a:ext cx="6225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6" name="Google Shape;256;p7"/>
            <p:cNvSpPr/>
            <p:nvPr/>
          </p:nvSpPr>
          <p:spPr>
            <a:xfrm>
              <a:off x="926851" y="2206843"/>
              <a:ext cx="1146619" cy="869887"/>
            </a:xfrm>
            <a:custGeom>
              <a:avLst/>
              <a:gdLst/>
              <a:ahLst/>
              <a:cxnLst/>
              <a:rect l="l" t="t" r="r" b="b"/>
              <a:pathLst>
                <a:path w="6074" h="4608" extrusionOk="0">
                  <a:moveTo>
                    <a:pt x="1749" y="936"/>
                  </a:moveTo>
                  <a:cubicBezTo>
                    <a:pt x="1968" y="985"/>
                    <a:pt x="2187" y="1131"/>
                    <a:pt x="2284" y="1325"/>
                  </a:cubicBezTo>
                  <a:cubicBezTo>
                    <a:pt x="2284" y="1398"/>
                    <a:pt x="2260" y="1446"/>
                    <a:pt x="2211" y="1471"/>
                  </a:cubicBezTo>
                  <a:cubicBezTo>
                    <a:pt x="2162" y="1519"/>
                    <a:pt x="2114" y="1519"/>
                    <a:pt x="2065" y="1544"/>
                  </a:cubicBezTo>
                  <a:cubicBezTo>
                    <a:pt x="1871" y="1544"/>
                    <a:pt x="1725" y="1276"/>
                    <a:pt x="1677" y="1155"/>
                  </a:cubicBezTo>
                  <a:lnTo>
                    <a:pt x="1677" y="1131"/>
                  </a:lnTo>
                  <a:cubicBezTo>
                    <a:pt x="1701" y="1058"/>
                    <a:pt x="1725" y="1009"/>
                    <a:pt x="1749" y="936"/>
                  </a:cubicBezTo>
                  <a:close/>
                  <a:moveTo>
                    <a:pt x="3936" y="1301"/>
                  </a:moveTo>
                  <a:lnTo>
                    <a:pt x="3936" y="1301"/>
                  </a:lnTo>
                  <a:cubicBezTo>
                    <a:pt x="3960" y="1446"/>
                    <a:pt x="3936" y="1616"/>
                    <a:pt x="3839" y="1762"/>
                  </a:cubicBezTo>
                  <a:cubicBezTo>
                    <a:pt x="3790" y="1714"/>
                    <a:pt x="3814" y="1495"/>
                    <a:pt x="3936" y="1301"/>
                  </a:cubicBezTo>
                  <a:close/>
                  <a:moveTo>
                    <a:pt x="750" y="2166"/>
                  </a:moveTo>
                  <a:cubicBezTo>
                    <a:pt x="776" y="2166"/>
                    <a:pt x="802" y="2169"/>
                    <a:pt x="826" y="2175"/>
                  </a:cubicBezTo>
                  <a:cubicBezTo>
                    <a:pt x="1142" y="2199"/>
                    <a:pt x="1264" y="2394"/>
                    <a:pt x="1264" y="2564"/>
                  </a:cubicBezTo>
                  <a:cubicBezTo>
                    <a:pt x="1264" y="2661"/>
                    <a:pt x="1166" y="2758"/>
                    <a:pt x="1045" y="2782"/>
                  </a:cubicBezTo>
                  <a:cubicBezTo>
                    <a:pt x="996" y="2758"/>
                    <a:pt x="924" y="2758"/>
                    <a:pt x="875" y="2734"/>
                  </a:cubicBezTo>
                  <a:cubicBezTo>
                    <a:pt x="705" y="2612"/>
                    <a:pt x="583" y="2442"/>
                    <a:pt x="535" y="2248"/>
                  </a:cubicBezTo>
                  <a:cubicBezTo>
                    <a:pt x="590" y="2193"/>
                    <a:pt x="672" y="2166"/>
                    <a:pt x="750" y="2166"/>
                  </a:cubicBezTo>
                  <a:close/>
                  <a:moveTo>
                    <a:pt x="5199" y="2588"/>
                  </a:moveTo>
                  <a:cubicBezTo>
                    <a:pt x="5078" y="2855"/>
                    <a:pt x="4883" y="3025"/>
                    <a:pt x="4762" y="3025"/>
                  </a:cubicBezTo>
                  <a:cubicBezTo>
                    <a:pt x="4713" y="3025"/>
                    <a:pt x="4665" y="3001"/>
                    <a:pt x="4640" y="2977"/>
                  </a:cubicBezTo>
                  <a:cubicBezTo>
                    <a:pt x="4567" y="2855"/>
                    <a:pt x="4592" y="2807"/>
                    <a:pt x="4592" y="2782"/>
                  </a:cubicBezTo>
                  <a:cubicBezTo>
                    <a:pt x="4640" y="2685"/>
                    <a:pt x="4883" y="2588"/>
                    <a:pt x="5150" y="2588"/>
                  </a:cubicBezTo>
                  <a:close/>
                  <a:moveTo>
                    <a:pt x="3596" y="3293"/>
                  </a:moveTo>
                  <a:cubicBezTo>
                    <a:pt x="3596" y="3293"/>
                    <a:pt x="3620" y="3317"/>
                    <a:pt x="3620" y="3317"/>
                  </a:cubicBezTo>
                  <a:cubicBezTo>
                    <a:pt x="3669" y="3390"/>
                    <a:pt x="3644" y="3608"/>
                    <a:pt x="3426" y="3851"/>
                  </a:cubicBezTo>
                  <a:cubicBezTo>
                    <a:pt x="3353" y="3754"/>
                    <a:pt x="3328" y="3633"/>
                    <a:pt x="3377" y="3511"/>
                  </a:cubicBezTo>
                  <a:cubicBezTo>
                    <a:pt x="3401" y="3414"/>
                    <a:pt x="3474" y="3341"/>
                    <a:pt x="3596" y="3317"/>
                  </a:cubicBezTo>
                  <a:lnTo>
                    <a:pt x="3596" y="3293"/>
                  </a:lnTo>
                  <a:close/>
                  <a:moveTo>
                    <a:pt x="1822" y="3366"/>
                  </a:moveTo>
                  <a:cubicBezTo>
                    <a:pt x="1847" y="3366"/>
                    <a:pt x="1944" y="3366"/>
                    <a:pt x="1968" y="3487"/>
                  </a:cubicBezTo>
                  <a:cubicBezTo>
                    <a:pt x="1944" y="3754"/>
                    <a:pt x="1798" y="3997"/>
                    <a:pt x="1555" y="4094"/>
                  </a:cubicBezTo>
                  <a:cubicBezTo>
                    <a:pt x="1482" y="3924"/>
                    <a:pt x="1507" y="3706"/>
                    <a:pt x="1604" y="3511"/>
                  </a:cubicBezTo>
                  <a:cubicBezTo>
                    <a:pt x="1652" y="3438"/>
                    <a:pt x="1725" y="3366"/>
                    <a:pt x="1822" y="3366"/>
                  </a:cubicBezTo>
                  <a:close/>
                  <a:moveTo>
                    <a:pt x="2745" y="159"/>
                  </a:moveTo>
                  <a:cubicBezTo>
                    <a:pt x="2867" y="159"/>
                    <a:pt x="3013" y="183"/>
                    <a:pt x="3158" y="256"/>
                  </a:cubicBezTo>
                  <a:cubicBezTo>
                    <a:pt x="3523" y="378"/>
                    <a:pt x="3814" y="693"/>
                    <a:pt x="3911" y="1058"/>
                  </a:cubicBezTo>
                  <a:cubicBezTo>
                    <a:pt x="3693" y="1325"/>
                    <a:pt x="3596" y="1714"/>
                    <a:pt x="3766" y="1859"/>
                  </a:cubicBezTo>
                  <a:cubicBezTo>
                    <a:pt x="3790" y="1908"/>
                    <a:pt x="3839" y="1932"/>
                    <a:pt x="3863" y="1932"/>
                  </a:cubicBezTo>
                  <a:cubicBezTo>
                    <a:pt x="3936" y="1932"/>
                    <a:pt x="3984" y="1884"/>
                    <a:pt x="4009" y="1835"/>
                  </a:cubicBezTo>
                  <a:cubicBezTo>
                    <a:pt x="4130" y="1616"/>
                    <a:pt x="4154" y="1349"/>
                    <a:pt x="4082" y="1106"/>
                  </a:cubicBezTo>
                  <a:cubicBezTo>
                    <a:pt x="4203" y="961"/>
                    <a:pt x="4397" y="863"/>
                    <a:pt x="4592" y="863"/>
                  </a:cubicBezTo>
                  <a:cubicBezTo>
                    <a:pt x="4762" y="863"/>
                    <a:pt x="4932" y="936"/>
                    <a:pt x="5053" y="1033"/>
                  </a:cubicBezTo>
                  <a:cubicBezTo>
                    <a:pt x="5466" y="1325"/>
                    <a:pt x="5466" y="1932"/>
                    <a:pt x="5272" y="2418"/>
                  </a:cubicBezTo>
                  <a:lnTo>
                    <a:pt x="5150" y="2418"/>
                  </a:lnTo>
                  <a:cubicBezTo>
                    <a:pt x="4907" y="2418"/>
                    <a:pt x="4567" y="2491"/>
                    <a:pt x="4470" y="2710"/>
                  </a:cubicBezTo>
                  <a:cubicBezTo>
                    <a:pt x="4397" y="2928"/>
                    <a:pt x="4543" y="3171"/>
                    <a:pt x="4762" y="3195"/>
                  </a:cubicBezTo>
                  <a:cubicBezTo>
                    <a:pt x="5029" y="3195"/>
                    <a:pt x="5248" y="2904"/>
                    <a:pt x="5369" y="2612"/>
                  </a:cubicBezTo>
                  <a:cubicBezTo>
                    <a:pt x="5612" y="2637"/>
                    <a:pt x="5806" y="2807"/>
                    <a:pt x="5879" y="3025"/>
                  </a:cubicBezTo>
                  <a:cubicBezTo>
                    <a:pt x="5903" y="3220"/>
                    <a:pt x="5831" y="3414"/>
                    <a:pt x="5685" y="3560"/>
                  </a:cubicBezTo>
                  <a:cubicBezTo>
                    <a:pt x="5320" y="3949"/>
                    <a:pt x="4810" y="4191"/>
                    <a:pt x="4252" y="4191"/>
                  </a:cubicBezTo>
                  <a:cubicBezTo>
                    <a:pt x="4082" y="4191"/>
                    <a:pt x="3887" y="4167"/>
                    <a:pt x="3741" y="4070"/>
                  </a:cubicBezTo>
                  <a:cubicBezTo>
                    <a:pt x="3669" y="4046"/>
                    <a:pt x="3620" y="4021"/>
                    <a:pt x="3571" y="3973"/>
                  </a:cubicBezTo>
                  <a:cubicBezTo>
                    <a:pt x="3814" y="3681"/>
                    <a:pt x="3887" y="3366"/>
                    <a:pt x="3766" y="3220"/>
                  </a:cubicBezTo>
                  <a:cubicBezTo>
                    <a:pt x="3717" y="3171"/>
                    <a:pt x="3669" y="3147"/>
                    <a:pt x="3596" y="3147"/>
                  </a:cubicBezTo>
                  <a:cubicBezTo>
                    <a:pt x="3426" y="3171"/>
                    <a:pt x="3280" y="3268"/>
                    <a:pt x="3231" y="3438"/>
                  </a:cubicBezTo>
                  <a:cubicBezTo>
                    <a:pt x="3158" y="3633"/>
                    <a:pt x="3207" y="3851"/>
                    <a:pt x="3328" y="3973"/>
                  </a:cubicBezTo>
                  <a:cubicBezTo>
                    <a:pt x="3037" y="4264"/>
                    <a:pt x="2648" y="4434"/>
                    <a:pt x="2260" y="4434"/>
                  </a:cubicBezTo>
                  <a:cubicBezTo>
                    <a:pt x="2215" y="4444"/>
                    <a:pt x="2169" y="4449"/>
                    <a:pt x="2124" y="4449"/>
                  </a:cubicBezTo>
                  <a:cubicBezTo>
                    <a:pt x="1946" y="4449"/>
                    <a:pt x="1768" y="4375"/>
                    <a:pt x="1652" y="4240"/>
                  </a:cubicBezTo>
                  <a:cubicBezTo>
                    <a:pt x="1944" y="4094"/>
                    <a:pt x="2138" y="3778"/>
                    <a:pt x="2138" y="3463"/>
                  </a:cubicBezTo>
                  <a:cubicBezTo>
                    <a:pt x="2116" y="3307"/>
                    <a:pt x="2013" y="3192"/>
                    <a:pt x="1865" y="3192"/>
                  </a:cubicBezTo>
                  <a:cubicBezTo>
                    <a:pt x="1851" y="3192"/>
                    <a:pt x="1837" y="3193"/>
                    <a:pt x="1822" y="3195"/>
                  </a:cubicBezTo>
                  <a:cubicBezTo>
                    <a:pt x="1677" y="3195"/>
                    <a:pt x="1531" y="3293"/>
                    <a:pt x="1458" y="3438"/>
                  </a:cubicBezTo>
                  <a:cubicBezTo>
                    <a:pt x="1337" y="3657"/>
                    <a:pt x="1312" y="3924"/>
                    <a:pt x="1409" y="4143"/>
                  </a:cubicBezTo>
                  <a:cubicBezTo>
                    <a:pt x="1361" y="4149"/>
                    <a:pt x="1314" y="4152"/>
                    <a:pt x="1268" y="4152"/>
                  </a:cubicBezTo>
                  <a:cubicBezTo>
                    <a:pt x="1130" y="4152"/>
                    <a:pt x="1002" y="4125"/>
                    <a:pt x="875" y="4070"/>
                  </a:cubicBezTo>
                  <a:cubicBezTo>
                    <a:pt x="535" y="3924"/>
                    <a:pt x="316" y="3633"/>
                    <a:pt x="268" y="3268"/>
                  </a:cubicBezTo>
                  <a:cubicBezTo>
                    <a:pt x="195" y="2977"/>
                    <a:pt x="243" y="2637"/>
                    <a:pt x="413" y="2370"/>
                  </a:cubicBezTo>
                  <a:cubicBezTo>
                    <a:pt x="486" y="2564"/>
                    <a:pt x="632" y="2734"/>
                    <a:pt x="802" y="2855"/>
                  </a:cubicBezTo>
                  <a:cubicBezTo>
                    <a:pt x="899" y="2880"/>
                    <a:pt x="972" y="2904"/>
                    <a:pt x="1069" y="2904"/>
                  </a:cubicBezTo>
                  <a:cubicBezTo>
                    <a:pt x="1264" y="2904"/>
                    <a:pt x="1434" y="2758"/>
                    <a:pt x="1434" y="2540"/>
                  </a:cubicBezTo>
                  <a:cubicBezTo>
                    <a:pt x="1434" y="2224"/>
                    <a:pt x="1166" y="1981"/>
                    <a:pt x="851" y="1981"/>
                  </a:cubicBezTo>
                  <a:cubicBezTo>
                    <a:pt x="828" y="1976"/>
                    <a:pt x="806" y="1974"/>
                    <a:pt x="784" y="1974"/>
                  </a:cubicBezTo>
                  <a:cubicBezTo>
                    <a:pt x="685" y="1974"/>
                    <a:pt x="590" y="2014"/>
                    <a:pt x="511" y="2054"/>
                  </a:cubicBezTo>
                  <a:cubicBezTo>
                    <a:pt x="438" y="1568"/>
                    <a:pt x="608" y="1058"/>
                    <a:pt x="1069" y="936"/>
                  </a:cubicBezTo>
                  <a:cubicBezTo>
                    <a:pt x="1194" y="901"/>
                    <a:pt x="1331" y="878"/>
                    <a:pt x="1463" y="878"/>
                  </a:cubicBezTo>
                  <a:cubicBezTo>
                    <a:pt x="1511" y="878"/>
                    <a:pt x="1558" y="881"/>
                    <a:pt x="1604" y="888"/>
                  </a:cubicBezTo>
                  <a:cubicBezTo>
                    <a:pt x="1555" y="1009"/>
                    <a:pt x="1507" y="1106"/>
                    <a:pt x="1507" y="1106"/>
                  </a:cubicBezTo>
                  <a:cubicBezTo>
                    <a:pt x="1507" y="1131"/>
                    <a:pt x="1507" y="1131"/>
                    <a:pt x="1507" y="1155"/>
                  </a:cubicBezTo>
                  <a:cubicBezTo>
                    <a:pt x="1531" y="1179"/>
                    <a:pt x="1725" y="1665"/>
                    <a:pt x="2065" y="1665"/>
                  </a:cubicBezTo>
                  <a:cubicBezTo>
                    <a:pt x="2162" y="1665"/>
                    <a:pt x="2235" y="1641"/>
                    <a:pt x="2308" y="1592"/>
                  </a:cubicBezTo>
                  <a:cubicBezTo>
                    <a:pt x="2405" y="1544"/>
                    <a:pt x="2478" y="1422"/>
                    <a:pt x="2454" y="1301"/>
                  </a:cubicBezTo>
                  <a:cubicBezTo>
                    <a:pt x="2357" y="1033"/>
                    <a:pt x="2114" y="839"/>
                    <a:pt x="1847" y="791"/>
                  </a:cubicBezTo>
                  <a:cubicBezTo>
                    <a:pt x="1992" y="426"/>
                    <a:pt x="2332" y="183"/>
                    <a:pt x="2745" y="159"/>
                  </a:cubicBezTo>
                  <a:close/>
                  <a:moveTo>
                    <a:pt x="2728" y="1"/>
                  </a:moveTo>
                  <a:cubicBezTo>
                    <a:pt x="2260" y="1"/>
                    <a:pt x="1815" y="296"/>
                    <a:pt x="1652" y="766"/>
                  </a:cubicBezTo>
                  <a:cubicBezTo>
                    <a:pt x="1569" y="748"/>
                    <a:pt x="1485" y="740"/>
                    <a:pt x="1403" y="740"/>
                  </a:cubicBezTo>
                  <a:cubicBezTo>
                    <a:pt x="1270" y="740"/>
                    <a:pt x="1141" y="760"/>
                    <a:pt x="1021" y="791"/>
                  </a:cubicBezTo>
                  <a:cubicBezTo>
                    <a:pt x="438" y="936"/>
                    <a:pt x="219" y="1616"/>
                    <a:pt x="341" y="2199"/>
                  </a:cubicBezTo>
                  <a:cubicBezTo>
                    <a:pt x="98" y="2515"/>
                    <a:pt x="0" y="2928"/>
                    <a:pt x="73" y="3317"/>
                  </a:cubicBezTo>
                  <a:cubicBezTo>
                    <a:pt x="146" y="3730"/>
                    <a:pt x="413" y="4070"/>
                    <a:pt x="802" y="4240"/>
                  </a:cubicBezTo>
                  <a:cubicBezTo>
                    <a:pt x="960" y="4293"/>
                    <a:pt x="1130" y="4332"/>
                    <a:pt x="1294" y="4332"/>
                  </a:cubicBezTo>
                  <a:cubicBezTo>
                    <a:pt x="1358" y="4332"/>
                    <a:pt x="1421" y="4326"/>
                    <a:pt x="1482" y="4313"/>
                  </a:cubicBezTo>
                  <a:cubicBezTo>
                    <a:pt x="1638" y="4491"/>
                    <a:pt x="1875" y="4607"/>
                    <a:pt x="2119" y="4607"/>
                  </a:cubicBezTo>
                  <a:cubicBezTo>
                    <a:pt x="2141" y="4607"/>
                    <a:pt x="2164" y="4606"/>
                    <a:pt x="2187" y="4604"/>
                  </a:cubicBezTo>
                  <a:lnTo>
                    <a:pt x="2260" y="4604"/>
                  </a:lnTo>
                  <a:cubicBezTo>
                    <a:pt x="2721" y="4580"/>
                    <a:pt x="3134" y="4410"/>
                    <a:pt x="3450" y="4094"/>
                  </a:cubicBezTo>
                  <a:cubicBezTo>
                    <a:pt x="3523" y="4143"/>
                    <a:pt x="3596" y="4191"/>
                    <a:pt x="3669" y="4240"/>
                  </a:cubicBezTo>
                  <a:cubicBezTo>
                    <a:pt x="3839" y="4313"/>
                    <a:pt x="4057" y="4361"/>
                    <a:pt x="4276" y="4361"/>
                  </a:cubicBezTo>
                  <a:cubicBezTo>
                    <a:pt x="4859" y="4361"/>
                    <a:pt x="5418" y="4094"/>
                    <a:pt x="5831" y="3681"/>
                  </a:cubicBezTo>
                  <a:cubicBezTo>
                    <a:pt x="6001" y="3487"/>
                    <a:pt x="6073" y="3244"/>
                    <a:pt x="6049" y="3001"/>
                  </a:cubicBezTo>
                  <a:cubicBezTo>
                    <a:pt x="5976" y="2710"/>
                    <a:pt x="5733" y="2491"/>
                    <a:pt x="5442" y="2467"/>
                  </a:cubicBezTo>
                  <a:cubicBezTo>
                    <a:pt x="5636" y="1908"/>
                    <a:pt x="5612" y="1252"/>
                    <a:pt x="5126" y="912"/>
                  </a:cubicBezTo>
                  <a:cubicBezTo>
                    <a:pt x="4972" y="781"/>
                    <a:pt x="4776" y="715"/>
                    <a:pt x="4580" y="715"/>
                  </a:cubicBezTo>
                  <a:cubicBezTo>
                    <a:pt x="4376" y="715"/>
                    <a:pt x="4170" y="787"/>
                    <a:pt x="4009" y="936"/>
                  </a:cubicBezTo>
                  <a:cubicBezTo>
                    <a:pt x="3887" y="548"/>
                    <a:pt x="3571" y="256"/>
                    <a:pt x="3207" y="110"/>
                  </a:cubicBezTo>
                  <a:cubicBezTo>
                    <a:pt x="3052" y="36"/>
                    <a:pt x="2889" y="1"/>
                    <a:pt x="27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7" name="Google Shape;257;p7"/>
          <p:cNvGrpSpPr/>
          <p:nvPr/>
        </p:nvGrpSpPr>
        <p:grpSpPr>
          <a:xfrm>
            <a:off x="-567483" y="-118243"/>
            <a:ext cx="2525833" cy="1610805"/>
            <a:chOff x="7239867" y="1514545"/>
            <a:chExt cx="2525833" cy="1610805"/>
          </a:xfrm>
        </p:grpSpPr>
        <p:grpSp>
          <p:nvGrpSpPr>
            <p:cNvPr id="258" name="Google Shape;258;p7"/>
            <p:cNvGrpSpPr/>
            <p:nvPr/>
          </p:nvGrpSpPr>
          <p:grpSpPr>
            <a:xfrm>
              <a:off x="7346663" y="1514545"/>
              <a:ext cx="2419037" cy="1551678"/>
              <a:chOff x="7410211" y="1555302"/>
              <a:chExt cx="2355440" cy="1510884"/>
            </a:xfrm>
          </p:grpSpPr>
          <p:grpSp>
            <p:nvGrpSpPr>
              <p:cNvPr id="259" name="Google Shape;259;p7"/>
              <p:cNvGrpSpPr/>
              <p:nvPr/>
            </p:nvGrpSpPr>
            <p:grpSpPr>
              <a:xfrm>
                <a:off x="7410211" y="1555302"/>
                <a:ext cx="2355440" cy="1510884"/>
                <a:chOff x="761258" y="2062480"/>
                <a:chExt cx="1646470" cy="1056119"/>
              </a:xfrm>
            </p:grpSpPr>
            <p:sp>
              <p:nvSpPr>
                <p:cNvPr id="260" name="Google Shape;260;p7"/>
                <p:cNvSpPr/>
                <p:nvPr/>
              </p:nvSpPr>
              <p:spPr>
                <a:xfrm rot="-1481318">
                  <a:off x="1087094" y="2126891"/>
                  <a:ext cx="430227" cy="556678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1" name="Google Shape;261;p7"/>
                <p:cNvSpPr/>
                <p:nvPr/>
              </p:nvSpPr>
              <p:spPr>
                <a:xfrm>
                  <a:off x="1415418" y="2201127"/>
                  <a:ext cx="5577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2" name="Google Shape;262;p7"/>
                <p:cNvSpPr/>
                <p:nvPr/>
              </p:nvSpPr>
              <p:spPr>
                <a:xfrm>
                  <a:off x="761258" y="2379293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3" name="Google Shape;263;p7"/>
                <p:cNvSpPr/>
                <p:nvPr/>
              </p:nvSpPr>
              <p:spPr>
                <a:xfrm>
                  <a:off x="899445" y="2606080"/>
                  <a:ext cx="469500" cy="4695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4" name="Google Shape;264;p7"/>
                <p:cNvSpPr/>
                <p:nvPr/>
              </p:nvSpPr>
              <p:spPr>
                <a:xfrm>
                  <a:off x="1250808" y="2594534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5" name="Google Shape;265;p7"/>
                <p:cNvSpPr/>
                <p:nvPr/>
              </p:nvSpPr>
              <p:spPr>
                <a:xfrm rot="-2967336">
                  <a:off x="1706888" y="2475460"/>
                  <a:ext cx="622580" cy="492779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266" name="Google Shape;266;p7"/>
              <p:cNvSpPr/>
              <p:nvPr/>
            </p:nvSpPr>
            <p:spPr>
              <a:xfrm>
                <a:off x="7933212" y="2119383"/>
                <a:ext cx="704700" cy="7047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" name="Google Shape;267;p7"/>
              <p:cNvSpPr/>
              <p:nvPr/>
            </p:nvSpPr>
            <p:spPr>
              <a:xfrm>
                <a:off x="8386462" y="2119383"/>
                <a:ext cx="704700" cy="7047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68" name="Google Shape;268;p7"/>
            <p:cNvSpPr/>
            <p:nvPr/>
          </p:nvSpPr>
          <p:spPr>
            <a:xfrm>
              <a:off x="7239867" y="1792171"/>
              <a:ext cx="2256600" cy="1333178"/>
            </a:xfrm>
            <a:custGeom>
              <a:avLst/>
              <a:gdLst/>
              <a:ahLst/>
              <a:cxnLst/>
              <a:rect l="l" t="t" r="r" b="b"/>
              <a:pathLst>
                <a:path w="4957" h="2929" extrusionOk="0">
                  <a:moveTo>
                    <a:pt x="1215" y="718"/>
                  </a:moveTo>
                  <a:cubicBezTo>
                    <a:pt x="1312" y="743"/>
                    <a:pt x="1337" y="767"/>
                    <a:pt x="1361" y="815"/>
                  </a:cubicBezTo>
                  <a:cubicBezTo>
                    <a:pt x="1361" y="840"/>
                    <a:pt x="1312" y="888"/>
                    <a:pt x="1288" y="913"/>
                  </a:cubicBezTo>
                  <a:cubicBezTo>
                    <a:pt x="1264" y="913"/>
                    <a:pt x="1264" y="937"/>
                    <a:pt x="1215" y="937"/>
                  </a:cubicBezTo>
                  <a:cubicBezTo>
                    <a:pt x="1215" y="864"/>
                    <a:pt x="1215" y="815"/>
                    <a:pt x="1215" y="743"/>
                  </a:cubicBezTo>
                  <a:lnTo>
                    <a:pt x="1215" y="718"/>
                  </a:lnTo>
                  <a:close/>
                  <a:moveTo>
                    <a:pt x="2527" y="475"/>
                  </a:moveTo>
                  <a:cubicBezTo>
                    <a:pt x="2624" y="597"/>
                    <a:pt x="2673" y="767"/>
                    <a:pt x="2624" y="937"/>
                  </a:cubicBezTo>
                  <a:cubicBezTo>
                    <a:pt x="2601" y="983"/>
                    <a:pt x="2567" y="1007"/>
                    <a:pt x="2530" y="1007"/>
                  </a:cubicBezTo>
                  <a:cubicBezTo>
                    <a:pt x="2489" y="1007"/>
                    <a:pt x="2444" y="977"/>
                    <a:pt x="2405" y="913"/>
                  </a:cubicBezTo>
                  <a:cubicBezTo>
                    <a:pt x="2333" y="767"/>
                    <a:pt x="2381" y="573"/>
                    <a:pt x="2527" y="475"/>
                  </a:cubicBezTo>
                  <a:close/>
                  <a:moveTo>
                    <a:pt x="3984" y="1010"/>
                  </a:moveTo>
                  <a:lnTo>
                    <a:pt x="3984" y="1010"/>
                  </a:lnTo>
                  <a:cubicBezTo>
                    <a:pt x="4009" y="1107"/>
                    <a:pt x="3984" y="1228"/>
                    <a:pt x="3936" y="1326"/>
                  </a:cubicBezTo>
                  <a:cubicBezTo>
                    <a:pt x="3912" y="1350"/>
                    <a:pt x="3912" y="1350"/>
                    <a:pt x="3887" y="1350"/>
                  </a:cubicBezTo>
                  <a:cubicBezTo>
                    <a:pt x="3863" y="1350"/>
                    <a:pt x="3839" y="1326"/>
                    <a:pt x="3814" y="1326"/>
                  </a:cubicBezTo>
                  <a:cubicBezTo>
                    <a:pt x="3766" y="1277"/>
                    <a:pt x="3766" y="1277"/>
                    <a:pt x="3766" y="1204"/>
                  </a:cubicBezTo>
                  <a:cubicBezTo>
                    <a:pt x="3790" y="1131"/>
                    <a:pt x="3863" y="1058"/>
                    <a:pt x="3984" y="1010"/>
                  </a:cubicBezTo>
                  <a:close/>
                  <a:moveTo>
                    <a:pt x="1045" y="1860"/>
                  </a:moveTo>
                  <a:cubicBezTo>
                    <a:pt x="948" y="1957"/>
                    <a:pt x="851" y="2030"/>
                    <a:pt x="754" y="2079"/>
                  </a:cubicBezTo>
                  <a:cubicBezTo>
                    <a:pt x="778" y="1982"/>
                    <a:pt x="875" y="1909"/>
                    <a:pt x="972" y="1860"/>
                  </a:cubicBezTo>
                  <a:close/>
                  <a:moveTo>
                    <a:pt x="3159" y="1957"/>
                  </a:moveTo>
                  <a:cubicBezTo>
                    <a:pt x="3159" y="1957"/>
                    <a:pt x="3183" y="1957"/>
                    <a:pt x="3231" y="2006"/>
                  </a:cubicBezTo>
                  <a:cubicBezTo>
                    <a:pt x="3280" y="2054"/>
                    <a:pt x="3304" y="2152"/>
                    <a:pt x="3280" y="2224"/>
                  </a:cubicBezTo>
                  <a:cubicBezTo>
                    <a:pt x="3159" y="2127"/>
                    <a:pt x="3159" y="2006"/>
                    <a:pt x="3159" y="1957"/>
                  </a:cubicBezTo>
                  <a:close/>
                  <a:moveTo>
                    <a:pt x="1701" y="2030"/>
                  </a:moveTo>
                  <a:cubicBezTo>
                    <a:pt x="1750" y="2054"/>
                    <a:pt x="1798" y="2079"/>
                    <a:pt x="1822" y="2127"/>
                  </a:cubicBezTo>
                  <a:cubicBezTo>
                    <a:pt x="1847" y="2249"/>
                    <a:pt x="1822" y="2346"/>
                    <a:pt x="1774" y="2443"/>
                  </a:cubicBezTo>
                  <a:cubicBezTo>
                    <a:pt x="1677" y="2346"/>
                    <a:pt x="1628" y="2200"/>
                    <a:pt x="1652" y="2054"/>
                  </a:cubicBezTo>
                  <a:cubicBezTo>
                    <a:pt x="1652" y="2030"/>
                    <a:pt x="1677" y="2030"/>
                    <a:pt x="1677" y="2030"/>
                  </a:cubicBezTo>
                  <a:close/>
                  <a:moveTo>
                    <a:pt x="1688" y="116"/>
                  </a:moveTo>
                  <a:cubicBezTo>
                    <a:pt x="1796" y="116"/>
                    <a:pt x="1923" y="140"/>
                    <a:pt x="2065" y="184"/>
                  </a:cubicBezTo>
                  <a:cubicBezTo>
                    <a:pt x="2211" y="232"/>
                    <a:pt x="2333" y="305"/>
                    <a:pt x="2454" y="427"/>
                  </a:cubicBezTo>
                  <a:cubicBezTo>
                    <a:pt x="2284" y="548"/>
                    <a:pt x="2235" y="791"/>
                    <a:pt x="2333" y="961"/>
                  </a:cubicBezTo>
                  <a:cubicBezTo>
                    <a:pt x="2430" y="1083"/>
                    <a:pt x="2503" y="1131"/>
                    <a:pt x="2551" y="1131"/>
                  </a:cubicBezTo>
                  <a:cubicBezTo>
                    <a:pt x="2648" y="1107"/>
                    <a:pt x="2721" y="1058"/>
                    <a:pt x="2746" y="986"/>
                  </a:cubicBezTo>
                  <a:cubicBezTo>
                    <a:pt x="2794" y="791"/>
                    <a:pt x="2746" y="573"/>
                    <a:pt x="2624" y="427"/>
                  </a:cubicBezTo>
                  <a:cubicBezTo>
                    <a:pt x="2818" y="305"/>
                    <a:pt x="3061" y="232"/>
                    <a:pt x="3304" y="232"/>
                  </a:cubicBezTo>
                  <a:lnTo>
                    <a:pt x="3450" y="232"/>
                  </a:lnTo>
                  <a:cubicBezTo>
                    <a:pt x="3742" y="330"/>
                    <a:pt x="3960" y="597"/>
                    <a:pt x="3984" y="888"/>
                  </a:cubicBezTo>
                  <a:cubicBezTo>
                    <a:pt x="3839" y="937"/>
                    <a:pt x="3717" y="1034"/>
                    <a:pt x="3693" y="1180"/>
                  </a:cubicBezTo>
                  <a:cubicBezTo>
                    <a:pt x="3669" y="1277"/>
                    <a:pt x="3693" y="1350"/>
                    <a:pt x="3766" y="1423"/>
                  </a:cubicBezTo>
                  <a:cubicBezTo>
                    <a:pt x="3802" y="1459"/>
                    <a:pt x="3845" y="1477"/>
                    <a:pt x="3887" y="1477"/>
                  </a:cubicBezTo>
                  <a:cubicBezTo>
                    <a:pt x="3930" y="1477"/>
                    <a:pt x="3972" y="1459"/>
                    <a:pt x="4009" y="1423"/>
                  </a:cubicBezTo>
                  <a:cubicBezTo>
                    <a:pt x="4082" y="1277"/>
                    <a:pt x="4106" y="1131"/>
                    <a:pt x="4082" y="986"/>
                  </a:cubicBezTo>
                  <a:cubicBezTo>
                    <a:pt x="4130" y="986"/>
                    <a:pt x="4203" y="961"/>
                    <a:pt x="4252" y="961"/>
                  </a:cubicBezTo>
                  <a:cubicBezTo>
                    <a:pt x="4470" y="961"/>
                    <a:pt x="4640" y="1083"/>
                    <a:pt x="4738" y="1277"/>
                  </a:cubicBezTo>
                  <a:cubicBezTo>
                    <a:pt x="4835" y="1544"/>
                    <a:pt x="4810" y="1836"/>
                    <a:pt x="4665" y="2079"/>
                  </a:cubicBezTo>
                  <a:cubicBezTo>
                    <a:pt x="4483" y="2341"/>
                    <a:pt x="4201" y="2486"/>
                    <a:pt x="3902" y="2486"/>
                  </a:cubicBezTo>
                  <a:cubicBezTo>
                    <a:pt x="3841" y="2486"/>
                    <a:pt x="3779" y="2480"/>
                    <a:pt x="3717" y="2467"/>
                  </a:cubicBezTo>
                  <a:cubicBezTo>
                    <a:pt x="3572" y="2443"/>
                    <a:pt x="3450" y="2370"/>
                    <a:pt x="3353" y="2297"/>
                  </a:cubicBezTo>
                  <a:cubicBezTo>
                    <a:pt x="3401" y="2176"/>
                    <a:pt x="3377" y="2030"/>
                    <a:pt x="3304" y="1933"/>
                  </a:cubicBezTo>
                  <a:cubicBezTo>
                    <a:pt x="3244" y="1884"/>
                    <a:pt x="3189" y="1860"/>
                    <a:pt x="3143" y="1860"/>
                  </a:cubicBezTo>
                  <a:cubicBezTo>
                    <a:pt x="3098" y="1860"/>
                    <a:pt x="3061" y="1884"/>
                    <a:pt x="3037" y="1933"/>
                  </a:cubicBezTo>
                  <a:cubicBezTo>
                    <a:pt x="3037" y="2103"/>
                    <a:pt x="3086" y="2249"/>
                    <a:pt x="3231" y="2322"/>
                  </a:cubicBezTo>
                  <a:cubicBezTo>
                    <a:pt x="3071" y="2620"/>
                    <a:pt x="2781" y="2809"/>
                    <a:pt x="2442" y="2809"/>
                  </a:cubicBezTo>
                  <a:cubicBezTo>
                    <a:pt x="2422" y="2809"/>
                    <a:pt x="2402" y="2809"/>
                    <a:pt x="2381" y="2807"/>
                  </a:cubicBezTo>
                  <a:cubicBezTo>
                    <a:pt x="2187" y="2807"/>
                    <a:pt x="1968" y="2686"/>
                    <a:pt x="1847" y="2516"/>
                  </a:cubicBezTo>
                  <a:cubicBezTo>
                    <a:pt x="1920" y="2394"/>
                    <a:pt x="1968" y="2249"/>
                    <a:pt x="1920" y="2103"/>
                  </a:cubicBezTo>
                  <a:cubicBezTo>
                    <a:pt x="1895" y="2030"/>
                    <a:pt x="1822" y="1957"/>
                    <a:pt x="1725" y="1933"/>
                  </a:cubicBezTo>
                  <a:cubicBezTo>
                    <a:pt x="1712" y="1928"/>
                    <a:pt x="1699" y="1926"/>
                    <a:pt x="1685" y="1926"/>
                  </a:cubicBezTo>
                  <a:cubicBezTo>
                    <a:pt x="1627" y="1926"/>
                    <a:pt x="1575" y="1966"/>
                    <a:pt x="1555" y="2006"/>
                  </a:cubicBezTo>
                  <a:cubicBezTo>
                    <a:pt x="1531" y="2200"/>
                    <a:pt x="1580" y="2394"/>
                    <a:pt x="1725" y="2540"/>
                  </a:cubicBezTo>
                  <a:cubicBezTo>
                    <a:pt x="1604" y="2662"/>
                    <a:pt x="1434" y="2735"/>
                    <a:pt x="1264" y="2759"/>
                  </a:cubicBezTo>
                  <a:lnTo>
                    <a:pt x="1191" y="2759"/>
                  </a:lnTo>
                  <a:cubicBezTo>
                    <a:pt x="1045" y="2759"/>
                    <a:pt x="924" y="2686"/>
                    <a:pt x="826" y="2589"/>
                  </a:cubicBezTo>
                  <a:cubicBezTo>
                    <a:pt x="729" y="2467"/>
                    <a:pt x="705" y="2346"/>
                    <a:pt x="729" y="2224"/>
                  </a:cubicBezTo>
                  <a:cubicBezTo>
                    <a:pt x="924" y="2152"/>
                    <a:pt x="1167" y="1957"/>
                    <a:pt x="1142" y="1836"/>
                  </a:cubicBezTo>
                  <a:cubicBezTo>
                    <a:pt x="1142" y="1801"/>
                    <a:pt x="1118" y="1767"/>
                    <a:pt x="1052" y="1767"/>
                  </a:cubicBezTo>
                  <a:cubicBezTo>
                    <a:pt x="1025" y="1767"/>
                    <a:pt x="991" y="1773"/>
                    <a:pt x="948" y="1787"/>
                  </a:cubicBezTo>
                  <a:cubicBezTo>
                    <a:pt x="802" y="1836"/>
                    <a:pt x="681" y="1982"/>
                    <a:pt x="656" y="2152"/>
                  </a:cubicBezTo>
                  <a:cubicBezTo>
                    <a:pt x="638" y="2154"/>
                    <a:pt x="621" y="2155"/>
                    <a:pt x="603" y="2155"/>
                  </a:cubicBezTo>
                  <a:cubicBezTo>
                    <a:pt x="414" y="2155"/>
                    <a:pt x="286" y="2032"/>
                    <a:pt x="219" y="1787"/>
                  </a:cubicBezTo>
                  <a:cubicBezTo>
                    <a:pt x="98" y="1520"/>
                    <a:pt x="122" y="1228"/>
                    <a:pt x="243" y="961"/>
                  </a:cubicBezTo>
                  <a:cubicBezTo>
                    <a:pt x="389" y="791"/>
                    <a:pt x="608" y="694"/>
                    <a:pt x="851" y="694"/>
                  </a:cubicBezTo>
                  <a:lnTo>
                    <a:pt x="1142" y="694"/>
                  </a:lnTo>
                  <a:lnTo>
                    <a:pt x="1142" y="743"/>
                  </a:lnTo>
                  <a:cubicBezTo>
                    <a:pt x="1118" y="840"/>
                    <a:pt x="1142" y="937"/>
                    <a:pt x="1191" y="1010"/>
                  </a:cubicBezTo>
                  <a:cubicBezTo>
                    <a:pt x="1204" y="1036"/>
                    <a:pt x="1232" y="1056"/>
                    <a:pt x="1271" y="1056"/>
                  </a:cubicBezTo>
                  <a:cubicBezTo>
                    <a:pt x="1302" y="1056"/>
                    <a:pt x="1341" y="1043"/>
                    <a:pt x="1385" y="1010"/>
                  </a:cubicBezTo>
                  <a:cubicBezTo>
                    <a:pt x="1482" y="913"/>
                    <a:pt x="1507" y="888"/>
                    <a:pt x="1482" y="791"/>
                  </a:cubicBezTo>
                  <a:cubicBezTo>
                    <a:pt x="1458" y="718"/>
                    <a:pt x="1385" y="645"/>
                    <a:pt x="1239" y="621"/>
                  </a:cubicBezTo>
                  <a:cubicBezTo>
                    <a:pt x="1239" y="475"/>
                    <a:pt x="1288" y="330"/>
                    <a:pt x="1385" y="232"/>
                  </a:cubicBezTo>
                  <a:cubicBezTo>
                    <a:pt x="1452" y="152"/>
                    <a:pt x="1556" y="116"/>
                    <a:pt x="1688" y="116"/>
                  </a:cubicBezTo>
                  <a:close/>
                  <a:moveTo>
                    <a:pt x="1650" y="1"/>
                  </a:moveTo>
                  <a:cubicBezTo>
                    <a:pt x="1501" y="1"/>
                    <a:pt x="1380" y="43"/>
                    <a:pt x="1288" y="135"/>
                  </a:cubicBezTo>
                  <a:cubicBezTo>
                    <a:pt x="1191" y="257"/>
                    <a:pt x="1118" y="427"/>
                    <a:pt x="1118" y="597"/>
                  </a:cubicBezTo>
                  <a:cubicBezTo>
                    <a:pt x="1069" y="585"/>
                    <a:pt x="1021" y="579"/>
                    <a:pt x="972" y="579"/>
                  </a:cubicBezTo>
                  <a:cubicBezTo>
                    <a:pt x="924" y="579"/>
                    <a:pt x="875" y="585"/>
                    <a:pt x="826" y="597"/>
                  </a:cubicBezTo>
                  <a:cubicBezTo>
                    <a:pt x="559" y="597"/>
                    <a:pt x="316" y="694"/>
                    <a:pt x="146" y="888"/>
                  </a:cubicBezTo>
                  <a:cubicBezTo>
                    <a:pt x="1" y="1180"/>
                    <a:pt x="1" y="1520"/>
                    <a:pt x="122" y="1811"/>
                  </a:cubicBezTo>
                  <a:cubicBezTo>
                    <a:pt x="219" y="2152"/>
                    <a:pt x="414" y="2224"/>
                    <a:pt x="559" y="2224"/>
                  </a:cubicBezTo>
                  <a:lnTo>
                    <a:pt x="608" y="2224"/>
                  </a:lnTo>
                  <a:cubicBezTo>
                    <a:pt x="608" y="2394"/>
                    <a:pt x="656" y="2540"/>
                    <a:pt x="754" y="2637"/>
                  </a:cubicBezTo>
                  <a:cubicBezTo>
                    <a:pt x="851" y="2783"/>
                    <a:pt x="1021" y="2856"/>
                    <a:pt x="1191" y="2856"/>
                  </a:cubicBezTo>
                  <a:lnTo>
                    <a:pt x="1264" y="2856"/>
                  </a:lnTo>
                  <a:cubicBezTo>
                    <a:pt x="1458" y="2832"/>
                    <a:pt x="1652" y="2759"/>
                    <a:pt x="1774" y="2613"/>
                  </a:cubicBezTo>
                  <a:cubicBezTo>
                    <a:pt x="1944" y="2783"/>
                    <a:pt x="2163" y="2905"/>
                    <a:pt x="2381" y="2929"/>
                  </a:cubicBezTo>
                  <a:lnTo>
                    <a:pt x="2430" y="2929"/>
                  </a:lnTo>
                  <a:cubicBezTo>
                    <a:pt x="2794" y="2905"/>
                    <a:pt x="3134" y="2710"/>
                    <a:pt x="3304" y="2394"/>
                  </a:cubicBezTo>
                  <a:cubicBezTo>
                    <a:pt x="3426" y="2467"/>
                    <a:pt x="3547" y="2516"/>
                    <a:pt x="3693" y="2540"/>
                  </a:cubicBezTo>
                  <a:cubicBezTo>
                    <a:pt x="3766" y="2559"/>
                    <a:pt x="3841" y="2567"/>
                    <a:pt x="3916" y="2567"/>
                  </a:cubicBezTo>
                  <a:cubicBezTo>
                    <a:pt x="4239" y="2567"/>
                    <a:pt x="4560" y="2403"/>
                    <a:pt x="4738" y="2127"/>
                  </a:cubicBezTo>
                  <a:cubicBezTo>
                    <a:pt x="4932" y="1860"/>
                    <a:pt x="4956" y="1496"/>
                    <a:pt x="4835" y="1204"/>
                  </a:cubicBezTo>
                  <a:cubicBezTo>
                    <a:pt x="4738" y="986"/>
                    <a:pt x="4495" y="840"/>
                    <a:pt x="4252" y="840"/>
                  </a:cubicBezTo>
                  <a:cubicBezTo>
                    <a:pt x="4203" y="840"/>
                    <a:pt x="4130" y="840"/>
                    <a:pt x="4057" y="864"/>
                  </a:cubicBezTo>
                  <a:cubicBezTo>
                    <a:pt x="4033" y="500"/>
                    <a:pt x="3790" y="232"/>
                    <a:pt x="3450" y="135"/>
                  </a:cubicBezTo>
                  <a:cubicBezTo>
                    <a:pt x="3426" y="123"/>
                    <a:pt x="3395" y="117"/>
                    <a:pt x="3365" y="117"/>
                  </a:cubicBezTo>
                  <a:cubicBezTo>
                    <a:pt x="3335" y="117"/>
                    <a:pt x="3304" y="123"/>
                    <a:pt x="3280" y="135"/>
                  </a:cubicBezTo>
                  <a:cubicBezTo>
                    <a:pt x="3013" y="135"/>
                    <a:pt x="2746" y="208"/>
                    <a:pt x="2527" y="330"/>
                  </a:cubicBezTo>
                  <a:cubicBezTo>
                    <a:pt x="2405" y="232"/>
                    <a:pt x="2235" y="135"/>
                    <a:pt x="2090" y="87"/>
                  </a:cubicBezTo>
                  <a:cubicBezTo>
                    <a:pt x="1923" y="31"/>
                    <a:pt x="1776" y="1"/>
                    <a:pt x="1650" y="1"/>
                  </a:cubicBezTo>
                  <a:close/>
                </a:path>
              </a:pathLst>
            </a:custGeom>
            <a:solidFill>
              <a:srgbClr val="261C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9" name="Google Shape;269;p7"/>
          <p:cNvGrpSpPr/>
          <p:nvPr/>
        </p:nvGrpSpPr>
        <p:grpSpPr>
          <a:xfrm>
            <a:off x="234768" y="3911211"/>
            <a:ext cx="699555" cy="1144221"/>
            <a:chOff x="6168935" y="2859502"/>
            <a:chExt cx="1408973" cy="2304574"/>
          </a:xfrm>
        </p:grpSpPr>
        <p:grpSp>
          <p:nvGrpSpPr>
            <p:cNvPr id="270" name="Google Shape;270;p7"/>
            <p:cNvGrpSpPr/>
            <p:nvPr/>
          </p:nvGrpSpPr>
          <p:grpSpPr>
            <a:xfrm>
              <a:off x="6168935" y="2859502"/>
              <a:ext cx="1408973" cy="2304574"/>
              <a:chOff x="-714598" y="3684851"/>
              <a:chExt cx="341453" cy="558441"/>
            </a:xfrm>
          </p:grpSpPr>
          <p:sp>
            <p:nvSpPr>
              <p:cNvPr id="271" name="Google Shape;271;p7"/>
              <p:cNvSpPr/>
              <p:nvPr/>
            </p:nvSpPr>
            <p:spPr>
              <a:xfrm>
                <a:off x="-636793" y="3777865"/>
                <a:ext cx="110261" cy="353121"/>
              </a:xfrm>
              <a:custGeom>
                <a:avLst/>
                <a:gdLst/>
                <a:ahLst/>
                <a:cxnLst/>
                <a:rect l="l" t="t" r="r" b="b"/>
                <a:pathLst>
                  <a:path w="1240" h="3971" extrusionOk="0">
                    <a:moveTo>
                      <a:pt x="70" y="1"/>
                    </a:moveTo>
                    <a:cubicBezTo>
                      <a:pt x="63" y="1"/>
                      <a:pt x="56" y="3"/>
                      <a:pt x="49" y="11"/>
                    </a:cubicBezTo>
                    <a:cubicBezTo>
                      <a:pt x="25" y="11"/>
                      <a:pt x="0" y="35"/>
                      <a:pt x="25" y="59"/>
                    </a:cubicBezTo>
                    <a:cubicBezTo>
                      <a:pt x="25" y="83"/>
                      <a:pt x="1142" y="2756"/>
                      <a:pt x="996" y="3897"/>
                    </a:cubicBezTo>
                    <a:cubicBezTo>
                      <a:pt x="996" y="3922"/>
                      <a:pt x="1021" y="3946"/>
                      <a:pt x="1045" y="3970"/>
                    </a:cubicBezTo>
                    <a:cubicBezTo>
                      <a:pt x="1069" y="3970"/>
                      <a:pt x="1094" y="3946"/>
                      <a:pt x="1094" y="3922"/>
                    </a:cubicBezTo>
                    <a:cubicBezTo>
                      <a:pt x="1239" y="2756"/>
                      <a:pt x="146" y="132"/>
                      <a:pt x="98" y="35"/>
                    </a:cubicBezTo>
                    <a:cubicBezTo>
                      <a:pt x="98" y="18"/>
                      <a:pt x="85" y="1"/>
                      <a:pt x="70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" name="Google Shape;272;p7"/>
              <p:cNvSpPr/>
              <p:nvPr/>
            </p:nvSpPr>
            <p:spPr>
              <a:xfrm>
                <a:off x="-548228" y="3839221"/>
                <a:ext cx="92921" cy="328489"/>
              </a:xfrm>
              <a:custGeom>
                <a:avLst/>
                <a:gdLst/>
                <a:ahLst/>
                <a:cxnLst/>
                <a:rect l="l" t="t" r="r" b="b"/>
                <a:pathLst>
                  <a:path w="1045" h="3694" extrusionOk="0">
                    <a:moveTo>
                      <a:pt x="996" y="1"/>
                    </a:moveTo>
                    <a:cubicBezTo>
                      <a:pt x="972" y="1"/>
                      <a:pt x="948" y="1"/>
                      <a:pt x="948" y="25"/>
                    </a:cubicBezTo>
                    <a:cubicBezTo>
                      <a:pt x="899" y="147"/>
                      <a:pt x="0" y="2794"/>
                      <a:pt x="219" y="3645"/>
                    </a:cubicBezTo>
                    <a:cubicBezTo>
                      <a:pt x="243" y="3669"/>
                      <a:pt x="243" y="3693"/>
                      <a:pt x="268" y="3693"/>
                    </a:cubicBezTo>
                    <a:lnTo>
                      <a:pt x="292" y="3693"/>
                    </a:lnTo>
                    <a:cubicBezTo>
                      <a:pt x="316" y="3693"/>
                      <a:pt x="316" y="3669"/>
                      <a:pt x="316" y="3645"/>
                    </a:cubicBezTo>
                    <a:cubicBezTo>
                      <a:pt x="98" y="2794"/>
                      <a:pt x="1045" y="98"/>
                      <a:pt x="1045" y="49"/>
                    </a:cubicBezTo>
                    <a:cubicBezTo>
                      <a:pt x="1045" y="25"/>
                      <a:pt x="1021" y="1"/>
                      <a:pt x="996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" name="Google Shape;273;p7"/>
              <p:cNvSpPr/>
              <p:nvPr/>
            </p:nvSpPr>
            <p:spPr>
              <a:xfrm>
                <a:off x="-714598" y="3684851"/>
                <a:ext cx="166369" cy="171981"/>
              </a:xfrm>
              <a:custGeom>
                <a:avLst/>
                <a:gdLst/>
                <a:ahLst/>
                <a:cxnLst/>
                <a:rect l="l" t="t" r="r" b="b"/>
                <a:pathLst>
                  <a:path w="1871" h="1934" extrusionOk="0">
                    <a:moveTo>
                      <a:pt x="921" y="1"/>
                    </a:moveTo>
                    <a:cubicBezTo>
                      <a:pt x="906" y="1"/>
                      <a:pt x="891" y="4"/>
                      <a:pt x="875" y="12"/>
                    </a:cubicBezTo>
                    <a:cubicBezTo>
                      <a:pt x="681" y="133"/>
                      <a:pt x="608" y="619"/>
                      <a:pt x="608" y="619"/>
                    </a:cubicBezTo>
                    <a:cubicBezTo>
                      <a:pt x="608" y="619"/>
                      <a:pt x="368" y="227"/>
                      <a:pt x="198" y="227"/>
                    </a:cubicBezTo>
                    <a:cubicBezTo>
                      <a:pt x="189" y="227"/>
                      <a:pt x="180" y="228"/>
                      <a:pt x="171" y="231"/>
                    </a:cubicBezTo>
                    <a:cubicBezTo>
                      <a:pt x="1" y="304"/>
                      <a:pt x="98" y="838"/>
                      <a:pt x="98" y="838"/>
                    </a:cubicBezTo>
                    <a:cubicBezTo>
                      <a:pt x="98" y="838"/>
                      <a:pt x="292" y="1883"/>
                      <a:pt x="1070" y="1931"/>
                    </a:cubicBezTo>
                    <a:cubicBezTo>
                      <a:pt x="1086" y="1933"/>
                      <a:pt x="1103" y="1933"/>
                      <a:pt x="1119" y="1933"/>
                    </a:cubicBezTo>
                    <a:cubicBezTo>
                      <a:pt x="1870" y="1933"/>
                      <a:pt x="1840" y="298"/>
                      <a:pt x="1507" y="36"/>
                    </a:cubicBezTo>
                    <a:cubicBezTo>
                      <a:pt x="1493" y="24"/>
                      <a:pt x="1478" y="19"/>
                      <a:pt x="1464" y="19"/>
                    </a:cubicBezTo>
                    <a:cubicBezTo>
                      <a:pt x="1334" y="19"/>
                      <a:pt x="1215" y="474"/>
                      <a:pt x="1215" y="474"/>
                    </a:cubicBezTo>
                    <a:cubicBezTo>
                      <a:pt x="1215" y="474"/>
                      <a:pt x="1092" y="1"/>
                      <a:pt x="921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" name="Google Shape;274;p7"/>
              <p:cNvSpPr/>
              <p:nvPr/>
            </p:nvSpPr>
            <p:spPr>
              <a:xfrm>
                <a:off x="-561210" y="3750565"/>
                <a:ext cx="188066" cy="177850"/>
              </a:xfrm>
              <a:custGeom>
                <a:avLst/>
                <a:gdLst/>
                <a:ahLst/>
                <a:cxnLst/>
                <a:rect l="l" t="t" r="r" b="b"/>
                <a:pathLst>
                  <a:path w="2115" h="2000" extrusionOk="0">
                    <a:moveTo>
                      <a:pt x="645" y="1"/>
                    </a:moveTo>
                    <a:cubicBezTo>
                      <a:pt x="479" y="1"/>
                      <a:pt x="316" y="488"/>
                      <a:pt x="316" y="488"/>
                    </a:cubicBezTo>
                    <a:cubicBezTo>
                      <a:pt x="316" y="488"/>
                      <a:pt x="1" y="1508"/>
                      <a:pt x="656" y="1921"/>
                    </a:cubicBezTo>
                    <a:cubicBezTo>
                      <a:pt x="741" y="1975"/>
                      <a:pt x="828" y="2000"/>
                      <a:pt x="914" y="2000"/>
                    </a:cubicBezTo>
                    <a:cubicBezTo>
                      <a:pt x="1521" y="2000"/>
                      <a:pt x="2114" y="801"/>
                      <a:pt x="1944" y="439"/>
                    </a:cubicBezTo>
                    <a:cubicBezTo>
                      <a:pt x="1932" y="416"/>
                      <a:pt x="1912" y="406"/>
                      <a:pt x="1887" y="406"/>
                    </a:cubicBezTo>
                    <a:cubicBezTo>
                      <a:pt x="1751" y="406"/>
                      <a:pt x="1458" y="682"/>
                      <a:pt x="1458" y="682"/>
                    </a:cubicBezTo>
                    <a:cubicBezTo>
                      <a:pt x="1458" y="682"/>
                      <a:pt x="1621" y="147"/>
                      <a:pt x="1423" y="147"/>
                    </a:cubicBezTo>
                    <a:cubicBezTo>
                      <a:pt x="1419" y="147"/>
                      <a:pt x="1414" y="147"/>
                      <a:pt x="1410" y="148"/>
                    </a:cubicBezTo>
                    <a:cubicBezTo>
                      <a:pt x="1167" y="148"/>
                      <a:pt x="875" y="536"/>
                      <a:pt x="875" y="536"/>
                    </a:cubicBezTo>
                    <a:cubicBezTo>
                      <a:pt x="875" y="536"/>
                      <a:pt x="851" y="26"/>
                      <a:pt x="656" y="2"/>
                    </a:cubicBezTo>
                    <a:cubicBezTo>
                      <a:pt x="653" y="1"/>
                      <a:pt x="649" y="1"/>
                      <a:pt x="645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" name="Google Shape;275;p7"/>
              <p:cNvSpPr/>
              <p:nvPr/>
            </p:nvSpPr>
            <p:spPr>
              <a:xfrm>
                <a:off x="-686499" y="3891063"/>
                <a:ext cx="121020" cy="108400"/>
              </a:xfrm>
              <a:custGeom>
                <a:avLst/>
                <a:gdLst/>
                <a:ahLst/>
                <a:cxnLst/>
                <a:rect l="l" t="t" r="r" b="b"/>
                <a:pathLst>
                  <a:path w="1361" h="1219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" y="1"/>
                      <a:pt x="155" y="1218"/>
                      <a:pt x="882" y="1218"/>
                    </a:cubicBezTo>
                    <a:cubicBezTo>
                      <a:pt x="1020" y="1218"/>
                      <a:pt x="1179" y="1174"/>
                      <a:pt x="1361" y="1070"/>
                    </a:cubicBezTo>
                    <a:cubicBezTo>
                      <a:pt x="1118" y="511"/>
                      <a:pt x="608" y="122"/>
                      <a:pt x="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" name="Google Shape;276;p7"/>
              <p:cNvSpPr/>
              <p:nvPr/>
            </p:nvSpPr>
            <p:spPr>
              <a:xfrm>
                <a:off x="-505013" y="3906180"/>
                <a:ext cx="121020" cy="108400"/>
              </a:xfrm>
              <a:custGeom>
                <a:avLst/>
                <a:gdLst/>
                <a:ahLst/>
                <a:cxnLst/>
                <a:rect l="l" t="t" r="r" b="b"/>
                <a:pathLst>
                  <a:path w="1361" h="1219" extrusionOk="0">
                    <a:moveTo>
                      <a:pt x="1361" y="1"/>
                    </a:moveTo>
                    <a:cubicBezTo>
                      <a:pt x="753" y="122"/>
                      <a:pt x="267" y="511"/>
                      <a:pt x="0" y="1070"/>
                    </a:cubicBezTo>
                    <a:cubicBezTo>
                      <a:pt x="183" y="1174"/>
                      <a:pt x="341" y="1218"/>
                      <a:pt x="480" y="1218"/>
                    </a:cubicBezTo>
                    <a:cubicBezTo>
                      <a:pt x="1206" y="1218"/>
                      <a:pt x="1361" y="1"/>
                      <a:pt x="136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" name="Google Shape;277;p7"/>
              <p:cNvSpPr/>
              <p:nvPr/>
            </p:nvSpPr>
            <p:spPr>
              <a:xfrm>
                <a:off x="-643284" y="3930545"/>
                <a:ext cx="75671" cy="60024"/>
              </a:xfrm>
              <a:custGeom>
                <a:avLst/>
                <a:gdLst/>
                <a:ahLst/>
                <a:cxnLst/>
                <a:rect l="l" t="t" r="r" b="b"/>
                <a:pathLst>
                  <a:path w="851" h="675" extrusionOk="0">
                    <a:moveTo>
                      <a:pt x="61" y="0"/>
                    </a:moveTo>
                    <a:cubicBezTo>
                      <a:pt x="49" y="0"/>
                      <a:pt x="37" y="6"/>
                      <a:pt x="25" y="18"/>
                    </a:cubicBezTo>
                    <a:cubicBezTo>
                      <a:pt x="0" y="43"/>
                      <a:pt x="25" y="67"/>
                      <a:pt x="49" y="91"/>
                    </a:cubicBezTo>
                    <a:cubicBezTo>
                      <a:pt x="316" y="237"/>
                      <a:pt x="559" y="407"/>
                      <a:pt x="754" y="626"/>
                    </a:cubicBezTo>
                    <a:cubicBezTo>
                      <a:pt x="754" y="650"/>
                      <a:pt x="778" y="650"/>
                      <a:pt x="802" y="650"/>
                    </a:cubicBezTo>
                    <a:lnTo>
                      <a:pt x="826" y="674"/>
                    </a:lnTo>
                    <a:cubicBezTo>
                      <a:pt x="851" y="650"/>
                      <a:pt x="851" y="626"/>
                      <a:pt x="851" y="601"/>
                    </a:cubicBezTo>
                    <a:cubicBezTo>
                      <a:pt x="632" y="358"/>
                      <a:pt x="365" y="164"/>
                      <a:pt x="98" y="18"/>
                    </a:cubicBezTo>
                    <a:cubicBezTo>
                      <a:pt x="86" y="6"/>
                      <a:pt x="73" y="0"/>
                      <a:pt x="61" y="0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" name="Google Shape;278;p7"/>
              <p:cNvSpPr/>
              <p:nvPr/>
            </p:nvSpPr>
            <p:spPr>
              <a:xfrm>
                <a:off x="-509370" y="3949397"/>
                <a:ext cx="80028" cy="56290"/>
              </a:xfrm>
              <a:custGeom>
                <a:avLst/>
                <a:gdLst/>
                <a:ahLst/>
                <a:cxnLst/>
                <a:rect l="l" t="t" r="r" b="b"/>
                <a:pathLst>
                  <a:path w="900" h="633" extrusionOk="0">
                    <a:moveTo>
                      <a:pt x="827" y="1"/>
                    </a:moveTo>
                    <a:cubicBezTo>
                      <a:pt x="705" y="74"/>
                      <a:pt x="73" y="389"/>
                      <a:pt x="1" y="559"/>
                    </a:cubicBezTo>
                    <a:cubicBezTo>
                      <a:pt x="1" y="584"/>
                      <a:pt x="1" y="608"/>
                      <a:pt x="25" y="632"/>
                    </a:cubicBezTo>
                    <a:lnTo>
                      <a:pt x="49" y="632"/>
                    </a:lnTo>
                    <a:cubicBezTo>
                      <a:pt x="73" y="632"/>
                      <a:pt x="73" y="608"/>
                      <a:pt x="98" y="608"/>
                    </a:cubicBezTo>
                    <a:cubicBezTo>
                      <a:pt x="316" y="389"/>
                      <a:pt x="584" y="219"/>
                      <a:pt x="875" y="98"/>
                    </a:cubicBezTo>
                    <a:cubicBezTo>
                      <a:pt x="875" y="74"/>
                      <a:pt x="899" y="49"/>
                      <a:pt x="875" y="25"/>
                    </a:cubicBezTo>
                    <a:cubicBezTo>
                      <a:pt x="875" y="1"/>
                      <a:pt x="851" y="1"/>
                      <a:pt x="827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" name="Google Shape;279;p7"/>
              <p:cNvSpPr/>
              <p:nvPr/>
            </p:nvSpPr>
            <p:spPr>
              <a:xfrm>
                <a:off x="-539603" y="3817613"/>
                <a:ext cx="118886" cy="75764"/>
              </a:xfrm>
              <a:custGeom>
                <a:avLst/>
                <a:gdLst/>
                <a:ahLst/>
                <a:cxnLst/>
                <a:rect l="l" t="t" r="r" b="b"/>
                <a:pathLst>
                  <a:path w="1337" h="852" extrusionOk="0">
                    <a:moveTo>
                      <a:pt x="584" y="171"/>
                    </a:moveTo>
                    <a:cubicBezTo>
                      <a:pt x="584" y="219"/>
                      <a:pt x="535" y="268"/>
                      <a:pt x="511" y="292"/>
                    </a:cubicBezTo>
                    <a:cubicBezTo>
                      <a:pt x="511" y="268"/>
                      <a:pt x="511" y="171"/>
                      <a:pt x="584" y="171"/>
                    </a:cubicBezTo>
                    <a:close/>
                    <a:moveTo>
                      <a:pt x="1142" y="414"/>
                    </a:moveTo>
                    <a:cubicBezTo>
                      <a:pt x="1142" y="438"/>
                      <a:pt x="1118" y="462"/>
                      <a:pt x="1118" y="487"/>
                    </a:cubicBezTo>
                    <a:cubicBezTo>
                      <a:pt x="1094" y="511"/>
                      <a:pt x="1094" y="511"/>
                      <a:pt x="1069" y="535"/>
                    </a:cubicBezTo>
                    <a:cubicBezTo>
                      <a:pt x="1094" y="462"/>
                      <a:pt x="1142" y="414"/>
                      <a:pt x="1142" y="414"/>
                    </a:cubicBezTo>
                    <a:close/>
                    <a:moveTo>
                      <a:pt x="98" y="1"/>
                    </a:moveTo>
                    <a:cubicBezTo>
                      <a:pt x="73" y="1"/>
                      <a:pt x="49" y="25"/>
                      <a:pt x="49" y="49"/>
                    </a:cubicBezTo>
                    <a:cubicBezTo>
                      <a:pt x="1" y="219"/>
                      <a:pt x="98" y="390"/>
                      <a:pt x="243" y="462"/>
                    </a:cubicBezTo>
                    <a:cubicBezTo>
                      <a:pt x="268" y="475"/>
                      <a:pt x="298" y="481"/>
                      <a:pt x="331" y="481"/>
                    </a:cubicBezTo>
                    <a:cubicBezTo>
                      <a:pt x="365" y="481"/>
                      <a:pt x="401" y="475"/>
                      <a:pt x="438" y="462"/>
                    </a:cubicBezTo>
                    <a:cubicBezTo>
                      <a:pt x="486" y="608"/>
                      <a:pt x="632" y="705"/>
                      <a:pt x="802" y="705"/>
                    </a:cubicBezTo>
                    <a:cubicBezTo>
                      <a:pt x="875" y="705"/>
                      <a:pt x="924" y="705"/>
                      <a:pt x="996" y="681"/>
                    </a:cubicBezTo>
                    <a:cubicBezTo>
                      <a:pt x="1045" y="778"/>
                      <a:pt x="1142" y="851"/>
                      <a:pt x="1264" y="851"/>
                    </a:cubicBezTo>
                    <a:lnTo>
                      <a:pt x="1288" y="851"/>
                    </a:lnTo>
                    <a:cubicBezTo>
                      <a:pt x="1337" y="851"/>
                      <a:pt x="1337" y="778"/>
                      <a:pt x="1288" y="754"/>
                    </a:cubicBezTo>
                    <a:cubicBezTo>
                      <a:pt x="1275" y="757"/>
                      <a:pt x="1262" y="759"/>
                      <a:pt x="1250" y="759"/>
                    </a:cubicBezTo>
                    <a:cubicBezTo>
                      <a:pt x="1172" y="759"/>
                      <a:pt x="1115" y="696"/>
                      <a:pt x="1094" y="632"/>
                    </a:cubicBezTo>
                    <a:cubicBezTo>
                      <a:pt x="1142" y="608"/>
                      <a:pt x="1167" y="584"/>
                      <a:pt x="1191" y="535"/>
                    </a:cubicBezTo>
                    <a:cubicBezTo>
                      <a:pt x="1239" y="487"/>
                      <a:pt x="1239" y="414"/>
                      <a:pt x="1215" y="365"/>
                    </a:cubicBezTo>
                    <a:cubicBezTo>
                      <a:pt x="1198" y="348"/>
                      <a:pt x="1181" y="331"/>
                      <a:pt x="1164" y="331"/>
                    </a:cubicBezTo>
                    <a:cubicBezTo>
                      <a:pt x="1156" y="331"/>
                      <a:pt x="1149" y="334"/>
                      <a:pt x="1142" y="341"/>
                    </a:cubicBezTo>
                    <a:cubicBezTo>
                      <a:pt x="1045" y="341"/>
                      <a:pt x="996" y="438"/>
                      <a:pt x="996" y="560"/>
                    </a:cubicBezTo>
                    <a:cubicBezTo>
                      <a:pt x="972" y="560"/>
                      <a:pt x="972" y="584"/>
                      <a:pt x="996" y="584"/>
                    </a:cubicBezTo>
                    <a:cubicBezTo>
                      <a:pt x="924" y="608"/>
                      <a:pt x="875" y="608"/>
                      <a:pt x="802" y="608"/>
                    </a:cubicBezTo>
                    <a:cubicBezTo>
                      <a:pt x="681" y="608"/>
                      <a:pt x="559" y="535"/>
                      <a:pt x="535" y="414"/>
                    </a:cubicBezTo>
                    <a:cubicBezTo>
                      <a:pt x="559" y="390"/>
                      <a:pt x="584" y="365"/>
                      <a:pt x="608" y="341"/>
                    </a:cubicBezTo>
                    <a:cubicBezTo>
                      <a:pt x="632" y="317"/>
                      <a:pt x="729" y="219"/>
                      <a:pt x="681" y="122"/>
                    </a:cubicBezTo>
                    <a:cubicBezTo>
                      <a:pt x="681" y="122"/>
                      <a:pt x="656" y="74"/>
                      <a:pt x="559" y="74"/>
                    </a:cubicBezTo>
                    <a:cubicBezTo>
                      <a:pt x="462" y="98"/>
                      <a:pt x="413" y="171"/>
                      <a:pt x="413" y="317"/>
                    </a:cubicBezTo>
                    <a:cubicBezTo>
                      <a:pt x="413" y="317"/>
                      <a:pt x="413" y="341"/>
                      <a:pt x="413" y="365"/>
                    </a:cubicBezTo>
                    <a:cubicBezTo>
                      <a:pt x="389" y="377"/>
                      <a:pt x="365" y="383"/>
                      <a:pt x="341" y="383"/>
                    </a:cubicBezTo>
                    <a:cubicBezTo>
                      <a:pt x="316" y="383"/>
                      <a:pt x="292" y="377"/>
                      <a:pt x="268" y="365"/>
                    </a:cubicBezTo>
                    <a:cubicBezTo>
                      <a:pt x="171" y="292"/>
                      <a:pt x="122" y="171"/>
                      <a:pt x="122" y="49"/>
                    </a:cubicBezTo>
                    <a:cubicBezTo>
                      <a:pt x="122" y="25"/>
                      <a:pt x="122" y="1"/>
                      <a:pt x="98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" name="Google Shape;280;p7"/>
              <p:cNvSpPr/>
              <p:nvPr/>
            </p:nvSpPr>
            <p:spPr>
              <a:xfrm>
                <a:off x="-692990" y="3761503"/>
                <a:ext cx="131868" cy="58424"/>
              </a:xfrm>
              <a:custGeom>
                <a:avLst/>
                <a:gdLst/>
                <a:ahLst/>
                <a:cxnLst/>
                <a:rect l="l" t="t" r="r" b="b"/>
                <a:pathLst>
                  <a:path w="1483" h="657" extrusionOk="0">
                    <a:moveTo>
                      <a:pt x="1021" y="97"/>
                    </a:moveTo>
                    <a:cubicBezTo>
                      <a:pt x="1045" y="97"/>
                      <a:pt x="1045" y="97"/>
                      <a:pt x="1045" y="146"/>
                    </a:cubicBezTo>
                    <a:cubicBezTo>
                      <a:pt x="1045" y="195"/>
                      <a:pt x="1021" y="219"/>
                      <a:pt x="1021" y="243"/>
                    </a:cubicBezTo>
                    <a:cubicBezTo>
                      <a:pt x="997" y="195"/>
                      <a:pt x="997" y="146"/>
                      <a:pt x="1021" y="97"/>
                    </a:cubicBezTo>
                    <a:close/>
                    <a:moveTo>
                      <a:pt x="608" y="219"/>
                    </a:moveTo>
                    <a:cubicBezTo>
                      <a:pt x="632" y="267"/>
                      <a:pt x="657" y="340"/>
                      <a:pt x="632" y="413"/>
                    </a:cubicBezTo>
                    <a:cubicBezTo>
                      <a:pt x="608" y="389"/>
                      <a:pt x="584" y="365"/>
                      <a:pt x="559" y="316"/>
                    </a:cubicBezTo>
                    <a:cubicBezTo>
                      <a:pt x="559" y="292"/>
                      <a:pt x="584" y="243"/>
                      <a:pt x="608" y="219"/>
                    </a:cubicBezTo>
                    <a:close/>
                    <a:moveTo>
                      <a:pt x="1021" y="0"/>
                    </a:moveTo>
                    <a:cubicBezTo>
                      <a:pt x="972" y="0"/>
                      <a:pt x="924" y="25"/>
                      <a:pt x="924" y="73"/>
                    </a:cubicBezTo>
                    <a:cubicBezTo>
                      <a:pt x="875" y="146"/>
                      <a:pt x="900" y="267"/>
                      <a:pt x="924" y="340"/>
                    </a:cubicBezTo>
                    <a:cubicBezTo>
                      <a:pt x="875" y="389"/>
                      <a:pt x="827" y="413"/>
                      <a:pt x="754" y="438"/>
                    </a:cubicBezTo>
                    <a:lnTo>
                      <a:pt x="705" y="438"/>
                    </a:lnTo>
                    <a:cubicBezTo>
                      <a:pt x="730" y="340"/>
                      <a:pt x="730" y="243"/>
                      <a:pt x="681" y="170"/>
                    </a:cubicBezTo>
                    <a:cubicBezTo>
                      <a:pt x="664" y="153"/>
                      <a:pt x="634" y="136"/>
                      <a:pt x="602" y="136"/>
                    </a:cubicBezTo>
                    <a:cubicBezTo>
                      <a:pt x="588" y="136"/>
                      <a:pt x="574" y="139"/>
                      <a:pt x="559" y="146"/>
                    </a:cubicBezTo>
                    <a:cubicBezTo>
                      <a:pt x="487" y="170"/>
                      <a:pt x="438" y="267"/>
                      <a:pt x="462" y="340"/>
                    </a:cubicBezTo>
                    <a:cubicBezTo>
                      <a:pt x="487" y="413"/>
                      <a:pt x="511" y="462"/>
                      <a:pt x="584" y="486"/>
                    </a:cubicBezTo>
                    <a:cubicBezTo>
                      <a:pt x="547" y="541"/>
                      <a:pt x="497" y="568"/>
                      <a:pt x="444" y="568"/>
                    </a:cubicBezTo>
                    <a:cubicBezTo>
                      <a:pt x="426" y="568"/>
                      <a:pt x="408" y="565"/>
                      <a:pt x="389" y="559"/>
                    </a:cubicBezTo>
                    <a:cubicBezTo>
                      <a:pt x="98" y="535"/>
                      <a:pt x="98" y="389"/>
                      <a:pt x="98" y="389"/>
                    </a:cubicBezTo>
                    <a:cubicBezTo>
                      <a:pt x="98" y="365"/>
                      <a:pt x="74" y="340"/>
                      <a:pt x="49" y="340"/>
                    </a:cubicBezTo>
                    <a:cubicBezTo>
                      <a:pt x="25" y="340"/>
                      <a:pt x="1" y="365"/>
                      <a:pt x="1" y="389"/>
                    </a:cubicBezTo>
                    <a:cubicBezTo>
                      <a:pt x="1" y="413"/>
                      <a:pt x="1" y="608"/>
                      <a:pt x="389" y="656"/>
                    </a:cubicBezTo>
                    <a:lnTo>
                      <a:pt x="438" y="656"/>
                    </a:lnTo>
                    <a:cubicBezTo>
                      <a:pt x="535" y="656"/>
                      <a:pt x="632" y="608"/>
                      <a:pt x="681" y="510"/>
                    </a:cubicBezTo>
                    <a:lnTo>
                      <a:pt x="754" y="510"/>
                    </a:lnTo>
                    <a:cubicBezTo>
                      <a:pt x="851" y="486"/>
                      <a:pt x="924" y="462"/>
                      <a:pt x="972" y="413"/>
                    </a:cubicBezTo>
                    <a:cubicBezTo>
                      <a:pt x="997" y="438"/>
                      <a:pt x="1021" y="438"/>
                      <a:pt x="1045" y="462"/>
                    </a:cubicBezTo>
                    <a:cubicBezTo>
                      <a:pt x="1071" y="487"/>
                      <a:pt x="1123" y="520"/>
                      <a:pt x="1203" y="520"/>
                    </a:cubicBezTo>
                    <a:cubicBezTo>
                      <a:pt x="1274" y="520"/>
                      <a:pt x="1368" y="494"/>
                      <a:pt x="1483" y="413"/>
                    </a:cubicBezTo>
                    <a:cubicBezTo>
                      <a:pt x="1483" y="413"/>
                      <a:pt x="1483" y="365"/>
                      <a:pt x="1483" y="365"/>
                    </a:cubicBezTo>
                    <a:cubicBezTo>
                      <a:pt x="1470" y="352"/>
                      <a:pt x="1458" y="346"/>
                      <a:pt x="1446" y="346"/>
                    </a:cubicBezTo>
                    <a:cubicBezTo>
                      <a:pt x="1434" y="346"/>
                      <a:pt x="1422" y="352"/>
                      <a:pt x="1410" y="365"/>
                    </a:cubicBezTo>
                    <a:cubicBezTo>
                      <a:pt x="1355" y="405"/>
                      <a:pt x="1278" y="439"/>
                      <a:pt x="1204" y="439"/>
                    </a:cubicBezTo>
                    <a:cubicBezTo>
                      <a:pt x="1145" y="439"/>
                      <a:pt x="1088" y="418"/>
                      <a:pt x="1045" y="365"/>
                    </a:cubicBezTo>
                    <a:cubicBezTo>
                      <a:pt x="1094" y="292"/>
                      <a:pt x="1118" y="243"/>
                      <a:pt x="1118" y="170"/>
                    </a:cubicBezTo>
                    <a:cubicBezTo>
                      <a:pt x="1142" y="97"/>
                      <a:pt x="1094" y="25"/>
                      <a:pt x="1021" y="0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" name="Google Shape;281;p7"/>
              <p:cNvSpPr/>
              <p:nvPr/>
            </p:nvSpPr>
            <p:spPr>
              <a:xfrm>
                <a:off x="-664891" y="4027204"/>
                <a:ext cx="267916" cy="216088"/>
              </a:xfrm>
              <a:custGeom>
                <a:avLst/>
                <a:gdLst/>
                <a:ahLst/>
                <a:cxnLst/>
                <a:rect l="l" t="t" r="r" b="b"/>
                <a:pathLst>
                  <a:path w="3013" h="2430" extrusionOk="0">
                    <a:moveTo>
                      <a:pt x="1" y="0"/>
                    </a:moveTo>
                    <a:lnTo>
                      <a:pt x="316" y="2381"/>
                    </a:lnTo>
                    <a:lnTo>
                      <a:pt x="2746" y="2429"/>
                    </a:lnTo>
                    <a:lnTo>
                      <a:pt x="3013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82" name="Google Shape;282;p7"/>
            <p:cNvSpPr/>
            <p:nvPr/>
          </p:nvSpPr>
          <p:spPr>
            <a:xfrm>
              <a:off x="6350500" y="4521609"/>
              <a:ext cx="1179950" cy="287650"/>
            </a:xfrm>
            <a:custGeom>
              <a:avLst/>
              <a:gdLst/>
              <a:ahLst/>
              <a:cxnLst/>
              <a:rect l="l" t="t" r="r" b="b"/>
              <a:pathLst>
                <a:path w="47198" h="11506" extrusionOk="0">
                  <a:moveTo>
                    <a:pt x="0" y="11475"/>
                  </a:moveTo>
                  <a:cubicBezTo>
                    <a:pt x="3687" y="11722"/>
                    <a:pt x="7906" y="9164"/>
                    <a:pt x="9558" y="5859"/>
                  </a:cubicBezTo>
                  <a:cubicBezTo>
                    <a:pt x="10235" y="4505"/>
                    <a:pt x="10709" y="880"/>
                    <a:pt x="9262" y="1326"/>
                  </a:cubicBezTo>
                  <a:cubicBezTo>
                    <a:pt x="6671" y="2125"/>
                    <a:pt x="4685" y="7095"/>
                    <a:pt x="6602" y="9012"/>
                  </a:cubicBezTo>
                  <a:cubicBezTo>
                    <a:pt x="11006" y="13416"/>
                    <a:pt x="27053" y="5473"/>
                    <a:pt x="23254" y="538"/>
                  </a:cubicBezTo>
                  <a:cubicBezTo>
                    <a:pt x="21191" y="-2143"/>
                    <a:pt x="15077" y="6118"/>
                    <a:pt x="17244" y="8716"/>
                  </a:cubicBezTo>
                  <a:cubicBezTo>
                    <a:pt x="20758" y="12929"/>
                    <a:pt x="29582" y="8272"/>
                    <a:pt x="33009" y="3987"/>
                  </a:cubicBezTo>
                  <a:cubicBezTo>
                    <a:pt x="33816" y="2978"/>
                    <a:pt x="33765" y="-185"/>
                    <a:pt x="32516" y="144"/>
                  </a:cubicBezTo>
                  <a:cubicBezTo>
                    <a:pt x="29513" y="935"/>
                    <a:pt x="27980" y="6399"/>
                    <a:pt x="29659" y="9012"/>
                  </a:cubicBezTo>
                  <a:cubicBezTo>
                    <a:pt x="32449" y="13352"/>
                    <a:pt x="45289" y="5485"/>
                    <a:pt x="42862" y="932"/>
                  </a:cubicBezTo>
                  <a:cubicBezTo>
                    <a:pt x="42417" y="98"/>
                    <a:pt x="40902" y="1282"/>
                    <a:pt x="40202" y="1918"/>
                  </a:cubicBezTo>
                  <a:cubicBezTo>
                    <a:pt x="38237" y="3706"/>
                    <a:pt x="39117" y="8414"/>
                    <a:pt x="41384" y="9800"/>
                  </a:cubicBezTo>
                  <a:cubicBezTo>
                    <a:pt x="43191" y="10905"/>
                    <a:pt x="46739" y="9305"/>
                    <a:pt x="47198" y="7238"/>
                  </a:cubicBezTo>
                </a:path>
              </a:pathLst>
            </a:custGeom>
            <a:noFill/>
            <a:ln w="28575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283" name="Google Shape;283;p7"/>
          <p:cNvGrpSpPr/>
          <p:nvPr/>
        </p:nvGrpSpPr>
        <p:grpSpPr>
          <a:xfrm>
            <a:off x="7711343" y="146402"/>
            <a:ext cx="2075477" cy="1081494"/>
            <a:chOff x="7239867" y="1514545"/>
            <a:chExt cx="2525833" cy="1610805"/>
          </a:xfrm>
        </p:grpSpPr>
        <p:grpSp>
          <p:nvGrpSpPr>
            <p:cNvPr id="284" name="Google Shape;284;p7"/>
            <p:cNvGrpSpPr/>
            <p:nvPr/>
          </p:nvGrpSpPr>
          <p:grpSpPr>
            <a:xfrm>
              <a:off x="7346663" y="1514545"/>
              <a:ext cx="2419037" cy="1551678"/>
              <a:chOff x="7410211" y="1555302"/>
              <a:chExt cx="2355440" cy="1510884"/>
            </a:xfrm>
          </p:grpSpPr>
          <p:grpSp>
            <p:nvGrpSpPr>
              <p:cNvPr id="285" name="Google Shape;285;p7"/>
              <p:cNvGrpSpPr/>
              <p:nvPr/>
            </p:nvGrpSpPr>
            <p:grpSpPr>
              <a:xfrm>
                <a:off x="7410211" y="1555302"/>
                <a:ext cx="2355440" cy="1510884"/>
                <a:chOff x="761258" y="2062480"/>
                <a:chExt cx="1646470" cy="1056119"/>
              </a:xfrm>
            </p:grpSpPr>
            <p:sp>
              <p:nvSpPr>
                <p:cNvPr id="286" name="Google Shape;286;p7"/>
                <p:cNvSpPr/>
                <p:nvPr/>
              </p:nvSpPr>
              <p:spPr>
                <a:xfrm rot="-1481318">
                  <a:off x="1087094" y="2126891"/>
                  <a:ext cx="430227" cy="556678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7" name="Google Shape;287;p7"/>
                <p:cNvSpPr/>
                <p:nvPr/>
              </p:nvSpPr>
              <p:spPr>
                <a:xfrm>
                  <a:off x="1415418" y="2201127"/>
                  <a:ext cx="5577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8" name="Google Shape;288;p7"/>
                <p:cNvSpPr/>
                <p:nvPr/>
              </p:nvSpPr>
              <p:spPr>
                <a:xfrm>
                  <a:off x="761258" y="2379293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9" name="Google Shape;289;p7"/>
                <p:cNvSpPr/>
                <p:nvPr/>
              </p:nvSpPr>
              <p:spPr>
                <a:xfrm>
                  <a:off x="899445" y="2606080"/>
                  <a:ext cx="469500" cy="4695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0" name="Google Shape;290;p7"/>
                <p:cNvSpPr/>
                <p:nvPr/>
              </p:nvSpPr>
              <p:spPr>
                <a:xfrm>
                  <a:off x="1250808" y="2594534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1" name="Google Shape;291;p7"/>
                <p:cNvSpPr/>
                <p:nvPr/>
              </p:nvSpPr>
              <p:spPr>
                <a:xfrm rot="-2967336">
                  <a:off x="1706888" y="2475460"/>
                  <a:ext cx="622580" cy="492779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292" name="Google Shape;292;p7"/>
              <p:cNvSpPr/>
              <p:nvPr/>
            </p:nvSpPr>
            <p:spPr>
              <a:xfrm>
                <a:off x="7933212" y="2119383"/>
                <a:ext cx="704700" cy="7047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" name="Google Shape;293;p7"/>
              <p:cNvSpPr/>
              <p:nvPr/>
            </p:nvSpPr>
            <p:spPr>
              <a:xfrm>
                <a:off x="8386462" y="2119383"/>
                <a:ext cx="704700" cy="7047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94" name="Google Shape;294;p7"/>
            <p:cNvSpPr/>
            <p:nvPr/>
          </p:nvSpPr>
          <p:spPr>
            <a:xfrm>
              <a:off x="7239867" y="1792171"/>
              <a:ext cx="2256600" cy="1333178"/>
            </a:xfrm>
            <a:custGeom>
              <a:avLst/>
              <a:gdLst/>
              <a:ahLst/>
              <a:cxnLst/>
              <a:rect l="l" t="t" r="r" b="b"/>
              <a:pathLst>
                <a:path w="4957" h="2929" extrusionOk="0">
                  <a:moveTo>
                    <a:pt x="1215" y="718"/>
                  </a:moveTo>
                  <a:cubicBezTo>
                    <a:pt x="1312" y="743"/>
                    <a:pt x="1337" y="767"/>
                    <a:pt x="1361" y="815"/>
                  </a:cubicBezTo>
                  <a:cubicBezTo>
                    <a:pt x="1361" y="840"/>
                    <a:pt x="1312" y="888"/>
                    <a:pt x="1288" y="913"/>
                  </a:cubicBezTo>
                  <a:cubicBezTo>
                    <a:pt x="1264" y="913"/>
                    <a:pt x="1264" y="937"/>
                    <a:pt x="1215" y="937"/>
                  </a:cubicBezTo>
                  <a:cubicBezTo>
                    <a:pt x="1215" y="864"/>
                    <a:pt x="1215" y="815"/>
                    <a:pt x="1215" y="743"/>
                  </a:cubicBezTo>
                  <a:lnTo>
                    <a:pt x="1215" y="718"/>
                  </a:lnTo>
                  <a:close/>
                  <a:moveTo>
                    <a:pt x="2527" y="475"/>
                  </a:moveTo>
                  <a:cubicBezTo>
                    <a:pt x="2624" y="597"/>
                    <a:pt x="2673" y="767"/>
                    <a:pt x="2624" y="937"/>
                  </a:cubicBezTo>
                  <a:cubicBezTo>
                    <a:pt x="2601" y="983"/>
                    <a:pt x="2567" y="1007"/>
                    <a:pt x="2530" y="1007"/>
                  </a:cubicBezTo>
                  <a:cubicBezTo>
                    <a:pt x="2489" y="1007"/>
                    <a:pt x="2444" y="977"/>
                    <a:pt x="2405" y="913"/>
                  </a:cubicBezTo>
                  <a:cubicBezTo>
                    <a:pt x="2333" y="767"/>
                    <a:pt x="2381" y="573"/>
                    <a:pt x="2527" y="475"/>
                  </a:cubicBezTo>
                  <a:close/>
                  <a:moveTo>
                    <a:pt x="3984" y="1010"/>
                  </a:moveTo>
                  <a:lnTo>
                    <a:pt x="3984" y="1010"/>
                  </a:lnTo>
                  <a:cubicBezTo>
                    <a:pt x="4009" y="1107"/>
                    <a:pt x="3984" y="1228"/>
                    <a:pt x="3936" y="1326"/>
                  </a:cubicBezTo>
                  <a:cubicBezTo>
                    <a:pt x="3912" y="1350"/>
                    <a:pt x="3912" y="1350"/>
                    <a:pt x="3887" y="1350"/>
                  </a:cubicBezTo>
                  <a:cubicBezTo>
                    <a:pt x="3863" y="1350"/>
                    <a:pt x="3839" y="1326"/>
                    <a:pt x="3814" y="1326"/>
                  </a:cubicBezTo>
                  <a:cubicBezTo>
                    <a:pt x="3766" y="1277"/>
                    <a:pt x="3766" y="1277"/>
                    <a:pt x="3766" y="1204"/>
                  </a:cubicBezTo>
                  <a:cubicBezTo>
                    <a:pt x="3790" y="1131"/>
                    <a:pt x="3863" y="1058"/>
                    <a:pt x="3984" y="1010"/>
                  </a:cubicBezTo>
                  <a:close/>
                  <a:moveTo>
                    <a:pt x="1045" y="1860"/>
                  </a:moveTo>
                  <a:cubicBezTo>
                    <a:pt x="948" y="1957"/>
                    <a:pt x="851" y="2030"/>
                    <a:pt x="754" y="2079"/>
                  </a:cubicBezTo>
                  <a:cubicBezTo>
                    <a:pt x="778" y="1982"/>
                    <a:pt x="875" y="1909"/>
                    <a:pt x="972" y="1860"/>
                  </a:cubicBezTo>
                  <a:close/>
                  <a:moveTo>
                    <a:pt x="3159" y="1957"/>
                  </a:moveTo>
                  <a:cubicBezTo>
                    <a:pt x="3159" y="1957"/>
                    <a:pt x="3183" y="1957"/>
                    <a:pt x="3231" y="2006"/>
                  </a:cubicBezTo>
                  <a:cubicBezTo>
                    <a:pt x="3280" y="2054"/>
                    <a:pt x="3304" y="2152"/>
                    <a:pt x="3280" y="2224"/>
                  </a:cubicBezTo>
                  <a:cubicBezTo>
                    <a:pt x="3159" y="2127"/>
                    <a:pt x="3159" y="2006"/>
                    <a:pt x="3159" y="1957"/>
                  </a:cubicBezTo>
                  <a:close/>
                  <a:moveTo>
                    <a:pt x="1701" y="2030"/>
                  </a:moveTo>
                  <a:cubicBezTo>
                    <a:pt x="1750" y="2054"/>
                    <a:pt x="1798" y="2079"/>
                    <a:pt x="1822" y="2127"/>
                  </a:cubicBezTo>
                  <a:cubicBezTo>
                    <a:pt x="1847" y="2249"/>
                    <a:pt x="1822" y="2346"/>
                    <a:pt x="1774" y="2443"/>
                  </a:cubicBezTo>
                  <a:cubicBezTo>
                    <a:pt x="1677" y="2346"/>
                    <a:pt x="1628" y="2200"/>
                    <a:pt x="1652" y="2054"/>
                  </a:cubicBezTo>
                  <a:cubicBezTo>
                    <a:pt x="1652" y="2030"/>
                    <a:pt x="1677" y="2030"/>
                    <a:pt x="1677" y="2030"/>
                  </a:cubicBezTo>
                  <a:close/>
                  <a:moveTo>
                    <a:pt x="1688" y="116"/>
                  </a:moveTo>
                  <a:cubicBezTo>
                    <a:pt x="1796" y="116"/>
                    <a:pt x="1923" y="140"/>
                    <a:pt x="2065" y="184"/>
                  </a:cubicBezTo>
                  <a:cubicBezTo>
                    <a:pt x="2211" y="232"/>
                    <a:pt x="2333" y="305"/>
                    <a:pt x="2454" y="427"/>
                  </a:cubicBezTo>
                  <a:cubicBezTo>
                    <a:pt x="2284" y="548"/>
                    <a:pt x="2235" y="791"/>
                    <a:pt x="2333" y="961"/>
                  </a:cubicBezTo>
                  <a:cubicBezTo>
                    <a:pt x="2430" y="1083"/>
                    <a:pt x="2503" y="1131"/>
                    <a:pt x="2551" y="1131"/>
                  </a:cubicBezTo>
                  <a:cubicBezTo>
                    <a:pt x="2648" y="1107"/>
                    <a:pt x="2721" y="1058"/>
                    <a:pt x="2746" y="986"/>
                  </a:cubicBezTo>
                  <a:cubicBezTo>
                    <a:pt x="2794" y="791"/>
                    <a:pt x="2746" y="573"/>
                    <a:pt x="2624" y="427"/>
                  </a:cubicBezTo>
                  <a:cubicBezTo>
                    <a:pt x="2818" y="305"/>
                    <a:pt x="3061" y="232"/>
                    <a:pt x="3304" y="232"/>
                  </a:cubicBezTo>
                  <a:lnTo>
                    <a:pt x="3450" y="232"/>
                  </a:lnTo>
                  <a:cubicBezTo>
                    <a:pt x="3742" y="330"/>
                    <a:pt x="3960" y="597"/>
                    <a:pt x="3984" y="888"/>
                  </a:cubicBezTo>
                  <a:cubicBezTo>
                    <a:pt x="3839" y="937"/>
                    <a:pt x="3717" y="1034"/>
                    <a:pt x="3693" y="1180"/>
                  </a:cubicBezTo>
                  <a:cubicBezTo>
                    <a:pt x="3669" y="1277"/>
                    <a:pt x="3693" y="1350"/>
                    <a:pt x="3766" y="1423"/>
                  </a:cubicBezTo>
                  <a:cubicBezTo>
                    <a:pt x="3802" y="1459"/>
                    <a:pt x="3845" y="1477"/>
                    <a:pt x="3887" y="1477"/>
                  </a:cubicBezTo>
                  <a:cubicBezTo>
                    <a:pt x="3930" y="1477"/>
                    <a:pt x="3972" y="1459"/>
                    <a:pt x="4009" y="1423"/>
                  </a:cubicBezTo>
                  <a:cubicBezTo>
                    <a:pt x="4082" y="1277"/>
                    <a:pt x="4106" y="1131"/>
                    <a:pt x="4082" y="986"/>
                  </a:cubicBezTo>
                  <a:cubicBezTo>
                    <a:pt x="4130" y="986"/>
                    <a:pt x="4203" y="961"/>
                    <a:pt x="4252" y="961"/>
                  </a:cubicBezTo>
                  <a:cubicBezTo>
                    <a:pt x="4470" y="961"/>
                    <a:pt x="4640" y="1083"/>
                    <a:pt x="4738" y="1277"/>
                  </a:cubicBezTo>
                  <a:cubicBezTo>
                    <a:pt x="4835" y="1544"/>
                    <a:pt x="4810" y="1836"/>
                    <a:pt x="4665" y="2079"/>
                  </a:cubicBezTo>
                  <a:cubicBezTo>
                    <a:pt x="4483" y="2341"/>
                    <a:pt x="4201" y="2486"/>
                    <a:pt x="3902" y="2486"/>
                  </a:cubicBezTo>
                  <a:cubicBezTo>
                    <a:pt x="3841" y="2486"/>
                    <a:pt x="3779" y="2480"/>
                    <a:pt x="3717" y="2467"/>
                  </a:cubicBezTo>
                  <a:cubicBezTo>
                    <a:pt x="3572" y="2443"/>
                    <a:pt x="3450" y="2370"/>
                    <a:pt x="3353" y="2297"/>
                  </a:cubicBezTo>
                  <a:cubicBezTo>
                    <a:pt x="3401" y="2176"/>
                    <a:pt x="3377" y="2030"/>
                    <a:pt x="3304" y="1933"/>
                  </a:cubicBezTo>
                  <a:cubicBezTo>
                    <a:pt x="3244" y="1884"/>
                    <a:pt x="3189" y="1860"/>
                    <a:pt x="3143" y="1860"/>
                  </a:cubicBezTo>
                  <a:cubicBezTo>
                    <a:pt x="3098" y="1860"/>
                    <a:pt x="3061" y="1884"/>
                    <a:pt x="3037" y="1933"/>
                  </a:cubicBezTo>
                  <a:cubicBezTo>
                    <a:pt x="3037" y="2103"/>
                    <a:pt x="3086" y="2249"/>
                    <a:pt x="3231" y="2322"/>
                  </a:cubicBezTo>
                  <a:cubicBezTo>
                    <a:pt x="3071" y="2620"/>
                    <a:pt x="2781" y="2809"/>
                    <a:pt x="2442" y="2809"/>
                  </a:cubicBezTo>
                  <a:cubicBezTo>
                    <a:pt x="2422" y="2809"/>
                    <a:pt x="2402" y="2809"/>
                    <a:pt x="2381" y="2807"/>
                  </a:cubicBezTo>
                  <a:cubicBezTo>
                    <a:pt x="2187" y="2807"/>
                    <a:pt x="1968" y="2686"/>
                    <a:pt x="1847" y="2516"/>
                  </a:cubicBezTo>
                  <a:cubicBezTo>
                    <a:pt x="1920" y="2394"/>
                    <a:pt x="1968" y="2249"/>
                    <a:pt x="1920" y="2103"/>
                  </a:cubicBezTo>
                  <a:cubicBezTo>
                    <a:pt x="1895" y="2030"/>
                    <a:pt x="1822" y="1957"/>
                    <a:pt x="1725" y="1933"/>
                  </a:cubicBezTo>
                  <a:cubicBezTo>
                    <a:pt x="1712" y="1928"/>
                    <a:pt x="1699" y="1926"/>
                    <a:pt x="1685" y="1926"/>
                  </a:cubicBezTo>
                  <a:cubicBezTo>
                    <a:pt x="1627" y="1926"/>
                    <a:pt x="1575" y="1966"/>
                    <a:pt x="1555" y="2006"/>
                  </a:cubicBezTo>
                  <a:cubicBezTo>
                    <a:pt x="1531" y="2200"/>
                    <a:pt x="1580" y="2394"/>
                    <a:pt x="1725" y="2540"/>
                  </a:cubicBezTo>
                  <a:cubicBezTo>
                    <a:pt x="1604" y="2662"/>
                    <a:pt x="1434" y="2735"/>
                    <a:pt x="1264" y="2759"/>
                  </a:cubicBezTo>
                  <a:lnTo>
                    <a:pt x="1191" y="2759"/>
                  </a:lnTo>
                  <a:cubicBezTo>
                    <a:pt x="1045" y="2759"/>
                    <a:pt x="924" y="2686"/>
                    <a:pt x="826" y="2589"/>
                  </a:cubicBezTo>
                  <a:cubicBezTo>
                    <a:pt x="729" y="2467"/>
                    <a:pt x="705" y="2346"/>
                    <a:pt x="729" y="2224"/>
                  </a:cubicBezTo>
                  <a:cubicBezTo>
                    <a:pt x="924" y="2152"/>
                    <a:pt x="1167" y="1957"/>
                    <a:pt x="1142" y="1836"/>
                  </a:cubicBezTo>
                  <a:cubicBezTo>
                    <a:pt x="1142" y="1801"/>
                    <a:pt x="1118" y="1767"/>
                    <a:pt x="1052" y="1767"/>
                  </a:cubicBezTo>
                  <a:cubicBezTo>
                    <a:pt x="1025" y="1767"/>
                    <a:pt x="991" y="1773"/>
                    <a:pt x="948" y="1787"/>
                  </a:cubicBezTo>
                  <a:cubicBezTo>
                    <a:pt x="802" y="1836"/>
                    <a:pt x="681" y="1982"/>
                    <a:pt x="656" y="2152"/>
                  </a:cubicBezTo>
                  <a:cubicBezTo>
                    <a:pt x="638" y="2154"/>
                    <a:pt x="621" y="2155"/>
                    <a:pt x="603" y="2155"/>
                  </a:cubicBezTo>
                  <a:cubicBezTo>
                    <a:pt x="414" y="2155"/>
                    <a:pt x="286" y="2032"/>
                    <a:pt x="219" y="1787"/>
                  </a:cubicBezTo>
                  <a:cubicBezTo>
                    <a:pt x="98" y="1520"/>
                    <a:pt x="122" y="1228"/>
                    <a:pt x="243" y="961"/>
                  </a:cubicBezTo>
                  <a:cubicBezTo>
                    <a:pt x="389" y="791"/>
                    <a:pt x="608" y="694"/>
                    <a:pt x="851" y="694"/>
                  </a:cubicBezTo>
                  <a:lnTo>
                    <a:pt x="1142" y="694"/>
                  </a:lnTo>
                  <a:lnTo>
                    <a:pt x="1142" y="743"/>
                  </a:lnTo>
                  <a:cubicBezTo>
                    <a:pt x="1118" y="840"/>
                    <a:pt x="1142" y="937"/>
                    <a:pt x="1191" y="1010"/>
                  </a:cubicBezTo>
                  <a:cubicBezTo>
                    <a:pt x="1204" y="1036"/>
                    <a:pt x="1232" y="1056"/>
                    <a:pt x="1271" y="1056"/>
                  </a:cubicBezTo>
                  <a:cubicBezTo>
                    <a:pt x="1302" y="1056"/>
                    <a:pt x="1341" y="1043"/>
                    <a:pt x="1385" y="1010"/>
                  </a:cubicBezTo>
                  <a:cubicBezTo>
                    <a:pt x="1482" y="913"/>
                    <a:pt x="1507" y="888"/>
                    <a:pt x="1482" y="791"/>
                  </a:cubicBezTo>
                  <a:cubicBezTo>
                    <a:pt x="1458" y="718"/>
                    <a:pt x="1385" y="645"/>
                    <a:pt x="1239" y="621"/>
                  </a:cubicBezTo>
                  <a:cubicBezTo>
                    <a:pt x="1239" y="475"/>
                    <a:pt x="1288" y="330"/>
                    <a:pt x="1385" y="232"/>
                  </a:cubicBezTo>
                  <a:cubicBezTo>
                    <a:pt x="1452" y="152"/>
                    <a:pt x="1556" y="116"/>
                    <a:pt x="1688" y="116"/>
                  </a:cubicBezTo>
                  <a:close/>
                  <a:moveTo>
                    <a:pt x="1650" y="1"/>
                  </a:moveTo>
                  <a:cubicBezTo>
                    <a:pt x="1501" y="1"/>
                    <a:pt x="1380" y="43"/>
                    <a:pt x="1288" y="135"/>
                  </a:cubicBezTo>
                  <a:cubicBezTo>
                    <a:pt x="1191" y="257"/>
                    <a:pt x="1118" y="427"/>
                    <a:pt x="1118" y="597"/>
                  </a:cubicBezTo>
                  <a:cubicBezTo>
                    <a:pt x="1069" y="585"/>
                    <a:pt x="1021" y="579"/>
                    <a:pt x="972" y="579"/>
                  </a:cubicBezTo>
                  <a:cubicBezTo>
                    <a:pt x="924" y="579"/>
                    <a:pt x="875" y="585"/>
                    <a:pt x="826" y="597"/>
                  </a:cubicBezTo>
                  <a:cubicBezTo>
                    <a:pt x="559" y="597"/>
                    <a:pt x="316" y="694"/>
                    <a:pt x="146" y="888"/>
                  </a:cubicBezTo>
                  <a:cubicBezTo>
                    <a:pt x="1" y="1180"/>
                    <a:pt x="1" y="1520"/>
                    <a:pt x="122" y="1811"/>
                  </a:cubicBezTo>
                  <a:cubicBezTo>
                    <a:pt x="219" y="2152"/>
                    <a:pt x="414" y="2224"/>
                    <a:pt x="559" y="2224"/>
                  </a:cubicBezTo>
                  <a:lnTo>
                    <a:pt x="608" y="2224"/>
                  </a:lnTo>
                  <a:cubicBezTo>
                    <a:pt x="608" y="2394"/>
                    <a:pt x="656" y="2540"/>
                    <a:pt x="754" y="2637"/>
                  </a:cubicBezTo>
                  <a:cubicBezTo>
                    <a:pt x="851" y="2783"/>
                    <a:pt x="1021" y="2856"/>
                    <a:pt x="1191" y="2856"/>
                  </a:cubicBezTo>
                  <a:lnTo>
                    <a:pt x="1264" y="2856"/>
                  </a:lnTo>
                  <a:cubicBezTo>
                    <a:pt x="1458" y="2832"/>
                    <a:pt x="1652" y="2759"/>
                    <a:pt x="1774" y="2613"/>
                  </a:cubicBezTo>
                  <a:cubicBezTo>
                    <a:pt x="1944" y="2783"/>
                    <a:pt x="2163" y="2905"/>
                    <a:pt x="2381" y="2929"/>
                  </a:cubicBezTo>
                  <a:lnTo>
                    <a:pt x="2430" y="2929"/>
                  </a:lnTo>
                  <a:cubicBezTo>
                    <a:pt x="2794" y="2905"/>
                    <a:pt x="3134" y="2710"/>
                    <a:pt x="3304" y="2394"/>
                  </a:cubicBezTo>
                  <a:cubicBezTo>
                    <a:pt x="3426" y="2467"/>
                    <a:pt x="3547" y="2516"/>
                    <a:pt x="3693" y="2540"/>
                  </a:cubicBezTo>
                  <a:cubicBezTo>
                    <a:pt x="3766" y="2559"/>
                    <a:pt x="3841" y="2567"/>
                    <a:pt x="3916" y="2567"/>
                  </a:cubicBezTo>
                  <a:cubicBezTo>
                    <a:pt x="4239" y="2567"/>
                    <a:pt x="4560" y="2403"/>
                    <a:pt x="4738" y="2127"/>
                  </a:cubicBezTo>
                  <a:cubicBezTo>
                    <a:pt x="4932" y="1860"/>
                    <a:pt x="4956" y="1496"/>
                    <a:pt x="4835" y="1204"/>
                  </a:cubicBezTo>
                  <a:cubicBezTo>
                    <a:pt x="4738" y="986"/>
                    <a:pt x="4495" y="840"/>
                    <a:pt x="4252" y="840"/>
                  </a:cubicBezTo>
                  <a:cubicBezTo>
                    <a:pt x="4203" y="840"/>
                    <a:pt x="4130" y="840"/>
                    <a:pt x="4057" y="864"/>
                  </a:cubicBezTo>
                  <a:cubicBezTo>
                    <a:pt x="4033" y="500"/>
                    <a:pt x="3790" y="232"/>
                    <a:pt x="3450" y="135"/>
                  </a:cubicBezTo>
                  <a:cubicBezTo>
                    <a:pt x="3426" y="123"/>
                    <a:pt x="3395" y="117"/>
                    <a:pt x="3365" y="117"/>
                  </a:cubicBezTo>
                  <a:cubicBezTo>
                    <a:pt x="3335" y="117"/>
                    <a:pt x="3304" y="123"/>
                    <a:pt x="3280" y="135"/>
                  </a:cubicBezTo>
                  <a:cubicBezTo>
                    <a:pt x="3013" y="135"/>
                    <a:pt x="2746" y="208"/>
                    <a:pt x="2527" y="330"/>
                  </a:cubicBezTo>
                  <a:cubicBezTo>
                    <a:pt x="2405" y="232"/>
                    <a:pt x="2235" y="135"/>
                    <a:pt x="2090" y="87"/>
                  </a:cubicBezTo>
                  <a:cubicBezTo>
                    <a:pt x="1923" y="31"/>
                    <a:pt x="1776" y="1"/>
                    <a:pt x="1650" y="1"/>
                  </a:cubicBezTo>
                  <a:close/>
                </a:path>
              </a:pathLst>
            </a:custGeom>
            <a:solidFill>
              <a:srgbClr val="261C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9"/>
          <p:cNvSpPr txBox="1">
            <a:spLocks noGrp="1"/>
          </p:cNvSpPr>
          <p:nvPr>
            <p:ph type="subTitle" idx="1"/>
          </p:nvPr>
        </p:nvSpPr>
        <p:spPr>
          <a:xfrm>
            <a:off x="4417600" y="2168750"/>
            <a:ext cx="3472500" cy="218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18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18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18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18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18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18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18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18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endParaRPr/>
          </a:p>
        </p:txBody>
      </p:sp>
      <p:sp>
        <p:nvSpPr>
          <p:cNvPr id="358" name="Google Shape;358;p9"/>
          <p:cNvSpPr txBox="1">
            <a:spLocks noGrp="1"/>
          </p:cNvSpPr>
          <p:nvPr>
            <p:ph type="title"/>
          </p:nvPr>
        </p:nvSpPr>
        <p:spPr>
          <a:xfrm>
            <a:off x="4417600" y="954100"/>
            <a:ext cx="3633300" cy="108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b="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grpSp>
        <p:nvGrpSpPr>
          <p:cNvPr id="359" name="Google Shape;359;p9"/>
          <p:cNvGrpSpPr/>
          <p:nvPr/>
        </p:nvGrpSpPr>
        <p:grpSpPr>
          <a:xfrm>
            <a:off x="-362575" y="107879"/>
            <a:ext cx="2010058" cy="1281879"/>
            <a:chOff x="7239867" y="1514545"/>
            <a:chExt cx="2525833" cy="1610805"/>
          </a:xfrm>
        </p:grpSpPr>
        <p:grpSp>
          <p:nvGrpSpPr>
            <p:cNvPr id="360" name="Google Shape;360;p9"/>
            <p:cNvGrpSpPr/>
            <p:nvPr/>
          </p:nvGrpSpPr>
          <p:grpSpPr>
            <a:xfrm>
              <a:off x="7346663" y="1514545"/>
              <a:ext cx="2419037" cy="1551678"/>
              <a:chOff x="7410211" y="1555302"/>
              <a:chExt cx="2355440" cy="1510884"/>
            </a:xfrm>
          </p:grpSpPr>
          <p:grpSp>
            <p:nvGrpSpPr>
              <p:cNvPr id="361" name="Google Shape;361;p9"/>
              <p:cNvGrpSpPr/>
              <p:nvPr/>
            </p:nvGrpSpPr>
            <p:grpSpPr>
              <a:xfrm>
                <a:off x="7410211" y="1555302"/>
                <a:ext cx="2355440" cy="1510884"/>
                <a:chOff x="761258" y="2062480"/>
                <a:chExt cx="1646470" cy="1056119"/>
              </a:xfrm>
            </p:grpSpPr>
            <p:sp>
              <p:nvSpPr>
                <p:cNvPr id="362" name="Google Shape;362;p9"/>
                <p:cNvSpPr/>
                <p:nvPr/>
              </p:nvSpPr>
              <p:spPr>
                <a:xfrm rot="-1481318">
                  <a:off x="1087094" y="2126891"/>
                  <a:ext cx="430227" cy="556678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3" name="Google Shape;363;p9"/>
                <p:cNvSpPr/>
                <p:nvPr/>
              </p:nvSpPr>
              <p:spPr>
                <a:xfrm>
                  <a:off x="1415418" y="2201127"/>
                  <a:ext cx="5577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4" name="Google Shape;364;p9"/>
                <p:cNvSpPr/>
                <p:nvPr/>
              </p:nvSpPr>
              <p:spPr>
                <a:xfrm>
                  <a:off x="761258" y="2379293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5" name="Google Shape;365;p9"/>
                <p:cNvSpPr/>
                <p:nvPr/>
              </p:nvSpPr>
              <p:spPr>
                <a:xfrm>
                  <a:off x="899445" y="2606080"/>
                  <a:ext cx="469500" cy="4695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6" name="Google Shape;366;p9"/>
                <p:cNvSpPr/>
                <p:nvPr/>
              </p:nvSpPr>
              <p:spPr>
                <a:xfrm>
                  <a:off x="1250808" y="2594534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7" name="Google Shape;367;p9"/>
                <p:cNvSpPr/>
                <p:nvPr/>
              </p:nvSpPr>
              <p:spPr>
                <a:xfrm rot="-2967336">
                  <a:off x="1706888" y="2475460"/>
                  <a:ext cx="622580" cy="492779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368" name="Google Shape;368;p9"/>
              <p:cNvSpPr/>
              <p:nvPr/>
            </p:nvSpPr>
            <p:spPr>
              <a:xfrm>
                <a:off x="7933212" y="2119383"/>
                <a:ext cx="704700" cy="7047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" name="Google Shape;369;p9"/>
              <p:cNvSpPr/>
              <p:nvPr/>
            </p:nvSpPr>
            <p:spPr>
              <a:xfrm>
                <a:off x="8386462" y="2119383"/>
                <a:ext cx="704700" cy="7047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70" name="Google Shape;370;p9"/>
            <p:cNvSpPr/>
            <p:nvPr/>
          </p:nvSpPr>
          <p:spPr>
            <a:xfrm>
              <a:off x="7239867" y="1792171"/>
              <a:ext cx="2256600" cy="1333178"/>
            </a:xfrm>
            <a:custGeom>
              <a:avLst/>
              <a:gdLst/>
              <a:ahLst/>
              <a:cxnLst/>
              <a:rect l="l" t="t" r="r" b="b"/>
              <a:pathLst>
                <a:path w="4957" h="2929" extrusionOk="0">
                  <a:moveTo>
                    <a:pt x="1215" y="718"/>
                  </a:moveTo>
                  <a:cubicBezTo>
                    <a:pt x="1312" y="743"/>
                    <a:pt x="1337" y="767"/>
                    <a:pt x="1361" y="815"/>
                  </a:cubicBezTo>
                  <a:cubicBezTo>
                    <a:pt x="1361" y="840"/>
                    <a:pt x="1312" y="888"/>
                    <a:pt x="1288" y="913"/>
                  </a:cubicBezTo>
                  <a:cubicBezTo>
                    <a:pt x="1264" y="913"/>
                    <a:pt x="1264" y="937"/>
                    <a:pt x="1215" y="937"/>
                  </a:cubicBezTo>
                  <a:cubicBezTo>
                    <a:pt x="1215" y="864"/>
                    <a:pt x="1215" y="815"/>
                    <a:pt x="1215" y="743"/>
                  </a:cubicBezTo>
                  <a:lnTo>
                    <a:pt x="1215" y="718"/>
                  </a:lnTo>
                  <a:close/>
                  <a:moveTo>
                    <a:pt x="2527" y="475"/>
                  </a:moveTo>
                  <a:cubicBezTo>
                    <a:pt x="2624" y="597"/>
                    <a:pt x="2673" y="767"/>
                    <a:pt x="2624" y="937"/>
                  </a:cubicBezTo>
                  <a:cubicBezTo>
                    <a:pt x="2601" y="983"/>
                    <a:pt x="2567" y="1007"/>
                    <a:pt x="2530" y="1007"/>
                  </a:cubicBezTo>
                  <a:cubicBezTo>
                    <a:pt x="2489" y="1007"/>
                    <a:pt x="2444" y="977"/>
                    <a:pt x="2405" y="913"/>
                  </a:cubicBezTo>
                  <a:cubicBezTo>
                    <a:pt x="2333" y="767"/>
                    <a:pt x="2381" y="573"/>
                    <a:pt x="2527" y="475"/>
                  </a:cubicBezTo>
                  <a:close/>
                  <a:moveTo>
                    <a:pt x="3984" y="1010"/>
                  </a:moveTo>
                  <a:lnTo>
                    <a:pt x="3984" y="1010"/>
                  </a:lnTo>
                  <a:cubicBezTo>
                    <a:pt x="4009" y="1107"/>
                    <a:pt x="3984" y="1228"/>
                    <a:pt x="3936" y="1326"/>
                  </a:cubicBezTo>
                  <a:cubicBezTo>
                    <a:pt x="3912" y="1350"/>
                    <a:pt x="3912" y="1350"/>
                    <a:pt x="3887" y="1350"/>
                  </a:cubicBezTo>
                  <a:cubicBezTo>
                    <a:pt x="3863" y="1350"/>
                    <a:pt x="3839" y="1326"/>
                    <a:pt x="3814" y="1326"/>
                  </a:cubicBezTo>
                  <a:cubicBezTo>
                    <a:pt x="3766" y="1277"/>
                    <a:pt x="3766" y="1277"/>
                    <a:pt x="3766" y="1204"/>
                  </a:cubicBezTo>
                  <a:cubicBezTo>
                    <a:pt x="3790" y="1131"/>
                    <a:pt x="3863" y="1058"/>
                    <a:pt x="3984" y="1010"/>
                  </a:cubicBezTo>
                  <a:close/>
                  <a:moveTo>
                    <a:pt x="1045" y="1860"/>
                  </a:moveTo>
                  <a:cubicBezTo>
                    <a:pt x="948" y="1957"/>
                    <a:pt x="851" y="2030"/>
                    <a:pt x="754" y="2079"/>
                  </a:cubicBezTo>
                  <a:cubicBezTo>
                    <a:pt x="778" y="1982"/>
                    <a:pt x="875" y="1909"/>
                    <a:pt x="972" y="1860"/>
                  </a:cubicBezTo>
                  <a:close/>
                  <a:moveTo>
                    <a:pt x="3159" y="1957"/>
                  </a:moveTo>
                  <a:cubicBezTo>
                    <a:pt x="3159" y="1957"/>
                    <a:pt x="3183" y="1957"/>
                    <a:pt x="3231" y="2006"/>
                  </a:cubicBezTo>
                  <a:cubicBezTo>
                    <a:pt x="3280" y="2054"/>
                    <a:pt x="3304" y="2152"/>
                    <a:pt x="3280" y="2224"/>
                  </a:cubicBezTo>
                  <a:cubicBezTo>
                    <a:pt x="3159" y="2127"/>
                    <a:pt x="3159" y="2006"/>
                    <a:pt x="3159" y="1957"/>
                  </a:cubicBezTo>
                  <a:close/>
                  <a:moveTo>
                    <a:pt x="1701" y="2030"/>
                  </a:moveTo>
                  <a:cubicBezTo>
                    <a:pt x="1750" y="2054"/>
                    <a:pt x="1798" y="2079"/>
                    <a:pt x="1822" y="2127"/>
                  </a:cubicBezTo>
                  <a:cubicBezTo>
                    <a:pt x="1847" y="2249"/>
                    <a:pt x="1822" y="2346"/>
                    <a:pt x="1774" y="2443"/>
                  </a:cubicBezTo>
                  <a:cubicBezTo>
                    <a:pt x="1677" y="2346"/>
                    <a:pt x="1628" y="2200"/>
                    <a:pt x="1652" y="2054"/>
                  </a:cubicBezTo>
                  <a:cubicBezTo>
                    <a:pt x="1652" y="2030"/>
                    <a:pt x="1677" y="2030"/>
                    <a:pt x="1677" y="2030"/>
                  </a:cubicBezTo>
                  <a:close/>
                  <a:moveTo>
                    <a:pt x="1688" y="116"/>
                  </a:moveTo>
                  <a:cubicBezTo>
                    <a:pt x="1796" y="116"/>
                    <a:pt x="1923" y="140"/>
                    <a:pt x="2065" y="184"/>
                  </a:cubicBezTo>
                  <a:cubicBezTo>
                    <a:pt x="2211" y="232"/>
                    <a:pt x="2333" y="305"/>
                    <a:pt x="2454" y="427"/>
                  </a:cubicBezTo>
                  <a:cubicBezTo>
                    <a:pt x="2284" y="548"/>
                    <a:pt x="2235" y="791"/>
                    <a:pt x="2333" y="961"/>
                  </a:cubicBezTo>
                  <a:cubicBezTo>
                    <a:pt x="2430" y="1083"/>
                    <a:pt x="2503" y="1131"/>
                    <a:pt x="2551" y="1131"/>
                  </a:cubicBezTo>
                  <a:cubicBezTo>
                    <a:pt x="2648" y="1107"/>
                    <a:pt x="2721" y="1058"/>
                    <a:pt x="2746" y="986"/>
                  </a:cubicBezTo>
                  <a:cubicBezTo>
                    <a:pt x="2794" y="791"/>
                    <a:pt x="2746" y="573"/>
                    <a:pt x="2624" y="427"/>
                  </a:cubicBezTo>
                  <a:cubicBezTo>
                    <a:pt x="2818" y="305"/>
                    <a:pt x="3061" y="232"/>
                    <a:pt x="3304" y="232"/>
                  </a:cubicBezTo>
                  <a:lnTo>
                    <a:pt x="3450" y="232"/>
                  </a:lnTo>
                  <a:cubicBezTo>
                    <a:pt x="3742" y="330"/>
                    <a:pt x="3960" y="597"/>
                    <a:pt x="3984" y="888"/>
                  </a:cubicBezTo>
                  <a:cubicBezTo>
                    <a:pt x="3839" y="937"/>
                    <a:pt x="3717" y="1034"/>
                    <a:pt x="3693" y="1180"/>
                  </a:cubicBezTo>
                  <a:cubicBezTo>
                    <a:pt x="3669" y="1277"/>
                    <a:pt x="3693" y="1350"/>
                    <a:pt x="3766" y="1423"/>
                  </a:cubicBezTo>
                  <a:cubicBezTo>
                    <a:pt x="3802" y="1459"/>
                    <a:pt x="3845" y="1477"/>
                    <a:pt x="3887" y="1477"/>
                  </a:cubicBezTo>
                  <a:cubicBezTo>
                    <a:pt x="3930" y="1477"/>
                    <a:pt x="3972" y="1459"/>
                    <a:pt x="4009" y="1423"/>
                  </a:cubicBezTo>
                  <a:cubicBezTo>
                    <a:pt x="4082" y="1277"/>
                    <a:pt x="4106" y="1131"/>
                    <a:pt x="4082" y="986"/>
                  </a:cubicBezTo>
                  <a:cubicBezTo>
                    <a:pt x="4130" y="986"/>
                    <a:pt x="4203" y="961"/>
                    <a:pt x="4252" y="961"/>
                  </a:cubicBezTo>
                  <a:cubicBezTo>
                    <a:pt x="4470" y="961"/>
                    <a:pt x="4640" y="1083"/>
                    <a:pt x="4738" y="1277"/>
                  </a:cubicBezTo>
                  <a:cubicBezTo>
                    <a:pt x="4835" y="1544"/>
                    <a:pt x="4810" y="1836"/>
                    <a:pt x="4665" y="2079"/>
                  </a:cubicBezTo>
                  <a:cubicBezTo>
                    <a:pt x="4483" y="2341"/>
                    <a:pt x="4201" y="2486"/>
                    <a:pt x="3902" y="2486"/>
                  </a:cubicBezTo>
                  <a:cubicBezTo>
                    <a:pt x="3841" y="2486"/>
                    <a:pt x="3779" y="2480"/>
                    <a:pt x="3717" y="2467"/>
                  </a:cubicBezTo>
                  <a:cubicBezTo>
                    <a:pt x="3572" y="2443"/>
                    <a:pt x="3450" y="2370"/>
                    <a:pt x="3353" y="2297"/>
                  </a:cubicBezTo>
                  <a:cubicBezTo>
                    <a:pt x="3401" y="2176"/>
                    <a:pt x="3377" y="2030"/>
                    <a:pt x="3304" y="1933"/>
                  </a:cubicBezTo>
                  <a:cubicBezTo>
                    <a:pt x="3244" y="1884"/>
                    <a:pt x="3189" y="1860"/>
                    <a:pt x="3143" y="1860"/>
                  </a:cubicBezTo>
                  <a:cubicBezTo>
                    <a:pt x="3098" y="1860"/>
                    <a:pt x="3061" y="1884"/>
                    <a:pt x="3037" y="1933"/>
                  </a:cubicBezTo>
                  <a:cubicBezTo>
                    <a:pt x="3037" y="2103"/>
                    <a:pt x="3086" y="2249"/>
                    <a:pt x="3231" y="2322"/>
                  </a:cubicBezTo>
                  <a:cubicBezTo>
                    <a:pt x="3071" y="2620"/>
                    <a:pt x="2781" y="2809"/>
                    <a:pt x="2442" y="2809"/>
                  </a:cubicBezTo>
                  <a:cubicBezTo>
                    <a:pt x="2422" y="2809"/>
                    <a:pt x="2402" y="2809"/>
                    <a:pt x="2381" y="2807"/>
                  </a:cubicBezTo>
                  <a:cubicBezTo>
                    <a:pt x="2187" y="2807"/>
                    <a:pt x="1968" y="2686"/>
                    <a:pt x="1847" y="2516"/>
                  </a:cubicBezTo>
                  <a:cubicBezTo>
                    <a:pt x="1920" y="2394"/>
                    <a:pt x="1968" y="2249"/>
                    <a:pt x="1920" y="2103"/>
                  </a:cubicBezTo>
                  <a:cubicBezTo>
                    <a:pt x="1895" y="2030"/>
                    <a:pt x="1822" y="1957"/>
                    <a:pt x="1725" y="1933"/>
                  </a:cubicBezTo>
                  <a:cubicBezTo>
                    <a:pt x="1712" y="1928"/>
                    <a:pt x="1699" y="1926"/>
                    <a:pt x="1685" y="1926"/>
                  </a:cubicBezTo>
                  <a:cubicBezTo>
                    <a:pt x="1627" y="1926"/>
                    <a:pt x="1575" y="1966"/>
                    <a:pt x="1555" y="2006"/>
                  </a:cubicBezTo>
                  <a:cubicBezTo>
                    <a:pt x="1531" y="2200"/>
                    <a:pt x="1580" y="2394"/>
                    <a:pt x="1725" y="2540"/>
                  </a:cubicBezTo>
                  <a:cubicBezTo>
                    <a:pt x="1604" y="2662"/>
                    <a:pt x="1434" y="2735"/>
                    <a:pt x="1264" y="2759"/>
                  </a:cubicBezTo>
                  <a:lnTo>
                    <a:pt x="1191" y="2759"/>
                  </a:lnTo>
                  <a:cubicBezTo>
                    <a:pt x="1045" y="2759"/>
                    <a:pt x="924" y="2686"/>
                    <a:pt x="826" y="2589"/>
                  </a:cubicBezTo>
                  <a:cubicBezTo>
                    <a:pt x="729" y="2467"/>
                    <a:pt x="705" y="2346"/>
                    <a:pt x="729" y="2224"/>
                  </a:cubicBezTo>
                  <a:cubicBezTo>
                    <a:pt x="924" y="2152"/>
                    <a:pt x="1167" y="1957"/>
                    <a:pt x="1142" y="1836"/>
                  </a:cubicBezTo>
                  <a:cubicBezTo>
                    <a:pt x="1142" y="1801"/>
                    <a:pt x="1118" y="1767"/>
                    <a:pt x="1052" y="1767"/>
                  </a:cubicBezTo>
                  <a:cubicBezTo>
                    <a:pt x="1025" y="1767"/>
                    <a:pt x="991" y="1773"/>
                    <a:pt x="948" y="1787"/>
                  </a:cubicBezTo>
                  <a:cubicBezTo>
                    <a:pt x="802" y="1836"/>
                    <a:pt x="681" y="1982"/>
                    <a:pt x="656" y="2152"/>
                  </a:cubicBezTo>
                  <a:cubicBezTo>
                    <a:pt x="638" y="2154"/>
                    <a:pt x="621" y="2155"/>
                    <a:pt x="603" y="2155"/>
                  </a:cubicBezTo>
                  <a:cubicBezTo>
                    <a:pt x="414" y="2155"/>
                    <a:pt x="286" y="2032"/>
                    <a:pt x="219" y="1787"/>
                  </a:cubicBezTo>
                  <a:cubicBezTo>
                    <a:pt x="98" y="1520"/>
                    <a:pt x="122" y="1228"/>
                    <a:pt x="243" y="961"/>
                  </a:cubicBezTo>
                  <a:cubicBezTo>
                    <a:pt x="389" y="791"/>
                    <a:pt x="608" y="694"/>
                    <a:pt x="851" y="694"/>
                  </a:cubicBezTo>
                  <a:lnTo>
                    <a:pt x="1142" y="694"/>
                  </a:lnTo>
                  <a:lnTo>
                    <a:pt x="1142" y="743"/>
                  </a:lnTo>
                  <a:cubicBezTo>
                    <a:pt x="1118" y="840"/>
                    <a:pt x="1142" y="937"/>
                    <a:pt x="1191" y="1010"/>
                  </a:cubicBezTo>
                  <a:cubicBezTo>
                    <a:pt x="1204" y="1036"/>
                    <a:pt x="1232" y="1056"/>
                    <a:pt x="1271" y="1056"/>
                  </a:cubicBezTo>
                  <a:cubicBezTo>
                    <a:pt x="1302" y="1056"/>
                    <a:pt x="1341" y="1043"/>
                    <a:pt x="1385" y="1010"/>
                  </a:cubicBezTo>
                  <a:cubicBezTo>
                    <a:pt x="1482" y="913"/>
                    <a:pt x="1507" y="888"/>
                    <a:pt x="1482" y="791"/>
                  </a:cubicBezTo>
                  <a:cubicBezTo>
                    <a:pt x="1458" y="718"/>
                    <a:pt x="1385" y="645"/>
                    <a:pt x="1239" y="621"/>
                  </a:cubicBezTo>
                  <a:cubicBezTo>
                    <a:pt x="1239" y="475"/>
                    <a:pt x="1288" y="330"/>
                    <a:pt x="1385" y="232"/>
                  </a:cubicBezTo>
                  <a:cubicBezTo>
                    <a:pt x="1452" y="152"/>
                    <a:pt x="1556" y="116"/>
                    <a:pt x="1688" y="116"/>
                  </a:cubicBezTo>
                  <a:close/>
                  <a:moveTo>
                    <a:pt x="1650" y="1"/>
                  </a:moveTo>
                  <a:cubicBezTo>
                    <a:pt x="1501" y="1"/>
                    <a:pt x="1380" y="43"/>
                    <a:pt x="1288" y="135"/>
                  </a:cubicBezTo>
                  <a:cubicBezTo>
                    <a:pt x="1191" y="257"/>
                    <a:pt x="1118" y="427"/>
                    <a:pt x="1118" y="597"/>
                  </a:cubicBezTo>
                  <a:cubicBezTo>
                    <a:pt x="1069" y="585"/>
                    <a:pt x="1021" y="579"/>
                    <a:pt x="972" y="579"/>
                  </a:cubicBezTo>
                  <a:cubicBezTo>
                    <a:pt x="924" y="579"/>
                    <a:pt x="875" y="585"/>
                    <a:pt x="826" y="597"/>
                  </a:cubicBezTo>
                  <a:cubicBezTo>
                    <a:pt x="559" y="597"/>
                    <a:pt x="316" y="694"/>
                    <a:pt x="146" y="888"/>
                  </a:cubicBezTo>
                  <a:cubicBezTo>
                    <a:pt x="1" y="1180"/>
                    <a:pt x="1" y="1520"/>
                    <a:pt x="122" y="1811"/>
                  </a:cubicBezTo>
                  <a:cubicBezTo>
                    <a:pt x="219" y="2152"/>
                    <a:pt x="414" y="2224"/>
                    <a:pt x="559" y="2224"/>
                  </a:cubicBezTo>
                  <a:lnTo>
                    <a:pt x="608" y="2224"/>
                  </a:lnTo>
                  <a:cubicBezTo>
                    <a:pt x="608" y="2394"/>
                    <a:pt x="656" y="2540"/>
                    <a:pt x="754" y="2637"/>
                  </a:cubicBezTo>
                  <a:cubicBezTo>
                    <a:pt x="851" y="2783"/>
                    <a:pt x="1021" y="2856"/>
                    <a:pt x="1191" y="2856"/>
                  </a:cubicBezTo>
                  <a:lnTo>
                    <a:pt x="1264" y="2856"/>
                  </a:lnTo>
                  <a:cubicBezTo>
                    <a:pt x="1458" y="2832"/>
                    <a:pt x="1652" y="2759"/>
                    <a:pt x="1774" y="2613"/>
                  </a:cubicBezTo>
                  <a:cubicBezTo>
                    <a:pt x="1944" y="2783"/>
                    <a:pt x="2163" y="2905"/>
                    <a:pt x="2381" y="2929"/>
                  </a:cubicBezTo>
                  <a:lnTo>
                    <a:pt x="2430" y="2929"/>
                  </a:lnTo>
                  <a:cubicBezTo>
                    <a:pt x="2794" y="2905"/>
                    <a:pt x="3134" y="2710"/>
                    <a:pt x="3304" y="2394"/>
                  </a:cubicBezTo>
                  <a:cubicBezTo>
                    <a:pt x="3426" y="2467"/>
                    <a:pt x="3547" y="2516"/>
                    <a:pt x="3693" y="2540"/>
                  </a:cubicBezTo>
                  <a:cubicBezTo>
                    <a:pt x="3766" y="2559"/>
                    <a:pt x="3841" y="2567"/>
                    <a:pt x="3916" y="2567"/>
                  </a:cubicBezTo>
                  <a:cubicBezTo>
                    <a:pt x="4239" y="2567"/>
                    <a:pt x="4560" y="2403"/>
                    <a:pt x="4738" y="2127"/>
                  </a:cubicBezTo>
                  <a:cubicBezTo>
                    <a:pt x="4932" y="1860"/>
                    <a:pt x="4956" y="1496"/>
                    <a:pt x="4835" y="1204"/>
                  </a:cubicBezTo>
                  <a:cubicBezTo>
                    <a:pt x="4738" y="986"/>
                    <a:pt x="4495" y="840"/>
                    <a:pt x="4252" y="840"/>
                  </a:cubicBezTo>
                  <a:cubicBezTo>
                    <a:pt x="4203" y="840"/>
                    <a:pt x="4130" y="840"/>
                    <a:pt x="4057" y="864"/>
                  </a:cubicBezTo>
                  <a:cubicBezTo>
                    <a:pt x="4033" y="500"/>
                    <a:pt x="3790" y="232"/>
                    <a:pt x="3450" y="135"/>
                  </a:cubicBezTo>
                  <a:cubicBezTo>
                    <a:pt x="3426" y="123"/>
                    <a:pt x="3395" y="117"/>
                    <a:pt x="3365" y="117"/>
                  </a:cubicBezTo>
                  <a:cubicBezTo>
                    <a:pt x="3335" y="117"/>
                    <a:pt x="3304" y="123"/>
                    <a:pt x="3280" y="135"/>
                  </a:cubicBezTo>
                  <a:cubicBezTo>
                    <a:pt x="3013" y="135"/>
                    <a:pt x="2746" y="208"/>
                    <a:pt x="2527" y="330"/>
                  </a:cubicBezTo>
                  <a:cubicBezTo>
                    <a:pt x="2405" y="232"/>
                    <a:pt x="2235" y="135"/>
                    <a:pt x="2090" y="87"/>
                  </a:cubicBezTo>
                  <a:cubicBezTo>
                    <a:pt x="1923" y="31"/>
                    <a:pt x="1776" y="1"/>
                    <a:pt x="1650" y="1"/>
                  </a:cubicBezTo>
                  <a:close/>
                </a:path>
              </a:pathLst>
            </a:custGeom>
            <a:solidFill>
              <a:srgbClr val="261C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71" name="Google Shape;371;p9"/>
          <p:cNvGrpSpPr/>
          <p:nvPr/>
        </p:nvGrpSpPr>
        <p:grpSpPr>
          <a:xfrm rot="-2398771" flipH="1">
            <a:off x="8091903" y="4376591"/>
            <a:ext cx="1016105" cy="607224"/>
            <a:chOff x="1202177" y="4613417"/>
            <a:chExt cx="528376" cy="315757"/>
          </a:xfrm>
        </p:grpSpPr>
        <p:sp>
          <p:nvSpPr>
            <p:cNvPr id="372" name="Google Shape;372;p9"/>
            <p:cNvSpPr/>
            <p:nvPr/>
          </p:nvSpPr>
          <p:spPr>
            <a:xfrm>
              <a:off x="1564214" y="4671691"/>
              <a:ext cx="166339" cy="48340"/>
            </a:xfrm>
            <a:custGeom>
              <a:avLst/>
              <a:gdLst/>
              <a:ahLst/>
              <a:cxnLst/>
              <a:rect l="l" t="t" r="r" b="b"/>
              <a:pathLst>
                <a:path w="1507" h="438" extrusionOk="0">
                  <a:moveTo>
                    <a:pt x="1409" y="1"/>
                  </a:moveTo>
                  <a:lnTo>
                    <a:pt x="73" y="316"/>
                  </a:lnTo>
                  <a:cubicBezTo>
                    <a:pt x="25" y="316"/>
                    <a:pt x="0" y="341"/>
                    <a:pt x="25" y="389"/>
                  </a:cubicBezTo>
                  <a:cubicBezTo>
                    <a:pt x="25" y="414"/>
                    <a:pt x="49" y="438"/>
                    <a:pt x="73" y="438"/>
                  </a:cubicBezTo>
                  <a:lnTo>
                    <a:pt x="98" y="438"/>
                  </a:lnTo>
                  <a:lnTo>
                    <a:pt x="1434" y="122"/>
                  </a:lnTo>
                  <a:cubicBezTo>
                    <a:pt x="1506" y="122"/>
                    <a:pt x="1482" y="1"/>
                    <a:pt x="1409" y="1"/>
                  </a:cubicBezTo>
                  <a:close/>
                </a:path>
              </a:pathLst>
            </a:custGeom>
            <a:solidFill>
              <a:srgbClr val="261B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373;p9"/>
            <p:cNvSpPr/>
            <p:nvPr/>
          </p:nvSpPr>
          <p:spPr>
            <a:xfrm>
              <a:off x="1602846" y="4613417"/>
              <a:ext cx="60708" cy="176363"/>
            </a:xfrm>
            <a:custGeom>
              <a:avLst/>
              <a:gdLst/>
              <a:ahLst/>
              <a:cxnLst/>
              <a:rect l="l" t="t" r="r" b="b"/>
              <a:pathLst>
                <a:path w="550" h="1598" extrusionOk="0">
                  <a:moveTo>
                    <a:pt x="77" y="0"/>
                  </a:moveTo>
                  <a:cubicBezTo>
                    <a:pt x="39" y="0"/>
                    <a:pt x="0" y="32"/>
                    <a:pt x="15" y="91"/>
                  </a:cubicBezTo>
                  <a:lnTo>
                    <a:pt x="403" y="1573"/>
                  </a:lnTo>
                  <a:cubicBezTo>
                    <a:pt x="428" y="1597"/>
                    <a:pt x="452" y="1597"/>
                    <a:pt x="476" y="1597"/>
                  </a:cubicBezTo>
                  <a:lnTo>
                    <a:pt x="501" y="1597"/>
                  </a:lnTo>
                  <a:cubicBezTo>
                    <a:pt x="525" y="1597"/>
                    <a:pt x="549" y="1549"/>
                    <a:pt x="525" y="1525"/>
                  </a:cubicBezTo>
                  <a:lnTo>
                    <a:pt x="136" y="43"/>
                  </a:lnTo>
                  <a:cubicBezTo>
                    <a:pt x="127" y="14"/>
                    <a:pt x="102" y="0"/>
                    <a:pt x="77" y="0"/>
                  </a:cubicBezTo>
                  <a:close/>
                </a:path>
              </a:pathLst>
            </a:custGeom>
            <a:solidFill>
              <a:srgbClr val="261B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374;p9"/>
            <p:cNvSpPr/>
            <p:nvPr/>
          </p:nvSpPr>
          <p:spPr>
            <a:xfrm>
              <a:off x="1582978" y="4629421"/>
              <a:ext cx="104638" cy="138950"/>
            </a:xfrm>
            <a:custGeom>
              <a:avLst/>
              <a:gdLst/>
              <a:ahLst/>
              <a:cxnLst/>
              <a:rect l="l" t="t" r="r" b="b"/>
              <a:pathLst>
                <a:path w="948" h="1259" extrusionOk="0">
                  <a:moveTo>
                    <a:pt x="875" y="1"/>
                  </a:moveTo>
                  <a:cubicBezTo>
                    <a:pt x="857" y="1"/>
                    <a:pt x="838" y="7"/>
                    <a:pt x="826" y="19"/>
                  </a:cubicBezTo>
                  <a:lnTo>
                    <a:pt x="25" y="1161"/>
                  </a:lnTo>
                  <a:cubicBezTo>
                    <a:pt x="0" y="1185"/>
                    <a:pt x="0" y="1234"/>
                    <a:pt x="49" y="1258"/>
                  </a:cubicBezTo>
                  <a:lnTo>
                    <a:pt x="122" y="1258"/>
                  </a:lnTo>
                  <a:lnTo>
                    <a:pt x="924" y="92"/>
                  </a:lnTo>
                  <a:cubicBezTo>
                    <a:pt x="948" y="68"/>
                    <a:pt x="948" y="19"/>
                    <a:pt x="924" y="19"/>
                  </a:cubicBezTo>
                  <a:cubicBezTo>
                    <a:pt x="911" y="7"/>
                    <a:pt x="893" y="1"/>
                    <a:pt x="875" y="1"/>
                  </a:cubicBezTo>
                  <a:close/>
                </a:path>
              </a:pathLst>
            </a:custGeom>
            <a:solidFill>
              <a:srgbClr val="261B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375;p9"/>
            <p:cNvSpPr/>
            <p:nvPr/>
          </p:nvSpPr>
          <p:spPr>
            <a:xfrm>
              <a:off x="1548982" y="4644430"/>
              <a:ext cx="160158" cy="102419"/>
            </a:xfrm>
            <a:custGeom>
              <a:avLst/>
              <a:gdLst/>
              <a:ahLst/>
              <a:cxnLst/>
              <a:rect l="l" t="t" r="r" b="b"/>
              <a:pathLst>
                <a:path w="1451" h="928" extrusionOk="0">
                  <a:moveTo>
                    <a:pt x="115" y="1"/>
                  </a:moveTo>
                  <a:cubicBezTo>
                    <a:pt x="51" y="1"/>
                    <a:pt x="0" y="83"/>
                    <a:pt x="65" y="126"/>
                  </a:cubicBezTo>
                  <a:lnTo>
                    <a:pt x="1329" y="928"/>
                  </a:lnTo>
                  <a:lnTo>
                    <a:pt x="1377" y="928"/>
                  </a:lnTo>
                  <a:cubicBezTo>
                    <a:pt x="1426" y="928"/>
                    <a:pt x="1450" y="831"/>
                    <a:pt x="1402" y="806"/>
                  </a:cubicBezTo>
                  <a:lnTo>
                    <a:pt x="138" y="5"/>
                  </a:lnTo>
                  <a:cubicBezTo>
                    <a:pt x="130" y="2"/>
                    <a:pt x="123" y="1"/>
                    <a:pt x="115" y="1"/>
                  </a:cubicBezTo>
                  <a:close/>
                </a:path>
              </a:pathLst>
            </a:custGeom>
            <a:solidFill>
              <a:srgbClr val="261B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376;p9"/>
            <p:cNvSpPr/>
            <p:nvPr/>
          </p:nvSpPr>
          <p:spPr>
            <a:xfrm>
              <a:off x="1202177" y="4673346"/>
              <a:ext cx="177156" cy="151310"/>
            </a:xfrm>
            <a:custGeom>
              <a:avLst/>
              <a:gdLst/>
              <a:ahLst/>
              <a:cxnLst/>
              <a:rect l="l" t="t" r="r" b="b"/>
              <a:pathLst>
                <a:path w="1605" h="1371" extrusionOk="0">
                  <a:moveTo>
                    <a:pt x="924" y="131"/>
                  </a:moveTo>
                  <a:cubicBezTo>
                    <a:pt x="1216" y="131"/>
                    <a:pt x="1458" y="374"/>
                    <a:pt x="1483" y="690"/>
                  </a:cubicBezTo>
                  <a:cubicBezTo>
                    <a:pt x="1483" y="1019"/>
                    <a:pt x="1204" y="1248"/>
                    <a:pt x="911" y="1248"/>
                  </a:cubicBezTo>
                  <a:cubicBezTo>
                    <a:pt x="771" y="1248"/>
                    <a:pt x="629" y="1196"/>
                    <a:pt x="511" y="1079"/>
                  </a:cubicBezTo>
                  <a:cubicBezTo>
                    <a:pt x="171" y="739"/>
                    <a:pt x="414" y="131"/>
                    <a:pt x="924" y="131"/>
                  </a:cubicBezTo>
                  <a:close/>
                  <a:moveTo>
                    <a:pt x="907" y="1"/>
                  </a:moveTo>
                  <a:cubicBezTo>
                    <a:pt x="740" y="1"/>
                    <a:pt x="571" y="63"/>
                    <a:pt x="438" y="204"/>
                  </a:cubicBezTo>
                  <a:cubicBezTo>
                    <a:pt x="1" y="641"/>
                    <a:pt x="317" y="1370"/>
                    <a:pt x="924" y="1370"/>
                  </a:cubicBezTo>
                  <a:cubicBezTo>
                    <a:pt x="1288" y="1370"/>
                    <a:pt x="1604" y="1079"/>
                    <a:pt x="1604" y="690"/>
                  </a:cubicBezTo>
                  <a:cubicBezTo>
                    <a:pt x="1604" y="278"/>
                    <a:pt x="1258" y="1"/>
                    <a:pt x="907" y="1"/>
                  </a:cubicBezTo>
                  <a:close/>
                </a:path>
              </a:pathLst>
            </a:custGeom>
            <a:solidFill>
              <a:srgbClr val="261B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377;p9"/>
            <p:cNvSpPr/>
            <p:nvPr/>
          </p:nvSpPr>
          <p:spPr>
            <a:xfrm>
              <a:off x="1389928" y="4832385"/>
              <a:ext cx="115344" cy="96790"/>
            </a:xfrm>
            <a:custGeom>
              <a:avLst/>
              <a:gdLst/>
              <a:ahLst/>
              <a:cxnLst/>
              <a:rect l="l" t="t" r="r" b="b"/>
              <a:pathLst>
                <a:path w="1045" h="877" extrusionOk="0">
                  <a:moveTo>
                    <a:pt x="583" y="124"/>
                  </a:moveTo>
                  <a:cubicBezTo>
                    <a:pt x="753" y="124"/>
                    <a:pt x="899" y="269"/>
                    <a:pt x="899" y="439"/>
                  </a:cubicBezTo>
                  <a:cubicBezTo>
                    <a:pt x="899" y="622"/>
                    <a:pt x="741" y="747"/>
                    <a:pt x="587" y="747"/>
                  </a:cubicBezTo>
                  <a:cubicBezTo>
                    <a:pt x="515" y="747"/>
                    <a:pt x="443" y="720"/>
                    <a:pt x="389" y="658"/>
                  </a:cubicBezTo>
                  <a:cubicBezTo>
                    <a:pt x="195" y="464"/>
                    <a:pt x="316" y="124"/>
                    <a:pt x="583" y="124"/>
                  </a:cubicBezTo>
                  <a:close/>
                  <a:moveTo>
                    <a:pt x="584" y="0"/>
                  </a:moveTo>
                  <a:cubicBezTo>
                    <a:pt x="473" y="0"/>
                    <a:pt x="361" y="38"/>
                    <a:pt x="268" y="124"/>
                  </a:cubicBezTo>
                  <a:cubicBezTo>
                    <a:pt x="0" y="415"/>
                    <a:pt x="195" y="877"/>
                    <a:pt x="583" y="877"/>
                  </a:cubicBezTo>
                  <a:cubicBezTo>
                    <a:pt x="826" y="877"/>
                    <a:pt x="1021" y="682"/>
                    <a:pt x="1045" y="439"/>
                  </a:cubicBezTo>
                  <a:cubicBezTo>
                    <a:pt x="1045" y="175"/>
                    <a:pt x="820" y="0"/>
                    <a:pt x="584" y="0"/>
                  </a:cubicBezTo>
                  <a:close/>
                </a:path>
              </a:pathLst>
            </a:custGeom>
            <a:solidFill>
              <a:srgbClr val="261B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78" name="Google Shape;378;p9"/>
          <p:cNvGrpSpPr/>
          <p:nvPr/>
        </p:nvGrpSpPr>
        <p:grpSpPr>
          <a:xfrm>
            <a:off x="8434827" y="188005"/>
            <a:ext cx="495544" cy="469263"/>
            <a:chOff x="2736573" y="4286656"/>
            <a:chExt cx="316076" cy="299294"/>
          </a:xfrm>
        </p:grpSpPr>
        <p:sp>
          <p:nvSpPr>
            <p:cNvPr id="379" name="Google Shape;379;p9"/>
            <p:cNvSpPr/>
            <p:nvPr/>
          </p:nvSpPr>
          <p:spPr>
            <a:xfrm>
              <a:off x="2867907" y="4291145"/>
              <a:ext cx="173578" cy="177388"/>
            </a:xfrm>
            <a:custGeom>
              <a:avLst/>
              <a:gdLst/>
              <a:ahLst/>
              <a:cxnLst/>
              <a:rect l="l" t="t" r="r" b="b"/>
              <a:pathLst>
                <a:path w="1508" h="1541" extrusionOk="0">
                  <a:moveTo>
                    <a:pt x="900" y="132"/>
                  </a:moveTo>
                  <a:lnTo>
                    <a:pt x="900" y="132"/>
                  </a:lnTo>
                  <a:cubicBezTo>
                    <a:pt x="778" y="472"/>
                    <a:pt x="608" y="812"/>
                    <a:pt x="390" y="1103"/>
                  </a:cubicBezTo>
                  <a:cubicBezTo>
                    <a:pt x="365" y="1128"/>
                    <a:pt x="365" y="1152"/>
                    <a:pt x="390" y="1176"/>
                  </a:cubicBezTo>
                  <a:cubicBezTo>
                    <a:pt x="402" y="1188"/>
                    <a:pt x="420" y="1194"/>
                    <a:pt x="435" y="1194"/>
                  </a:cubicBezTo>
                  <a:cubicBezTo>
                    <a:pt x="450" y="1194"/>
                    <a:pt x="463" y="1188"/>
                    <a:pt x="463" y="1176"/>
                  </a:cubicBezTo>
                  <a:cubicBezTo>
                    <a:pt x="705" y="1006"/>
                    <a:pt x="973" y="885"/>
                    <a:pt x="1264" y="812"/>
                  </a:cubicBezTo>
                  <a:cubicBezTo>
                    <a:pt x="1337" y="812"/>
                    <a:pt x="1361" y="860"/>
                    <a:pt x="1361" y="860"/>
                  </a:cubicBezTo>
                  <a:cubicBezTo>
                    <a:pt x="1361" y="860"/>
                    <a:pt x="1361" y="885"/>
                    <a:pt x="1361" y="885"/>
                  </a:cubicBezTo>
                  <a:cubicBezTo>
                    <a:pt x="1313" y="1030"/>
                    <a:pt x="875" y="1273"/>
                    <a:pt x="584" y="1395"/>
                  </a:cubicBezTo>
                  <a:lnTo>
                    <a:pt x="147" y="1055"/>
                  </a:lnTo>
                  <a:cubicBezTo>
                    <a:pt x="365" y="666"/>
                    <a:pt x="730" y="156"/>
                    <a:pt x="900" y="132"/>
                  </a:cubicBezTo>
                  <a:close/>
                  <a:moveTo>
                    <a:pt x="958" y="1"/>
                  </a:moveTo>
                  <a:cubicBezTo>
                    <a:pt x="948" y="1"/>
                    <a:pt x="937" y="4"/>
                    <a:pt x="924" y="10"/>
                  </a:cubicBezTo>
                  <a:cubicBezTo>
                    <a:pt x="608" y="10"/>
                    <a:pt x="122" y="860"/>
                    <a:pt x="25" y="1055"/>
                  </a:cubicBezTo>
                  <a:cubicBezTo>
                    <a:pt x="1" y="1079"/>
                    <a:pt x="1" y="1103"/>
                    <a:pt x="25" y="1128"/>
                  </a:cubicBezTo>
                  <a:lnTo>
                    <a:pt x="511" y="1516"/>
                  </a:lnTo>
                  <a:cubicBezTo>
                    <a:pt x="535" y="1516"/>
                    <a:pt x="535" y="1516"/>
                    <a:pt x="560" y="1540"/>
                  </a:cubicBezTo>
                  <a:lnTo>
                    <a:pt x="608" y="1540"/>
                  </a:lnTo>
                  <a:cubicBezTo>
                    <a:pt x="730" y="1468"/>
                    <a:pt x="1410" y="1200"/>
                    <a:pt x="1483" y="933"/>
                  </a:cubicBezTo>
                  <a:cubicBezTo>
                    <a:pt x="1507" y="885"/>
                    <a:pt x="1507" y="836"/>
                    <a:pt x="1483" y="787"/>
                  </a:cubicBezTo>
                  <a:cubicBezTo>
                    <a:pt x="1434" y="715"/>
                    <a:pt x="1361" y="690"/>
                    <a:pt x="1264" y="690"/>
                  </a:cubicBezTo>
                  <a:cubicBezTo>
                    <a:pt x="1046" y="715"/>
                    <a:pt x="851" y="787"/>
                    <a:pt x="657" y="909"/>
                  </a:cubicBezTo>
                  <a:cubicBezTo>
                    <a:pt x="851" y="617"/>
                    <a:pt x="1094" y="204"/>
                    <a:pt x="1021" y="59"/>
                  </a:cubicBezTo>
                  <a:cubicBezTo>
                    <a:pt x="1003" y="23"/>
                    <a:pt x="986" y="1"/>
                    <a:pt x="9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380;p9"/>
            <p:cNvSpPr/>
            <p:nvPr/>
          </p:nvSpPr>
          <p:spPr>
            <a:xfrm>
              <a:off x="2775708" y="4407871"/>
              <a:ext cx="166672" cy="178079"/>
            </a:xfrm>
            <a:custGeom>
              <a:avLst/>
              <a:gdLst/>
              <a:ahLst/>
              <a:cxnLst/>
              <a:rect l="l" t="t" r="r" b="b"/>
              <a:pathLst>
                <a:path w="1448" h="1547" extrusionOk="0">
                  <a:moveTo>
                    <a:pt x="876" y="0"/>
                  </a:moveTo>
                  <a:cubicBezTo>
                    <a:pt x="862" y="0"/>
                    <a:pt x="846" y="6"/>
                    <a:pt x="826" y="16"/>
                  </a:cubicBezTo>
                  <a:cubicBezTo>
                    <a:pt x="802" y="41"/>
                    <a:pt x="73" y="551"/>
                    <a:pt x="25" y="1061"/>
                  </a:cubicBezTo>
                  <a:cubicBezTo>
                    <a:pt x="0" y="1207"/>
                    <a:pt x="73" y="1255"/>
                    <a:pt x="97" y="1255"/>
                  </a:cubicBezTo>
                  <a:cubicBezTo>
                    <a:pt x="104" y="1256"/>
                    <a:pt x="111" y="1257"/>
                    <a:pt x="118" y="1257"/>
                  </a:cubicBezTo>
                  <a:cubicBezTo>
                    <a:pt x="292" y="1257"/>
                    <a:pt x="593" y="978"/>
                    <a:pt x="826" y="745"/>
                  </a:cubicBezTo>
                  <a:lnTo>
                    <a:pt x="826" y="745"/>
                  </a:lnTo>
                  <a:cubicBezTo>
                    <a:pt x="705" y="964"/>
                    <a:pt x="681" y="1207"/>
                    <a:pt x="681" y="1450"/>
                  </a:cubicBezTo>
                  <a:cubicBezTo>
                    <a:pt x="705" y="1498"/>
                    <a:pt x="753" y="1547"/>
                    <a:pt x="826" y="1547"/>
                  </a:cubicBezTo>
                  <a:lnTo>
                    <a:pt x="851" y="1547"/>
                  </a:lnTo>
                  <a:cubicBezTo>
                    <a:pt x="1191" y="1547"/>
                    <a:pt x="1385" y="648"/>
                    <a:pt x="1434" y="478"/>
                  </a:cubicBezTo>
                  <a:cubicBezTo>
                    <a:pt x="1447" y="423"/>
                    <a:pt x="1415" y="392"/>
                    <a:pt x="1380" y="392"/>
                  </a:cubicBezTo>
                  <a:cubicBezTo>
                    <a:pt x="1352" y="392"/>
                    <a:pt x="1323" y="411"/>
                    <a:pt x="1312" y="454"/>
                  </a:cubicBezTo>
                  <a:cubicBezTo>
                    <a:pt x="1215" y="939"/>
                    <a:pt x="996" y="1425"/>
                    <a:pt x="851" y="1425"/>
                  </a:cubicBezTo>
                  <a:lnTo>
                    <a:pt x="826" y="1425"/>
                  </a:lnTo>
                  <a:cubicBezTo>
                    <a:pt x="753" y="1255"/>
                    <a:pt x="1069" y="551"/>
                    <a:pt x="1093" y="478"/>
                  </a:cubicBezTo>
                  <a:lnTo>
                    <a:pt x="1093" y="454"/>
                  </a:lnTo>
                  <a:cubicBezTo>
                    <a:pt x="1118" y="429"/>
                    <a:pt x="1093" y="405"/>
                    <a:pt x="1069" y="381"/>
                  </a:cubicBezTo>
                  <a:cubicBezTo>
                    <a:pt x="1057" y="369"/>
                    <a:pt x="1045" y="363"/>
                    <a:pt x="1033" y="363"/>
                  </a:cubicBezTo>
                  <a:cubicBezTo>
                    <a:pt x="1021" y="363"/>
                    <a:pt x="1008" y="369"/>
                    <a:pt x="996" y="381"/>
                  </a:cubicBezTo>
                  <a:cubicBezTo>
                    <a:pt x="759" y="642"/>
                    <a:pt x="267" y="1135"/>
                    <a:pt x="153" y="1135"/>
                  </a:cubicBezTo>
                  <a:cubicBezTo>
                    <a:pt x="151" y="1135"/>
                    <a:pt x="148" y="1134"/>
                    <a:pt x="146" y="1134"/>
                  </a:cubicBezTo>
                  <a:lnTo>
                    <a:pt x="146" y="1061"/>
                  </a:lnTo>
                  <a:cubicBezTo>
                    <a:pt x="195" y="624"/>
                    <a:pt x="899" y="114"/>
                    <a:pt x="899" y="114"/>
                  </a:cubicBezTo>
                  <a:cubicBezTo>
                    <a:pt x="948" y="89"/>
                    <a:pt x="948" y="65"/>
                    <a:pt x="923" y="41"/>
                  </a:cubicBezTo>
                  <a:cubicBezTo>
                    <a:pt x="909" y="12"/>
                    <a:pt x="895" y="0"/>
                    <a:pt x="8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381;p9"/>
            <p:cNvSpPr/>
            <p:nvPr/>
          </p:nvSpPr>
          <p:spPr>
            <a:xfrm>
              <a:off x="2736573" y="4286656"/>
              <a:ext cx="137090" cy="122480"/>
            </a:xfrm>
            <a:custGeom>
              <a:avLst/>
              <a:gdLst/>
              <a:ahLst/>
              <a:cxnLst/>
              <a:rect l="l" t="t" r="r" b="b"/>
              <a:pathLst>
                <a:path w="1191" h="1064" extrusionOk="0">
                  <a:moveTo>
                    <a:pt x="923" y="0"/>
                  </a:moveTo>
                  <a:cubicBezTo>
                    <a:pt x="875" y="0"/>
                    <a:pt x="850" y="25"/>
                    <a:pt x="826" y="49"/>
                  </a:cubicBezTo>
                  <a:cubicBezTo>
                    <a:pt x="729" y="268"/>
                    <a:pt x="729" y="511"/>
                    <a:pt x="802" y="754"/>
                  </a:cubicBezTo>
                  <a:cubicBezTo>
                    <a:pt x="691" y="743"/>
                    <a:pt x="585" y="738"/>
                    <a:pt x="481" y="738"/>
                  </a:cubicBezTo>
                  <a:cubicBezTo>
                    <a:pt x="333" y="738"/>
                    <a:pt x="191" y="749"/>
                    <a:pt x="49" y="778"/>
                  </a:cubicBezTo>
                  <a:cubicBezTo>
                    <a:pt x="25" y="778"/>
                    <a:pt x="0" y="826"/>
                    <a:pt x="0" y="851"/>
                  </a:cubicBezTo>
                  <a:cubicBezTo>
                    <a:pt x="25" y="875"/>
                    <a:pt x="49" y="899"/>
                    <a:pt x="97" y="899"/>
                  </a:cubicBezTo>
                  <a:cubicBezTo>
                    <a:pt x="219" y="863"/>
                    <a:pt x="346" y="845"/>
                    <a:pt x="477" y="845"/>
                  </a:cubicBezTo>
                  <a:cubicBezTo>
                    <a:pt x="608" y="845"/>
                    <a:pt x="741" y="863"/>
                    <a:pt x="875" y="899"/>
                  </a:cubicBezTo>
                  <a:cubicBezTo>
                    <a:pt x="923" y="972"/>
                    <a:pt x="1021" y="1021"/>
                    <a:pt x="1093" y="1045"/>
                  </a:cubicBezTo>
                  <a:cubicBezTo>
                    <a:pt x="1106" y="1057"/>
                    <a:pt x="1118" y="1063"/>
                    <a:pt x="1130" y="1063"/>
                  </a:cubicBezTo>
                  <a:cubicBezTo>
                    <a:pt x="1142" y="1063"/>
                    <a:pt x="1154" y="1057"/>
                    <a:pt x="1166" y="1045"/>
                  </a:cubicBezTo>
                  <a:cubicBezTo>
                    <a:pt x="1191" y="1021"/>
                    <a:pt x="1191" y="996"/>
                    <a:pt x="1166" y="972"/>
                  </a:cubicBezTo>
                  <a:cubicBezTo>
                    <a:pt x="1118" y="899"/>
                    <a:pt x="1045" y="851"/>
                    <a:pt x="972" y="802"/>
                  </a:cubicBezTo>
                  <a:cubicBezTo>
                    <a:pt x="948" y="802"/>
                    <a:pt x="948" y="778"/>
                    <a:pt x="923" y="754"/>
                  </a:cubicBezTo>
                  <a:cubicBezTo>
                    <a:pt x="850" y="535"/>
                    <a:pt x="850" y="292"/>
                    <a:pt x="948" y="98"/>
                  </a:cubicBezTo>
                  <a:cubicBezTo>
                    <a:pt x="972" y="49"/>
                    <a:pt x="948" y="25"/>
                    <a:pt x="9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382;p9"/>
            <p:cNvSpPr/>
            <p:nvPr/>
          </p:nvSpPr>
          <p:spPr>
            <a:xfrm>
              <a:off x="2921890" y="4453916"/>
              <a:ext cx="130759" cy="109702"/>
            </a:xfrm>
            <a:custGeom>
              <a:avLst/>
              <a:gdLst/>
              <a:ahLst/>
              <a:cxnLst/>
              <a:rect l="l" t="t" r="r" b="b"/>
              <a:pathLst>
                <a:path w="1136" h="953" extrusionOk="0">
                  <a:moveTo>
                    <a:pt x="110" y="0"/>
                  </a:moveTo>
                  <a:cubicBezTo>
                    <a:pt x="49" y="0"/>
                    <a:pt x="0" y="63"/>
                    <a:pt x="42" y="126"/>
                  </a:cubicBezTo>
                  <a:lnTo>
                    <a:pt x="1038" y="928"/>
                  </a:lnTo>
                  <a:cubicBezTo>
                    <a:pt x="1038" y="952"/>
                    <a:pt x="1062" y="952"/>
                    <a:pt x="1062" y="952"/>
                  </a:cubicBezTo>
                  <a:cubicBezTo>
                    <a:pt x="1087" y="952"/>
                    <a:pt x="1111" y="952"/>
                    <a:pt x="1111" y="928"/>
                  </a:cubicBezTo>
                  <a:cubicBezTo>
                    <a:pt x="1135" y="904"/>
                    <a:pt x="1135" y="855"/>
                    <a:pt x="1111" y="831"/>
                  </a:cubicBezTo>
                  <a:lnTo>
                    <a:pt x="139" y="5"/>
                  </a:lnTo>
                  <a:cubicBezTo>
                    <a:pt x="130" y="2"/>
                    <a:pt x="120" y="0"/>
                    <a:pt x="1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10"/>
          <p:cNvSpPr txBox="1">
            <a:spLocks noGrp="1"/>
          </p:cNvSpPr>
          <p:nvPr>
            <p:ph type="body" idx="1"/>
          </p:nvPr>
        </p:nvSpPr>
        <p:spPr>
          <a:xfrm>
            <a:off x="5105225" y="914400"/>
            <a:ext cx="3162000" cy="120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3500">
                <a:solidFill>
                  <a:schemeClr val="lt1"/>
                </a:solidFill>
                <a:latin typeface="Vibur"/>
                <a:ea typeface="Vibur"/>
                <a:cs typeface="Vibur"/>
                <a:sym typeface="Vibur"/>
              </a:defRPr>
            </a:lvl1pPr>
          </a:lstStyle>
          <a:p>
            <a:endParaRPr/>
          </a:p>
        </p:txBody>
      </p:sp>
      <p:grpSp>
        <p:nvGrpSpPr>
          <p:cNvPr id="385" name="Google Shape;385;p10"/>
          <p:cNvGrpSpPr/>
          <p:nvPr/>
        </p:nvGrpSpPr>
        <p:grpSpPr>
          <a:xfrm rot="392454">
            <a:off x="2695025" y="2815227"/>
            <a:ext cx="1921989" cy="2500540"/>
            <a:chOff x="4318023" y="4113296"/>
            <a:chExt cx="716422" cy="932073"/>
          </a:xfrm>
        </p:grpSpPr>
        <p:sp>
          <p:nvSpPr>
            <p:cNvPr id="386" name="Google Shape;386;p10"/>
            <p:cNvSpPr/>
            <p:nvPr/>
          </p:nvSpPr>
          <p:spPr>
            <a:xfrm>
              <a:off x="4842115" y="4245779"/>
              <a:ext cx="192329" cy="205812"/>
            </a:xfrm>
            <a:custGeom>
              <a:avLst/>
              <a:gdLst/>
              <a:ahLst/>
              <a:cxnLst/>
              <a:rect l="l" t="t" r="r" b="b"/>
              <a:pathLst>
                <a:path w="2211" h="2366" extrusionOk="0">
                  <a:moveTo>
                    <a:pt x="1579" y="179"/>
                  </a:moveTo>
                  <a:cubicBezTo>
                    <a:pt x="1798" y="179"/>
                    <a:pt x="1943" y="252"/>
                    <a:pt x="1992" y="422"/>
                  </a:cubicBezTo>
                  <a:cubicBezTo>
                    <a:pt x="2041" y="519"/>
                    <a:pt x="2016" y="616"/>
                    <a:pt x="1968" y="689"/>
                  </a:cubicBezTo>
                  <a:cubicBezTo>
                    <a:pt x="1798" y="908"/>
                    <a:pt x="1239" y="1005"/>
                    <a:pt x="802" y="1005"/>
                  </a:cubicBezTo>
                  <a:lnTo>
                    <a:pt x="777" y="1005"/>
                  </a:lnTo>
                  <a:cubicBezTo>
                    <a:pt x="705" y="1005"/>
                    <a:pt x="680" y="1054"/>
                    <a:pt x="705" y="1127"/>
                  </a:cubicBezTo>
                  <a:cubicBezTo>
                    <a:pt x="802" y="1321"/>
                    <a:pt x="1045" y="1904"/>
                    <a:pt x="826" y="2171"/>
                  </a:cubicBezTo>
                  <a:cubicBezTo>
                    <a:pt x="802" y="2195"/>
                    <a:pt x="777" y="2195"/>
                    <a:pt x="777" y="2195"/>
                  </a:cubicBezTo>
                  <a:cubicBezTo>
                    <a:pt x="632" y="2195"/>
                    <a:pt x="364" y="1782"/>
                    <a:pt x="170" y="1369"/>
                  </a:cubicBezTo>
                  <a:lnTo>
                    <a:pt x="486" y="495"/>
                  </a:lnTo>
                  <a:cubicBezTo>
                    <a:pt x="826" y="325"/>
                    <a:pt x="1190" y="203"/>
                    <a:pt x="1579" y="179"/>
                  </a:cubicBezTo>
                  <a:close/>
                  <a:moveTo>
                    <a:pt x="1663" y="1"/>
                  </a:moveTo>
                  <a:cubicBezTo>
                    <a:pt x="1635" y="1"/>
                    <a:pt x="1607" y="4"/>
                    <a:pt x="1579" y="9"/>
                  </a:cubicBezTo>
                  <a:cubicBezTo>
                    <a:pt x="1142" y="33"/>
                    <a:pt x="753" y="155"/>
                    <a:pt x="389" y="349"/>
                  </a:cubicBezTo>
                  <a:cubicBezTo>
                    <a:pt x="364" y="374"/>
                    <a:pt x="340" y="374"/>
                    <a:pt x="340" y="398"/>
                  </a:cubicBezTo>
                  <a:lnTo>
                    <a:pt x="0" y="1345"/>
                  </a:lnTo>
                  <a:cubicBezTo>
                    <a:pt x="0" y="1345"/>
                    <a:pt x="0" y="1369"/>
                    <a:pt x="0" y="1394"/>
                  </a:cubicBezTo>
                  <a:cubicBezTo>
                    <a:pt x="73" y="1564"/>
                    <a:pt x="437" y="2365"/>
                    <a:pt x="777" y="2365"/>
                  </a:cubicBezTo>
                  <a:cubicBezTo>
                    <a:pt x="850" y="2365"/>
                    <a:pt x="923" y="2341"/>
                    <a:pt x="972" y="2268"/>
                  </a:cubicBezTo>
                  <a:cubicBezTo>
                    <a:pt x="1215" y="1953"/>
                    <a:pt x="1020" y="1394"/>
                    <a:pt x="899" y="1151"/>
                  </a:cubicBezTo>
                  <a:cubicBezTo>
                    <a:pt x="1215" y="1151"/>
                    <a:pt x="1871" y="1102"/>
                    <a:pt x="2089" y="786"/>
                  </a:cubicBezTo>
                  <a:cubicBezTo>
                    <a:pt x="2186" y="665"/>
                    <a:pt x="2211" y="519"/>
                    <a:pt x="2162" y="374"/>
                  </a:cubicBezTo>
                  <a:cubicBezTo>
                    <a:pt x="2076" y="159"/>
                    <a:pt x="1876" y="1"/>
                    <a:pt x="16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387;p10"/>
            <p:cNvSpPr/>
            <p:nvPr/>
          </p:nvSpPr>
          <p:spPr>
            <a:xfrm>
              <a:off x="4730077" y="4175144"/>
              <a:ext cx="156491" cy="223645"/>
            </a:xfrm>
            <a:custGeom>
              <a:avLst/>
              <a:gdLst/>
              <a:ahLst/>
              <a:cxnLst/>
              <a:rect l="l" t="t" r="r" b="b"/>
              <a:pathLst>
                <a:path w="1799" h="2571" extrusionOk="0">
                  <a:moveTo>
                    <a:pt x="649" y="0"/>
                  </a:moveTo>
                  <a:cubicBezTo>
                    <a:pt x="597" y="0"/>
                    <a:pt x="542" y="6"/>
                    <a:pt x="486" y="19"/>
                  </a:cubicBezTo>
                  <a:cubicBezTo>
                    <a:pt x="365" y="44"/>
                    <a:pt x="244" y="141"/>
                    <a:pt x="195" y="262"/>
                  </a:cubicBezTo>
                  <a:cubicBezTo>
                    <a:pt x="98" y="602"/>
                    <a:pt x="511" y="1113"/>
                    <a:pt x="827" y="1501"/>
                  </a:cubicBezTo>
                  <a:cubicBezTo>
                    <a:pt x="632" y="1574"/>
                    <a:pt x="462" y="1671"/>
                    <a:pt x="292" y="1793"/>
                  </a:cubicBezTo>
                  <a:cubicBezTo>
                    <a:pt x="122" y="1890"/>
                    <a:pt x="1" y="2109"/>
                    <a:pt x="49" y="2327"/>
                  </a:cubicBezTo>
                  <a:cubicBezTo>
                    <a:pt x="49" y="2400"/>
                    <a:pt x="122" y="2497"/>
                    <a:pt x="195" y="2522"/>
                  </a:cubicBezTo>
                  <a:cubicBezTo>
                    <a:pt x="268" y="2546"/>
                    <a:pt x="341" y="2570"/>
                    <a:pt x="414" y="2570"/>
                  </a:cubicBezTo>
                  <a:cubicBezTo>
                    <a:pt x="754" y="2522"/>
                    <a:pt x="1094" y="2424"/>
                    <a:pt x="1410" y="2254"/>
                  </a:cubicBezTo>
                  <a:cubicBezTo>
                    <a:pt x="1458" y="2230"/>
                    <a:pt x="1458" y="2181"/>
                    <a:pt x="1434" y="2133"/>
                  </a:cubicBezTo>
                  <a:cubicBezTo>
                    <a:pt x="1434" y="2116"/>
                    <a:pt x="1397" y="2099"/>
                    <a:pt x="1367" y="2099"/>
                  </a:cubicBezTo>
                  <a:cubicBezTo>
                    <a:pt x="1355" y="2099"/>
                    <a:pt x="1344" y="2101"/>
                    <a:pt x="1337" y="2109"/>
                  </a:cubicBezTo>
                  <a:cubicBezTo>
                    <a:pt x="1075" y="2229"/>
                    <a:pt x="664" y="2400"/>
                    <a:pt x="406" y="2400"/>
                  </a:cubicBezTo>
                  <a:cubicBezTo>
                    <a:pt x="352" y="2400"/>
                    <a:pt x="305" y="2393"/>
                    <a:pt x="268" y="2376"/>
                  </a:cubicBezTo>
                  <a:cubicBezTo>
                    <a:pt x="244" y="2352"/>
                    <a:pt x="219" y="2327"/>
                    <a:pt x="195" y="2279"/>
                  </a:cubicBezTo>
                  <a:cubicBezTo>
                    <a:pt x="195" y="2206"/>
                    <a:pt x="219" y="2109"/>
                    <a:pt x="268" y="2036"/>
                  </a:cubicBezTo>
                  <a:cubicBezTo>
                    <a:pt x="462" y="1841"/>
                    <a:pt x="705" y="1696"/>
                    <a:pt x="972" y="1647"/>
                  </a:cubicBezTo>
                  <a:cubicBezTo>
                    <a:pt x="997" y="1647"/>
                    <a:pt x="1021" y="1623"/>
                    <a:pt x="1045" y="1598"/>
                  </a:cubicBezTo>
                  <a:cubicBezTo>
                    <a:pt x="1094" y="1550"/>
                    <a:pt x="1069" y="1526"/>
                    <a:pt x="997" y="1428"/>
                  </a:cubicBezTo>
                  <a:cubicBezTo>
                    <a:pt x="389" y="724"/>
                    <a:pt x="316" y="432"/>
                    <a:pt x="365" y="311"/>
                  </a:cubicBezTo>
                  <a:cubicBezTo>
                    <a:pt x="365" y="287"/>
                    <a:pt x="389" y="214"/>
                    <a:pt x="511" y="190"/>
                  </a:cubicBezTo>
                  <a:cubicBezTo>
                    <a:pt x="554" y="179"/>
                    <a:pt x="596" y="174"/>
                    <a:pt x="636" y="174"/>
                  </a:cubicBezTo>
                  <a:cubicBezTo>
                    <a:pt x="1244" y="174"/>
                    <a:pt x="1628" y="1283"/>
                    <a:pt x="1628" y="1283"/>
                  </a:cubicBezTo>
                  <a:cubicBezTo>
                    <a:pt x="1652" y="1307"/>
                    <a:pt x="1701" y="1331"/>
                    <a:pt x="1725" y="1331"/>
                  </a:cubicBezTo>
                  <a:cubicBezTo>
                    <a:pt x="1774" y="1307"/>
                    <a:pt x="1798" y="1258"/>
                    <a:pt x="1798" y="1210"/>
                  </a:cubicBezTo>
                  <a:cubicBezTo>
                    <a:pt x="1776" y="1165"/>
                    <a:pt x="1373" y="0"/>
                    <a:pt x="6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388;p10"/>
            <p:cNvSpPr/>
            <p:nvPr/>
          </p:nvSpPr>
          <p:spPr>
            <a:xfrm>
              <a:off x="4828807" y="4113296"/>
              <a:ext cx="167625" cy="150227"/>
            </a:xfrm>
            <a:custGeom>
              <a:avLst/>
              <a:gdLst/>
              <a:ahLst/>
              <a:cxnLst/>
              <a:rect l="l" t="t" r="r" b="b"/>
              <a:pathLst>
                <a:path w="1927" h="1727" extrusionOk="0">
                  <a:moveTo>
                    <a:pt x="119" y="1"/>
                  </a:moveTo>
                  <a:cubicBezTo>
                    <a:pt x="57" y="1"/>
                    <a:pt x="1" y="74"/>
                    <a:pt x="56" y="147"/>
                  </a:cubicBezTo>
                  <a:cubicBezTo>
                    <a:pt x="347" y="463"/>
                    <a:pt x="566" y="828"/>
                    <a:pt x="712" y="1241"/>
                  </a:cubicBezTo>
                  <a:cubicBezTo>
                    <a:pt x="663" y="1386"/>
                    <a:pt x="639" y="1532"/>
                    <a:pt x="663" y="1654"/>
                  </a:cubicBezTo>
                  <a:cubicBezTo>
                    <a:pt x="663" y="1702"/>
                    <a:pt x="712" y="1726"/>
                    <a:pt x="736" y="1726"/>
                  </a:cubicBezTo>
                  <a:cubicBezTo>
                    <a:pt x="785" y="1726"/>
                    <a:pt x="809" y="1702"/>
                    <a:pt x="833" y="1678"/>
                  </a:cubicBezTo>
                  <a:cubicBezTo>
                    <a:pt x="882" y="1532"/>
                    <a:pt x="882" y="1411"/>
                    <a:pt x="858" y="1265"/>
                  </a:cubicBezTo>
                  <a:cubicBezTo>
                    <a:pt x="882" y="1241"/>
                    <a:pt x="906" y="1216"/>
                    <a:pt x="906" y="1192"/>
                  </a:cubicBezTo>
                  <a:cubicBezTo>
                    <a:pt x="1149" y="876"/>
                    <a:pt x="1489" y="706"/>
                    <a:pt x="1854" y="658"/>
                  </a:cubicBezTo>
                  <a:cubicBezTo>
                    <a:pt x="1902" y="633"/>
                    <a:pt x="1926" y="609"/>
                    <a:pt x="1926" y="560"/>
                  </a:cubicBezTo>
                  <a:cubicBezTo>
                    <a:pt x="1902" y="512"/>
                    <a:pt x="1854" y="488"/>
                    <a:pt x="1829" y="488"/>
                  </a:cubicBezTo>
                  <a:cubicBezTo>
                    <a:pt x="1441" y="536"/>
                    <a:pt x="1076" y="730"/>
                    <a:pt x="809" y="1046"/>
                  </a:cubicBezTo>
                  <a:cubicBezTo>
                    <a:pt x="663" y="658"/>
                    <a:pt x="445" y="318"/>
                    <a:pt x="177" y="26"/>
                  </a:cubicBezTo>
                  <a:cubicBezTo>
                    <a:pt x="160" y="8"/>
                    <a:pt x="139" y="1"/>
                    <a:pt x="1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389;p10"/>
            <p:cNvSpPr/>
            <p:nvPr/>
          </p:nvSpPr>
          <p:spPr>
            <a:xfrm>
              <a:off x="4318023" y="4482647"/>
              <a:ext cx="515662" cy="562722"/>
            </a:xfrm>
            <a:custGeom>
              <a:avLst/>
              <a:gdLst/>
              <a:ahLst/>
              <a:cxnLst/>
              <a:rect l="l" t="t" r="r" b="b"/>
              <a:pathLst>
                <a:path w="5928" h="6469" extrusionOk="0">
                  <a:moveTo>
                    <a:pt x="5857" y="0"/>
                  </a:moveTo>
                  <a:cubicBezTo>
                    <a:pt x="5849" y="0"/>
                    <a:pt x="5840" y="2"/>
                    <a:pt x="5831" y="7"/>
                  </a:cubicBezTo>
                  <a:cubicBezTo>
                    <a:pt x="5782" y="7"/>
                    <a:pt x="5758" y="31"/>
                    <a:pt x="5758" y="80"/>
                  </a:cubicBezTo>
                  <a:cubicBezTo>
                    <a:pt x="5758" y="250"/>
                    <a:pt x="5734" y="396"/>
                    <a:pt x="5734" y="566"/>
                  </a:cubicBezTo>
                  <a:cubicBezTo>
                    <a:pt x="5709" y="590"/>
                    <a:pt x="5734" y="638"/>
                    <a:pt x="5782" y="638"/>
                  </a:cubicBezTo>
                  <a:lnTo>
                    <a:pt x="5782" y="614"/>
                  </a:lnTo>
                  <a:cubicBezTo>
                    <a:pt x="5791" y="619"/>
                    <a:pt x="5801" y="621"/>
                    <a:pt x="5810" y="621"/>
                  </a:cubicBezTo>
                  <a:cubicBezTo>
                    <a:pt x="5848" y="621"/>
                    <a:pt x="5879" y="585"/>
                    <a:pt x="5879" y="566"/>
                  </a:cubicBezTo>
                  <a:cubicBezTo>
                    <a:pt x="5904" y="396"/>
                    <a:pt x="5928" y="225"/>
                    <a:pt x="5928" y="80"/>
                  </a:cubicBezTo>
                  <a:cubicBezTo>
                    <a:pt x="5928" y="40"/>
                    <a:pt x="5896" y="0"/>
                    <a:pt x="5857" y="0"/>
                  </a:cubicBezTo>
                  <a:close/>
                  <a:moveTo>
                    <a:pt x="5682" y="972"/>
                  </a:moveTo>
                  <a:cubicBezTo>
                    <a:pt x="5644" y="972"/>
                    <a:pt x="5612" y="1007"/>
                    <a:pt x="5612" y="1027"/>
                  </a:cubicBezTo>
                  <a:cubicBezTo>
                    <a:pt x="5564" y="1197"/>
                    <a:pt x="5515" y="1343"/>
                    <a:pt x="5442" y="1489"/>
                  </a:cubicBezTo>
                  <a:cubicBezTo>
                    <a:pt x="5418" y="1513"/>
                    <a:pt x="5442" y="1562"/>
                    <a:pt x="5491" y="1586"/>
                  </a:cubicBezTo>
                  <a:lnTo>
                    <a:pt x="5515" y="1586"/>
                  </a:lnTo>
                  <a:lnTo>
                    <a:pt x="5515" y="1562"/>
                  </a:lnTo>
                  <a:cubicBezTo>
                    <a:pt x="5523" y="1570"/>
                    <a:pt x="5531" y="1572"/>
                    <a:pt x="5539" y="1572"/>
                  </a:cubicBezTo>
                  <a:cubicBezTo>
                    <a:pt x="5555" y="1572"/>
                    <a:pt x="5572" y="1562"/>
                    <a:pt x="5588" y="1562"/>
                  </a:cubicBezTo>
                  <a:cubicBezTo>
                    <a:pt x="5661" y="1392"/>
                    <a:pt x="5734" y="1246"/>
                    <a:pt x="5782" y="1076"/>
                  </a:cubicBezTo>
                  <a:cubicBezTo>
                    <a:pt x="5782" y="1027"/>
                    <a:pt x="5758" y="1003"/>
                    <a:pt x="5709" y="979"/>
                  </a:cubicBezTo>
                  <a:cubicBezTo>
                    <a:pt x="5700" y="974"/>
                    <a:pt x="5691" y="972"/>
                    <a:pt x="5682" y="972"/>
                  </a:cubicBezTo>
                  <a:close/>
                  <a:moveTo>
                    <a:pt x="4303" y="1753"/>
                  </a:moveTo>
                  <a:cubicBezTo>
                    <a:pt x="4217" y="1753"/>
                    <a:pt x="4164" y="1879"/>
                    <a:pt x="4276" y="1902"/>
                  </a:cubicBezTo>
                  <a:cubicBezTo>
                    <a:pt x="4398" y="1975"/>
                    <a:pt x="4543" y="2047"/>
                    <a:pt x="4640" y="2169"/>
                  </a:cubicBezTo>
                  <a:cubicBezTo>
                    <a:pt x="4640" y="2193"/>
                    <a:pt x="4665" y="2193"/>
                    <a:pt x="4689" y="2193"/>
                  </a:cubicBezTo>
                  <a:cubicBezTo>
                    <a:pt x="4713" y="2193"/>
                    <a:pt x="4738" y="2193"/>
                    <a:pt x="4762" y="2169"/>
                  </a:cubicBezTo>
                  <a:cubicBezTo>
                    <a:pt x="4786" y="2145"/>
                    <a:pt x="4786" y="2096"/>
                    <a:pt x="4762" y="2072"/>
                  </a:cubicBezTo>
                  <a:cubicBezTo>
                    <a:pt x="4640" y="1926"/>
                    <a:pt x="4495" y="1829"/>
                    <a:pt x="4325" y="1756"/>
                  </a:cubicBezTo>
                  <a:cubicBezTo>
                    <a:pt x="4317" y="1754"/>
                    <a:pt x="4310" y="1753"/>
                    <a:pt x="4303" y="1753"/>
                  </a:cubicBezTo>
                  <a:close/>
                  <a:moveTo>
                    <a:pt x="3790" y="1732"/>
                  </a:moveTo>
                  <a:cubicBezTo>
                    <a:pt x="3596" y="1780"/>
                    <a:pt x="3474" y="1926"/>
                    <a:pt x="3474" y="2120"/>
                  </a:cubicBezTo>
                  <a:cubicBezTo>
                    <a:pt x="3450" y="2145"/>
                    <a:pt x="3450" y="2169"/>
                    <a:pt x="3474" y="2193"/>
                  </a:cubicBezTo>
                  <a:cubicBezTo>
                    <a:pt x="3474" y="2242"/>
                    <a:pt x="3499" y="2266"/>
                    <a:pt x="3547" y="2266"/>
                  </a:cubicBezTo>
                  <a:lnTo>
                    <a:pt x="3572" y="2266"/>
                  </a:lnTo>
                  <a:cubicBezTo>
                    <a:pt x="3620" y="2242"/>
                    <a:pt x="3644" y="2193"/>
                    <a:pt x="3620" y="2169"/>
                  </a:cubicBezTo>
                  <a:lnTo>
                    <a:pt x="3620" y="2120"/>
                  </a:lnTo>
                  <a:cubicBezTo>
                    <a:pt x="3644" y="1999"/>
                    <a:pt x="3717" y="1926"/>
                    <a:pt x="3839" y="1902"/>
                  </a:cubicBezTo>
                  <a:cubicBezTo>
                    <a:pt x="3887" y="1877"/>
                    <a:pt x="3912" y="1829"/>
                    <a:pt x="3887" y="1780"/>
                  </a:cubicBezTo>
                  <a:cubicBezTo>
                    <a:pt x="3887" y="1756"/>
                    <a:pt x="3839" y="1732"/>
                    <a:pt x="3790" y="1732"/>
                  </a:cubicBezTo>
                  <a:close/>
                  <a:moveTo>
                    <a:pt x="5248" y="1835"/>
                  </a:moveTo>
                  <a:cubicBezTo>
                    <a:pt x="5230" y="1835"/>
                    <a:pt x="5211" y="1841"/>
                    <a:pt x="5199" y="1853"/>
                  </a:cubicBezTo>
                  <a:cubicBezTo>
                    <a:pt x="5078" y="1975"/>
                    <a:pt x="4981" y="2072"/>
                    <a:pt x="4835" y="2169"/>
                  </a:cubicBezTo>
                  <a:cubicBezTo>
                    <a:pt x="4786" y="2169"/>
                    <a:pt x="4786" y="2217"/>
                    <a:pt x="4811" y="2266"/>
                  </a:cubicBezTo>
                  <a:cubicBezTo>
                    <a:pt x="4811" y="2290"/>
                    <a:pt x="4859" y="2315"/>
                    <a:pt x="4883" y="2315"/>
                  </a:cubicBezTo>
                  <a:lnTo>
                    <a:pt x="4883" y="2290"/>
                  </a:lnTo>
                  <a:cubicBezTo>
                    <a:pt x="4883" y="2290"/>
                    <a:pt x="4908" y="2290"/>
                    <a:pt x="4908" y="2315"/>
                  </a:cubicBezTo>
                  <a:cubicBezTo>
                    <a:pt x="5053" y="2217"/>
                    <a:pt x="5199" y="2096"/>
                    <a:pt x="5296" y="1975"/>
                  </a:cubicBezTo>
                  <a:cubicBezTo>
                    <a:pt x="5345" y="1926"/>
                    <a:pt x="5345" y="1877"/>
                    <a:pt x="5296" y="1853"/>
                  </a:cubicBezTo>
                  <a:cubicBezTo>
                    <a:pt x="5284" y="1841"/>
                    <a:pt x="5266" y="1835"/>
                    <a:pt x="5248" y="1835"/>
                  </a:cubicBezTo>
                  <a:close/>
                  <a:moveTo>
                    <a:pt x="4416" y="2312"/>
                  </a:moveTo>
                  <a:cubicBezTo>
                    <a:pt x="4410" y="2312"/>
                    <a:pt x="4404" y="2313"/>
                    <a:pt x="4398" y="2315"/>
                  </a:cubicBezTo>
                  <a:cubicBezTo>
                    <a:pt x="4276" y="2339"/>
                    <a:pt x="4179" y="2363"/>
                    <a:pt x="4057" y="2363"/>
                  </a:cubicBezTo>
                  <a:lnTo>
                    <a:pt x="3936" y="2363"/>
                  </a:lnTo>
                  <a:cubicBezTo>
                    <a:pt x="3930" y="2362"/>
                    <a:pt x="3925" y="2361"/>
                    <a:pt x="3920" y="2361"/>
                  </a:cubicBezTo>
                  <a:cubicBezTo>
                    <a:pt x="3836" y="2361"/>
                    <a:pt x="3820" y="2533"/>
                    <a:pt x="3912" y="2533"/>
                  </a:cubicBezTo>
                  <a:lnTo>
                    <a:pt x="4057" y="2533"/>
                  </a:lnTo>
                  <a:lnTo>
                    <a:pt x="4057" y="2509"/>
                  </a:lnTo>
                  <a:cubicBezTo>
                    <a:pt x="4179" y="2509"/>
                    <a:pt x="4300" y="2509"/>
                    <a:pt x="4422" y="2485"/>
                  </a:cubicBezTo>
                  <a:cubicBezTo>
                    <a:pt x="4535" y="2462"/>
                    <a:pt x="4500" y="2312"/>
                    <a:pt x="4416" y="2312"/>
                  </a:cubicBezTo>
                  <a:close/>
                  <a:moveTo>
                    <a:pt x="4946" y="2451"/>
                  </a:moveTo>
                  <a:cubicBezTo>
                    <a:pt x="4934" y="2451"/>
                    <a:pt x="4921" y="2454"/>
                    <a:pt x="4908" y="2460"/>
                  </a:cubicBezTo>
                  <a:cubicBezTo>
                    <a:pt x="4859" y="2485"/>
                    <a:pt x="4859" y="2533"/>
                    <a:pt x="4859" y="2582"/>
                  </a:cubicBezTo>
                  <a:cubicBezTo>
                    <a:pt x="4932" y="2728"/>
                    <a:pt x="4956" y="2873"/>
                    <a:pt x="4981" y="3019"/>
                  </a:cubicBezTo>
                  <a:cubicBezTo>
                    <a:pt x="4981" y="3068"/>
                    <a:pt x="5029" y="3092"/>
                    <a:pt x="5078" y="3092"/>
                  </a:cubicBezTo>
                  <a:cubicBezTo>
                    <a:pt x="5126" y="3092"/>
                    <a:pt x="5151" y="3043"/>
                    <a:pt x="5151" y="3019"/>
                  </a:cubicBezTo>
                  <a:cubicBezTo>
                    <a:pt x="5126" y="2825"/>
                    <a:pt x="5078" y="2679"/>
                    <a:pt x="5029" y="2509"/>
                  </a:cubicBezTo>
                  <a:cubicBezTo>
                    <a:pt x="5011" y="2473"/>
                    <a:pt x="4981" y="2451"/>
                    <a:pt x="4946" y="2451"/>
                  </a:cubicBezTo>
                  <a:close/>
                  <a:moveTo>
                    <a:pt x="5078" y="3432"/>
                  </a:moveTo>
                  <a:cubicBezTo>
                    <a:pt x="5029" y="3432"/>
                    <a:pt x="5005" y="3456"/>
                    <a:pt x="4981" y="3505"/>
                  </a:cubicBezTo>
                  <a:cubicBezTo>
                    <a:pt x="4956" y="3651"/>
                    <a:pt x="4932" y="3821"/>
                    <a:pt x="4883" y="3966"/>
                  </a:cubicBezTo>
                  <a:cubicBezTo>
                    <a:pt x="4859" y="3991"/>
                    <a:pt x="4883" y="4039"/>
                    <a:pt x="4908" y="4064"/>
                  </a:cubicBezTo>
                  <a:lnTo>
                    <a:pt x="4956" y="4064"/>
                  </a:lnTo>
                  <a:cubicBezTo>
                    <a:pt x="4981" y="4064"/>
                    <a:pt x="5005" y="4039"/>
                    <a:pt x="5029" y="4015"/>
                  </a:cubicBezTo>
                  <a:cubicBezTo>
                    <a:pt x="5078" y="3869"/>
                    <a:pt x="5126" y="3699"/>
                    <a:pt x="5151" y="3529"/>
                  </a:cubicBezTo>
                  <a:cubicBezTo>
                    <a:pt x="5151" y="3481"/>
                    <a:pt x="5126" y="3432"/>
                    <a:pt x="5078" y="3432"/>
                  </a:cubicBezTo>
                  <a:close/>
                  <a:moveTo>
                    <a:pt x="4703" y="4339"/>
                  </a:moveTo>
                  <a:cubicBezTo>
                    <a:pt x="4677" y="4339"/>
                    <a:pt x="4655" y="4351"/>
                    <a:pt x="4640" y="4379"/>
                  </a:cubicBezTo>
                  <a:cubicBezTo>
                    <a:pt x="4543" y="4501"/>
                    <a:pt x="4422" y="4622"/>
                    <a:pt x="4325" y="4720"/>
                  </a:cubicBezTo>
                  <a:cubicBezTo>
                    <a:pt x="4276" y="4744"/>
                    <a:pt x="4276" y="4792"/>
                    <a:pt x="4325" y="4841"/>
                  </a:cubicBezTo>
                  <a:cubicBezTo>
                    <a:pt x="4325" y="4841"/>
                    <a:pt x="4349" y="4865"/>
                    <a:pt x="4373" y="4865"/>
                  </a:cubicBezTo>
                  <a:lnTo>
                    <a:pt x="4373" y="4841"/>
                  </a:lnTo>
                  <a:lnTo>
                    <a:pt x="4422" y="4841"/>
                  </a:lnTo>
                  <a:cubicBezTo>
                    <a:pt x="4543" y="4720"/>
                    <a:pt x="4665" y="4598"/>
                    <a:pt x="4762" y="4477"/>
                  </a:cubicBezTo>
                  <a:cubicBezTo>
                    <a:pt x="4786" y="4428"/>
                    <a:pt x="4786" y="4379"/>
                    <a:pt x="4762" y="4355"/>
                  </a:cubicBezTo>
                  <a:cubicBezTo>
                    <a:pt x="4742" y="4345"/>
                    <a:pt x="4722" y="4339"/>
                    <a:pt x="4703" y="4339"/>
                  </a:cubicBezTo>
                  <a:close/>
                  <a:moveTo>
                    <a:pt x="3975" y="4971"/>
                  </a:moveTo>
                  <a:cubicBezTo>
                    <a:pt x="3960" y="4971"/>
                    <a:pt x="3946" y="4977"/>
                    <a:pt x="3936" y="4987"/>
                  </a:cubicBezTo>
                  <a:cubicBezTo>
                    <a:pt x="3790" y="5060"/>
                    <a:pt x="3644" y="5108"/>
                    <a:pt x="3474" y="5133"/>
                  </a:cubicBezTo>
                  <a:cubicBezTo>
                    <a:pt x="3450" y="5157"/>
                    <a:pt x="3402" y="5205"/>
                    <a:pt x="3426" y="5254"/>
                  </a:cubicBezTo>
                  <a:cubicBezTo>
                    <a:pt x="3426" y="5278"/>
                    <a:pt x="3474" y="5303"/>
                    <a:pt x="3499" y="5303"/>
                  </a:cubicBezTo>
                  <a:lnTo>
                    <a:pt x="3523" y="5303"/>
                  </a:lnTo>
                  <a:cubicBezTo>
                    <a:pt x="3693" y="5254"/>
                    <a:pt x="3839" y="5205"/>
                    <a:pt x="4009" y="5133"/>
                  </a:cubicBezTo>
                  <a:cubicBezTo>
                    <a:pt x="4033" y="5108"/>
                    <a:pt x="4057" y="5060"/>
                    <a:pt x="4033" y="5011"/>
                  </a:cubicBezTo>
                  <a:cubicBezTo>
                    <a:pt x="4019" y="4983"/>
                    <a:pt x="3996" y="4971"/>
                    <a:pt x="3975" y="4971"/>
                  </a:cubicBezTo>
                  <a:close/>
                  <a:moveTo>
                    <a:pt x="1531" y="5205"/>
                  </a:moveTo>
                  <a:cubicBezTo>
                    <a:pt x="1434" y="5205"/>
                    <a:pt x="1434" y="5375"/>
                    <a:pt x="1531" y="5375"/>
                  </a:cubicBezTo>
                  <a:lnTo>
                    <a:pt x="2041" y="5375"/>
                  </a:lnTo>
                  <a:cubicBezTo>
                    <a:pt x="2065" y="5375"/>
                    <a:pt x="2114" y="5327"/>
                    <a:pt x="2114" y="5303"/>
                  </a:cubicBezTo>
                  <a:cubicBezTo>
                    <a:pt x="2114" y="5254"/>
                    <a:pt x="2090" y="5205"/>
                    <a:pt x="2041" y="5205"/>
                  </a:cubicBezTo>
                  <a:close/>
                  <a:moveTo>
                    <a:pt x="2527" y="5205"/>
                  </a:moveTo>
                  <a:cubicBezTo>
                    <a:pt x="2478" y="5205"/>
                    <a:pt x="2454" y="5254"/>
                    <a:pt x="2454" y="5278"/>
                  </a:cubicBezTo>
                  <a:cubicBezTo>
                    <a:pt x="2430" y="5327"/>
                    <a:pt x="2478" y="5375"/>
                    <a:pt x="2527" y="5375"/>
                  </a:cubicBezTo>
                  <a:lnTo>
                    <a:pt x="3013" y="5375"/>
                  </a:lnTo>
                  <a:cubicBezTo>
                    <a:pt x="3061" y="5375"/>
                    <a:pt x="3110" y="5327"/>
                    <a:pt x="3110" y="5278"/>
                  </a:cubicBezTo>
                  <a:cubicBezTo>
                    <a:pt x="3086" y="5230"/>
                    <a:pt x="3061" y="5205"/>
                    <a:pt x="3013" y="5205"/>
                  </a:cubicBezTo>
                  <a:close/>
                  <a:moveTo>
                    <a:pt x="1044" y="5270"/>
                  </a:moveTo>
                  <a:cubicBezTo>
                    <a:pt x="1037" y="5270"/>
                    <a:pt x="1029" y="5273"/>
                    <a:pt x="1021" y="5278"/>
                  </a:cubicBezTo>
                  <a:cubicBezTo>
                    <a:pt x="851" y="5327"/>
                    <a:pt x="681" y="5400"/>
                    <a:pt x="559" y="5497"/>
                  </a:cubicBezTo>
                  <a:cubicBezTo>
                    <a:pt x="511" y="5545"/>
                    <a:pt x="511" y="5594"/>
                    <a:pt x="559" y="5618"/>
                  </a:cubicBezTo>
                  <a:cubicBezTo>
                    <a:pt x="559" y="5643"/>
                    <a:pt x="584" y="5643"/>
                    <a:pt x="608" y="5667"/>
                  </a:cubicBezTo>
                  <a:cubicBezTo>
                    <a:pt x="632" y="5643"/>
                    <a:pt x="632" y="5643"/>
                    <a:pt x="657" y="5643"/>
                  </a:cubicBezTo>
                  <a:cubicBezTo>
                    <a:pt x="778" y="5545"/>
                    <a:pt x="899" y="5473"/>
                    <a:pt x="1069" y="5424"/>
                  </a:cubicBezTo>
                  <a:cubicBezTo>
                    <a:pt x="1134" y="5424"/>
                    <a:pt x="1103" y="5270"/>
                    <a:pt x="1044" y="5270"/>
                  </a:cubicBezTo>
                  <a:close/>
                  <a:moveTo>
                    <a:pt x="295" y="5864"/>
                  </a:moveTo>
                  <a:cubicBezTo>
                    <a:pt x="265" y="5864"/>
                    <a:pt x="235" y="5877"/>
                    <a:pt x="219" y="5910"/>
                  </a:cubicBezTo>
                  <a:cubicBezTo>
                    <a:pt x="122" y="6056"/>
                    <a:pt x="74" y="6201"/>
                    <a:pt x="25" y="6371"/>
                  </a:cubicBezTo>
                  <a:cubicBezTo>
                    <a:pt x="1" y="6420"/>
                    <a:pt x="25" y="6469"/>
                    <a:pt x="74" y="6469"/>
                  </a:cubicBezTo>
                  <a:lnTo>
                    <a:pt x="98" y="6469"/>
                  </a:lnTo>
                  <a:cubicBezTo>
                    <a:pt x="122" y="6469"/>
                    <a:pt x="146" y="6444"/>
                    <a:pt x="171" y="6420"/>
                  </a:cubicBezTo>
                  <a:cubicBezTo>
                    <a:pt x="219" y="6274"/>
                    <a:pt x="292" y="6129"/>
                    <a:pt x="365" y="5983"/>
                  </a:cubicBezTo>
                  <a:cubicBezTo>
                    <a:pt x="414" y="5918"/>
                    <a:pt x="354" y="5864"/>
                    <a:pt x="295" y="5864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0" name="Google Shape;390;p10"/>
          <p:cNvGrpSpPr/>
          <p:nvPr/>
        </p:nvGrpSpPr>
        <p:grpSpPr>
          <a:xfrm>
            <a:off x="-748149" y="2117407"/>
            <a:ext cx="2037701" cy="1610804"/>
            <a:chOff x="855987" y="2204128"/>
            <a:chExt cx="1217483" cy="962421"/>
          </a:xfrm>
        </p:grpSpPr>
        <p:grpSp>
          <p:nvGrpSpPr>
            <p:cNvPr id="391" name="Google Shape;391;p10"/>
            <p:cNvGrpSpPr/>
            <p:nvPr/>
          </p:nvGrpSpPr>
          <p:grpSpPr>
            <a:xfrm>
              <a:off x="855987" y="2204128"/>
              <a:ext cx="1146639" cy="962421"/>
              <a:chOff x="958238" y="2157575"/>
              <a:chExt cx="1115191" cy="936025"/>
            </a:xfrm>
          </p:grpSpPr>
          <p:sp>
            <p:nvSpPr>
              <p:cNvPr id="392" name="Google Shape;392;p10"/>
              <p:cNvSpPr/>
              <p:nvPr/>
            </p:nvSpPr>
            <p:spPr>
              <a:xfrm>
                <a:off x="1253863" y="2157575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3" name="Google Shape;393;p10"/>
              <p:cNvSpPr/>
              <p:nvPr/>
            </p:nvSpPr>
            <p:spPr>
              <a:xfrm>
                <a:off x="1441088" y="232510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4" name="Google Shape;394;p10"/>
              <p:cNvSpPr/>
              <p:nvPr/>
            </p:nvSpPr>
            <p:spPr>
              <a:xfrm>
                <a:off x="997663" y="233495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5" name="Google Shape;395;p10"/>
              <p:cNvSpPr/>
              <p:nvPr/>
            </p:nvSpPr>
            <p:spPr>
              <a:xfrm>
                <a:off x="958238" y="2551725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6" name="Google Shape;396;p10"/>
              <p:cNvSpPr/>
              <p:nvPr/>
            </p:nvSpPr>
            <p:spPr>
              <a:xfrm>
                <a:off x="1165163" y="260100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7" name="Google Shape;397;p10"/>
              <p:cNvSpPr/>
              <p:nvPr/>
            </p:nvSpPr>
            <p:spPr>
              <a:xfrm>
                <a:off x="1450928" y="2561600"/>
                <a:ext cx="6225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98" name="Google Shape;398;p10"/>
            <p:cNvSpPr/>
            <p:nvPr/>
          </p:nvSpPr>
          <p:spPr>
            <a:xfrm>
              <a:off x="926851" y="2206843"/>
              <a:ext cx="1146619" cy="869887"/>
            </a:xfrm>
            <a:custGeom>
              <a:avLst/>
              <a:gdLst/>
              <a:ahLst/>
              <a:cxnLst/>
              <a:rect l="l" t="t" r="r" b="b"/>
              <a:pathLst>
                <a:path w="6074" h="4608" extrusionOk="0">
                  <a:moveTo>
                    <a:pt x="1749" y="936"/>
                  </a:moveTo>
                  <a:cubicBezTo>
                    <a:pt x="1968" y="985"/>
                    <a:pt x="2187" y="1131"/>
                    <a:pt x="2284" y="1325"/>
                  </a:cubicBezTo>
                  <a:cubicBezTo>
                    <a:pt x="2284" y="1398"/>
                    <a:pt x="2260" y="1446"/>
                    <a:pt x="2211" y="1471"/>
                  </a:cubicBezTo>
                  <a:cubicBezTo>
                    <a:pt x="2162" y="1519"/>
                    <a:pt x="2114" y="1519"/>
                    <a:pt x="2065" y="1544"/>
                  </a:cubicBezTo>
                  <a:cubicBezTo>
                    <a:pt x="1871" y="1544"/>
                    <a:pt x="1725" y="1276"/>
                    <a:pt x="1677" y="1155"/>
                  </a:cubicBezTo>
                  <a:lnTo>
                    <a:pt x="1677" y="1131"/>
                  </a:lnTo>
                  <a:cubicBezTo>
                    <a:pt x="1701" y="1058"/>
                    <a:pt x="1725" y="1009"/>
                    <a:pt x="1749" y="936"/>
                  </a:cubicBezTo>
                  <a:close/>
                  <a:moveTo>
                    <a:pt x="3936" y="1301"/>
                  </a:moveTo>
                  <a:lnTo>
                    <a:pt x="3936" y="1301"/>
                  </a:lnTo>
                  <a:cubicBezTo>
                    <a:pt x="3960" y="1446"/>
                    <a:pt x="3936" y="1616"/>
                    <a:pt x="3839" y="1762"/>
                  </a:cubicBezTo>
                  <a:cubicBezTo>
                    <a:pt x="3790" y="1714"/>
                    <a:pt x="3814" y="1495"/>
                    <a:pt x="3936" y="1301"/>
                  </a:cubicBezTo>
                  <a:close/>
                  <a:moveTo>
                    <a:pt x="750" y="2166"/>
                  </a:moveTo>
                  <a:cubicBezTo>
                    <a:pt x="776" y="2166"/>
                    <a:pt x="802" y="2169"/>
                    <a:pt x="826" y="2175"/>
                  </a:cubicBezTo>
                  <a:cubicBezTo>
                    <a:pt x="1142" y="2199"/>
                    <a:pt x="1264" y="2394"/>
                    <a:pt x="1264" y="2564"/>
                  </a:cubicBezTo>
                  <a:cubicBezTo>
                    <a:pt x="1264" y="2661"/>
                    <a:pt x="1166" y="2758"/>
                    <a:pt x="1045" y="2782"/>
                  </a:cubicBezTo>
                  <a:cubicBezTo>
                    <a:pt x="996" y="2758"/>
                    <a:pt x="924" y="2758"/>
                    <a:pt x="875" y="2734"/>
                  </a:cubicBezTo>
                  <a:cubicBezTo>
                    <a:pt x="705" y="2612"/>
                    <a:pt x="583" y="2442"/>
                    <a:pt x="535" y="2248"/>
                  </a:cubicBezTo>
                  <a:cubicBezTo>
                    <a:pt x="590" y="2193"/>
                    <a:pt x="672" y="2166"/>
                    <a:pt x="750" y="2166"/>
                  </a:cubicBezTo>
                  <a:close/>
                  <a:moveTo>
                    <a:pt x="5199" y="2588"/>
                  </a:moveTo>
                  <a:cubicBezTo>
                    <a:pt x="5078" y="2855"/>
                    <a:pt x="4883" y="3025"/>
                    <a:pt x="4762" y="3025"/>
                  </a:cubicBezTo>
                  <a:cubicBezTo>
                    <a:pt x="4713" y="3025"/>
                    <a:pt x="4665" y="3001"/>
                    <a:pt x="4640" y="2977"/>
                  </a:cubicBezTo>
                  <a:cubicBezTo>
                    <a:pt x="4567" y="2855"/>
                    <a:pt x="4592" y="2807"/>
                    <a:pt x="4592" y="2782"/>
                  </a:cubicBezTo>
                  <a:cubicBezTo>
                    <a:pt x="4640" y="2685"/>
                    <a:pt x="4883" y="2588"/>
                    <a:pt x="5150" y="2588"/>
                  </a:cubicBezTo>
                  <a:close/>
                  <a:moveTo>
                    <a:pt x="3596" y="3293"/>
                  </a:moveTo>
                  <a:cubicBezTo>
                    <a:pt x="3596" y="3293"/>
                    <a:pt x="3620" y="3317"/>
                    <a:pt x="3620" y="3317"/>
                  </a:cubicBezTo>
                  <a:cubicBezTo>
                    <a:pt x="3669" y="3390"/>
                    <a:pt x="3644" y="3608"/>
                    <a:pt x="3426" y="3851"/>
                  </a:cubicBezTo>
                  <a:cubicBezTo>
                    <a:pt x="3353" y="3754"/>
                    <a:pt x="3328" y="3633"/>
                    <a:pt x="3377" y="3511"/>
                  </a:cubicBezTo>
                  <a:cubicBezTo>
                    <a:pt x="3401" y="3414"/>
                    <a:pt x="3474" y="3341"/>
                    <a:pt x="3596" y="3317"/>
                  </a:cubicBezTo>
                  <a:lnTo>
                    <a:pt x="3596" y="3293"/>
                  </a:lnTo>
                  <a:close/>
                  <a:moveTo>
                    <a:pt x="1822" y="3366"/>
                  </a:moveTo>
                  <a:cubicBezTo>
                    <a:pt x="1847" y="3366"/>
                    <a:pt x="1944" y="3366"/>
                    <a:pt x="1968" y="3487"/>
                  </a:cubicBezTo>
                  <a:cubicBezTo>
                    <a:pt x="1944" y="3754"/>
                    <a:pt x="1798" y="3997"/>
                    <a:pt x="1555" y="4094"/>
                  </a:cubicBezTo>
                  <a:cubicBezTo>
                    <a:pt x="1482" y="3924"/>
                    <a:pt x="1507" y="3706"/>
                    <a:pt x="1604" y="3511"/>
                  </a:cubicBezTo>
                  <a:cubicBezTo>
                    <a:pt x="1652" y="3438"/>
                    <a:pt x="1725" y="3366"/>
                    <a:pt x="1822" y="3366"/>
                  </a:cubicBezTo>
                  <a:close/>
                  <a:moveTo>
                    <a:pt x="2745" y="159"/>
                  </a:moveTo>
                  <a:cubicBezTo>
                    <a:pt x="2867" y="159"/>
                    <a:pt x="3013" y="183"/>
                    <a:pt x="3158" y="256"/>
                  </a:cubicBezTo>
                  <a:cubicBezTo>
                    <a:pt x="3523" y="378"/>
                    <a:pt x="3814" y="693"/>
                    <a:pt x="3911" y="1058"/>
                  </a:cubicBezTo>
                  <a:cubicBezTo>
                    <a:pt x="3693" y="1325"/>
                    <a:pt x="3596" y="1714"/>
                    <a:pt x="3766" y="1859"/>
                  </a:cubicBezTo>
                  <a:cubicBezTo>
                    <a:pt x="3790" y="1908"/>
                    <a:pt x="3839" y="1932"/>
                    <a:pt x="3863" y="1932"/>
                  </a:cubicBezTo>
                  <a:cubicBezTo>
                    <a:pt x="3936" y="1932"/>
                    <a:pt x="3984" y="1884"/>
                    <a:pt x="4009" y="1835"/>
                  </a:cubicBezTo>
                  <a:cubicBezTo>
                    <a:pt x="4130" y="1616"/>
                    <a:pt x="4154" y="1349"/>
                    <a:pt x="4082" y="1106"/>
                  </a:cubicBezTo>
                  <a:cubicBezTo>
                    <a:pt x="4203" y="961"/>
                    <a:pt x="4397" y="863"/>
                    <a:pt x="4592" y="863"/>
                  </a:cubicBezTo>
                  <a:cubicBezTo>
                    <a:pt x="4762" y="863"/>
                    <a:pt x="4932" y="936"/>
                    <a:pt x="5053" y="1033"/>
                  </a:cubicBezTo>
                  <a:cubicBezTo>
                    <a:pt x="5466" y="1325"/>
                    <a:pt x="5466" y="1932"/>
                    <a:pt x="5272" y="2418"/>
                  </a:cubicBezTo>
                  <a:lnTo>
                    <a:pt x="5150" y="2418"/>
                  </a:lnTo>
                  <a:cubicBezTo>
                    <a:pt x="4907" y="2418"/>
                    <a:pt x="4567" y="2491"/>
                    <a:pt x="4470" y="2710"/>
                  </a:cubicBezTo>
                  <a:cubicBezTo>
                    <a:pt x="4397" y="2928"/>
                    <a:pt x="4543" y="3171"/>
                    <a:pt x="4762" y="3195"/>
                  </a:cubicBezTo>
                  <a:cubicBezTo>
                    <a:pt x="5029" y="3195"/>
                    <a:pt x="5248" y="2904"/>
                    <a:pt x="5369" y="2612"/>
                  </a:cubicBezTo>
                  <a:cubicBezTo>
                    <a:pt x="5612" y="2637"/>
                    <a:pt x="5806" y="2807"/>
                    <a:pt x="5879" y="3025"/>
                  </a:cubicBezTo>
                  <a:cubicBezTo>
                    <a:pt x="5903" y="3220"/>
                    <a:pt x="5831" y="3414"/>
                    <a:pt x="5685" y="3560"/>
                  </a:cubicBezTo>
                  <a:cubicBezTo>
                    <a:pt x="5320" y="3949"/>
                    <a:pt x="4810" y="4191"/>
                    <a:pt x="4252" y="4191"/>
                  </a:cubicBezTo>
                  <a:cubicBezTo>
                    <a:pt x="4082" y="4191"/>
                    <a:pt x="3887" y="4167"/>
                    <a:pt x="3741" y="4070"/>
                  </a:cubicBezTo>
                  <a:cubicBezTo>
                    <a:pt x="3669" y="4046"/>
                    <a:pt x="3620" y="4021"/>
                    <a:pt x="3571" y="3973"/>
                  </a:cubicBezTo>
                  <a:cubicBezTo>
                    <a:pt x="3814" y="3681"/>
                    <a:pt x="3887" y="3366"/>
                    <a:pt x="3766" y="3220"/>
                  </a:cubicBezTo>
                  <a:cubicBezTo>
                    <a:pt x="3717" y="3171"/>
                    <a:pt x="3669" y="3147"/>
                    <a:pt x="3596" y="3147"/>
                  </a:cubicBezTo>
                  <a:cubicBezTo>
                    <a:pt x="3426" y="3171"/>
                    <a:pt x="3280" y="3268"/>
                    <a:pt x="3231" y="3438"/>
                  </a:cubicBezTo>
                  <a:cubicBezTo>
                    <a:pt x="3158" y="3633"/>
                    <a:pt x="3207" y="3851"/>
                    <a:pt x="3328" y="3973"/>
                  </a:cubicBezTo>
                  <a:cubicBezTo>
                    <a:pt x="3037" y="4264"/>
                    <a:pt x="2648" y="4434"/>
                    <a:pt x="2260" y="4434"/>
                  </a:cubicBezTo>
                  <a:cubicBezTo>
                    <a:pt x="2215" y="4444"/>
                    <a:pt x="2169" y="4449"/>
                    <a:pt x="2124" y="4449"/>
                  </a:cubicBezTo>
                  <a:cubicBezTo>
                    <a:pt x="1946" y="4449"/>
                    <a:pt x="1768" y="4375"/>
                    <a:pt x="1652" y="4240"/>
                  </a:cubicBezTo>
                  <a:cubicBezTo>
                    <a:pt x="1944" y="4094"/>
                    <a:pt x="2138" y="3778"/>
                    <a:pt x="2138" y="3463"/>
                  </a:cubicBezTo>
                  <a:cubicBezTo>
                    <a:pt x="2116" y="3307"/>
                    <a:pt x="2013" y="3192"/>
                    <a:pt x="1865" y="3192"/>
                  </a:cubicBezTo>
                  <a:cubicBezTo>
                    <a:pt x="1851" y="3192"/>
                    <a:pt x="1837" y="3193"/>
                    <a:pt x="1822" y="3195"/>
                  </a:cubicBezTo>
                  <a:cubicBezTo>
                    <a:pt x="1677" y="3195"/>
                    <a:pt x="1531" y="3293"/>
                    <a:pt x="1458" y="3438"/>
                  </a:cubicBezTo>
                  <a:cubicBezTo>
                    <a:pt x="1337" y="3657"/>
                    <a:pt x="1312" y="3924"/>
                    <a:pt x="1409" y="4143"/>
                  </a:cubicBezTo>
                  <a:cubicBezTo>
                    <a:pt x="1361" y="4149"/>
                    <a:pt x="1314" y="4152"/>
                    <a:pt x="1268" y="4152"/>
                  </a:cubicBezTo>
                  <a:cubicBezTo>
                    <a:pt x="1130" y="4152"/>
                    <a:pt x="1002" y="4125"/>
                    <a:pt x="875" y="4070"/>
                  </a:cubicBezTo>
                  <a:cubicBezTo>
                    <a:pt x="535" y="3924"/>
                    <a:pt x="316" y="3633"/>
                    <a:pt x="268" y="3268"/>
                  </a:cubicBezTo>
                  <a:cubicBezTo>
                    <a:pt x="195" y="2977"/>
                    <a:pt x="243" y="2637"/>
                    <a:pt x="413" y="2370"/>
                  </a:cubicBezTo>
                  <a:cubicBezTo>
                    <a:pt x="486" y="2564"/>
                    <a:pt x="632" y="2734"/>
                    <a:pt x="802" y="2855"/>
                  </a:cubicBezTo>
                  <a:cubicBezTo>
                    <a:pt x="899" y="2880"/>
                    <a:pt x="972" y="2904"/>
                    <a:pt x="1069" y="2904"/>
                  </a:cubicBezTo>
                  <a:cubicBezTo>
                    <a:pt x="1264" y="2904"/>
                    <a:pt x="1434" y="2758"/>
                    <a:pt x="1434" y="2540"/>
                  </a:cubicBezTo>
                  <a:cubicBezTo>
                    <a:pt x="1434" y="2224"/>
                    <a:pt x="1166" y="1981"/>
                    <a:pt x="851" y="1981"/>
                  </a:cubicBezTo>
                  <a:cubicBezTo>
                    <a:pt x="828" y="1976"/>
                    <a:pt x="806" y="1974"/>
                    <a:pt x="784" y="1974"/>
                  </a:cubicBezTo>
                  <a:cubicBezTo>
                    <a:pt x="685" y="1974"/>
                    <a:pt x="590" y="2014"/>
                    <a:pt x="511" y="2054"/>
                  </a:cubicBezTo>
                  <a:cubicBezTo>
                    <a:pt x="438" y="1568"/>
                    <a:pt x="608" y="1058"/>
                    <a:pt x="1069" y="936"/>
                  </a:cubicBezTo>
                  <a:cubicBezTo>
                    <a:pt x="1194" y="901"/>
                    <a:pt x="1331" y="878"/>
                    <a:pt x="1463" y="878"/>
                  </a:cubicBezTo>
                  <a:cubicBezTo>
                    <a:pt x="1511" y="878"/>
                    <a:pt x="1558" y="881"/>
                    <a:pt x="1604" y="888"/>
                  </a:cubicBezTo>
                  <a:cubicBezTo>
                    <a:pt x="1555" y="1009"/>
                    <a:pt x="1507" y="1106"/>
                    <a:pt x="1507" y="1106"/>
                  </a:cubicBezTo>
                  <a:cubicBezTo>
                    <a:pt x="1507" y="1131"/>
                    <a:pt x="1507" y="1131"/>
                    <a:pt x="1507" y="1155"/>
                  </a:cubicBezTo>
                  <a:cubicBezTo>
                    <a:pt x="1531" y="1179"/>
                    <a:pt x="1725" y="1665"/>
                    <a:pt x="2065" y="1665"/>
                  </a:cubicBezTo>
                  <a:cubicBezTo>
                    <a:pt x="2162" y="1665"/>
                    <a:pt x="2235" y="1641"/>
                    <a:pt x="2308" y="1592"/>
                  </a:cubicBezTo>
                  <a:cubicBezTo>
                    <a:pt x="2405" y="1544"/>
                    <a:pt x="2478" y="1422"/>
                    <a:pt x="2454" y="1301"/>
                  </a:cubicBezTo>
                  <a:cubicBezTo>
                    <a:pt x="2357" y="1033"/>
                    <a:pt x="2114" y="839"/>
                    <a:pt x="1847" y="791"/>
                  </a:cubicBezTo>
                  <a:cubicBezTo>
                    <a:pt x="1992" y="426"/>
                    <a:pt x="2332" y="183"/>
                    <a:pt x="2745" y="159"/>
                  </a:cubicBezTo>
                  <a:close/>
                  <a:moveTo>
                    <a:pt x="2728" y="1"/>
                  </a:moveTo>
                  <a:cubicBezTo>
                    <a:pt x="2260" y="1"/>
                    <a:pt x="1815" y="296"/>
                    <a:pt x="1652" y="766"/>
                  </a:cubicBezTo>
                  <a:cubicBezTo>
                    <a:pt x="1569" y="748"/>
                    <a:pt x="1485" y="740"/>
                    <a:pt x="1403" y="740"/>
                  </a:cubicBezTo>
                  <a:cubicBezTo>
                    <a:pt x="1270" y="740"/>
                    <a:pt x="1141" y="760"/>
                    <a:pt x="1021" y="791"/>
                  </a:cubicBezTo>
                  <a:cubicBezTo>
                    <a:pt x="438" y="936"/>
                    <a:pt x="219" y="1616"/>
                    <a:pt x="341" y="2199"/>
                  </a:cubicBezTo>
                  <a:cubicBezTo>
                    <a:pt x="98" y="2515"/>
                    <a:pt x="0" y="2928"/>
                    <a:pt x="73" y="3317"/>
                  </a:cubicBezTo>
                  <a:cubicBezTo>
                    <a:pt x="146" y="3730"/>
                    <a:pt x="413" y="4070"/>
                    <a:pt x="802" y="4240"/>
                  </a:cubicBezTo>
                  <a:cubicBezTo>
                    <a:pt x="960" y="4293"/>
                    <a:pt x="1130" y="4332"/>
                    <a:pt x="1294" y="4332"/>
                  </a:cubicBezTo>
                  <a:cubicBezTo>
                    <a:pt x="1358" y="4332"/>
                    <a:pt x="1421" y="4326"/>
                    <a:pt x="1482" y="4313"/>
                  </a:cubicBezTo>
                  <a:cubicBezTo>
                    <a:pt x="1638" y="4491"/>
                    <a:pt x="1875" y="4607"/>
                    <a:pt x="2119" y="4607"/>
                  </a:cubicBezTo>
                  <a:cubicBezTo>
                    <a:pt x="2141" y="4607"/>
                    <a:pt x="2164" y="4606"/>
                    <a:pt x="2187" y="4604"/>
                  </a:cubicBezTo>
                  <a:lnTo>
                    <a:pt x="2260" y="4604"/>
                  </a:lnTo>
                  <a:cubicBezTo>
                    <a:pt x="2721" y="4580"/>
                    <a:pt x="3134" y="4410"/>
                    <a:pt x="3450" y="4094"/>
                  </a:cubicBezTo>
                  <a:cubicBezTo>
                    <a:pt x="3523" y="4143"/>
                    <a:pt x="3596" y="4191"/>
                    <a:pt x="3669" y="4240"/>
                  </a:cubicBezTo>
                  <a:cubicBezTo>
                    <a:pt x="3839" y="4313"/>
                    <a:pt x="4057" y="4361"/>
                    <a:pt x="4276" y="4361"/>
                  </a:cubicBezTo>
                  <a:cubicBezTo>
                    <a:pt x="4859" y="4361"/>
                    <a:pt x="5418" y="4094"/>
                    <a:pt x="5831" y="3681"/>
                  </a:cubicBezTo>
                  <a:cubicBezTo>
                    <a:pt x="6001" y="3487"/>
                    <a:pt x="6073" y="3244"/>
                    <a:pt x="6049" y="3001"/>
                  </a:cubicBezTo>
                  <a:cubicBezTo>
                    <a:pt x="5976" y="2710"/>
                    <a:pt x="5733" y="2491"/>
                    <a:pt x="5442" y="2467"/>
                  </a:cubicBezTo>
                  <a:cubicBezTo>
                    <a:pt x="5636" y="1908"/>
                    <a:pt x="5612" y="1252"/>
                    <a:pt x="5126" y="912"/>
                  </a:cubicBezTo>
                  <a:cubicBezTo>
                    <a:pt x="4972" y="781"/>
                    <a:pt x="4776" y="715"/>
                    <a:pt x="4580" y="715"/>
                  </a:cubicBezTo>
                  <a:cubicBezTo>
                    <a:pt x="4376" y="715"/>
                    <a:pt x="4170" y="787"/>
                    <a:pt x="4009" y="936"/>
                  </a:cubicBezTo>
                  <a:cubicBezTo>
                    <a:pt x="3887" y="548"/>
                    <a:pt x="3571" y="256"/>
                    <a:pt x="3207" y="110"/>
                  </a:cubicBezTo>
                  <a:cubicBezTo>
                    <a:pt x="3052" y="36"/>
                    <a:pt x="2889" y="1"/>
                    <a:pt x="27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9" name="Google Shape;399;p10"/>
          <p:cNvGrpSpPr/>
          <p:nvPr/>
        </p:nvGrpSpPr>
        <p:grpSpPr>
          <a:xfrm>
            <a:off x="7288617" y="2713907"/>
            <a:ext cx="2525833" cy="1610805"/>
            <a:chOff x="7239867" y="1514545"/>
            <a:chExt cx="2525833" cy="1610805"/>
          </a:xfrm>
        </p:grpSpPr>
        <p:grpSp>
          <p:nvGrpSpPr>
            <p:cNvPr id="400" name="Google Shape;400;p10"/>
            <p:cNvGrpSpPr/>
            <p:nvPr/>
          </p:nvGrpSpPr>
          <p:grpSpPr>
            <a:xfrm>
              <a:off x="7346663" y="1514545"/>
              <a:ext cx="2419037" cy="1551678"/>
              <a:chOff x="7410211" y="1555302"/>
              <a:chExt cx="2355440" cy="1510884"/>
            </a:xfrm>
          </p:grpSpPr>
          <p:grpSp>
            <p:nvGrpSpPr>
              <p:cNvPr id="401" name="Google Shape;401;p10"/>
              <p:cNvGrpSpPr/>
              <p:nvPr/>
            </p:nvGrpSpPr>
            <p:grpSpPr>
              <a:xfrm>
                <a:off x="7410211" y="1555302"/>
                <a:ext cx="2355440" cy="1510884"/>
                <a:chOff x="761258" y="2062480"/>
                <a:chExt cx="1646470" cy="1056119"/>
              </a:xfrm>
            </p:grpSpPr>
            <p:sp>
              <p:nvSpPr>
                <p:cNvPr id="402" name="Google Shape;402;p10"/>
                <p:cNvSpPr/>
                <p:nvPr/>
              </p:nvSpPr>
              <p:spPr>
                <a:xfrm rot="-1481318">
                  <a:off x="1087094" y="2126891"/>
                  <a:ext cx="430227" cy="556678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3" name="Google Shape;403;p10"/>
                <p:cNvSpPr/>
                <p:nvPr/>
              </p:nvSpPr>
              <p:spPr>
                <a:xfrm>
                  <a:off x="1415418" y="2201127"/>
                  <a:ext cx="5577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4" name="Google Shape;404;p10"/>
                <p:cNvSpPr/>
                <p:nvPr/>
              </p:nvSpPr>
              <p:spPr>
                <a:xfrm>
                  <a:off x="761258" y="2379293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5" name="Google Shape;405;p10"/>
                <p:cNvSpPr/>
                <p:nvPr/>
              </p:nvSpPr>
              <p:spPr>
                <a:xfrm>
                  <a:off x="899445" y="2606080"/>
                  <a:ext cx="469500" cy="4695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6" name="Google Shape;406;p10"/>
                <p:cNvSpPr/>
                <p:nvPr/>
              </p:nvSpPr>
              <p:spPr>
                <a:xfrm>
                  <a:off x="1250808" y="2594534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7" name="Google Shape;407;p10"/>
                <p:cNvSpPr/>
                <p:nvPr/>
              </p:nvSpPr>
              <p:spPr>
                <a:xfrm rot="-2967336">
                  <a:off x="1706888" y="2475460"/>
                  <a:ext cx="622580" cy="492779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408" name="Google Shape;408;p10"/>
              <p:cNvSpPr/>
              <p:nvPr/>
            </p:nvSpPr>
            <p:spPr>
              <a:xfrm>
                <a:off x="7933212" y="2119383"/>
                <a:ext cx="704700" cy="7047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9" name="Google Shape;409;p10"/>
              <p:cNvSpPr/>
              <p:nvPr/>
            </p:nvSpPr>
            <p:spPr>
              <a:xfrm>
                <a:off x="8386462" y="2119383"/>
                <a:ext cx="704700" cy="7047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10" name="Google Shape;410;p10"/>
            <p:cNvSpPr/>
            <p:nvPr/>
          </p:nvSpPr>
          <p:spPr>
            <a:xfrm>
              <a:off x="7239867" y="1792171"/>
              <a:ext cx="2256600" cy="1333178"/>
            </a:xfrm>
            <a:custGeom>
              <a:avLst/>
              <a:gdLst/>
              <a:ahLst/>
              <a:cxnLst/>
              <a:rect l="l" t="t" r="r" b="b"/>
              <a:pathLst>
                <a:path w="4957" h="2929" extrusionOk="0">
                  <a:moveTo>
                    <a:pt x="1215" y="718"/>
                  </a:moveTo>
                  <a:cubicBezTo>
                    <a:pt x="1312" y="743"/>
                    <a:pt x="1337" y="767"/>
                    <a:pt x="1361" y="815"/>
                  </a:cubicBezTo>
                  <a:cubicBezTo>
                    <a:pt x="1361" y="840"/>
                    <a:pt x="1312" y="888"/>
                    <a:pt x="1288" y="913"/>
                  </a:cubicBezTo>
                  <a:cubicBezTo>
                    <a:pt x="1264" y="913"/>
                    <a:pt x="1264" y="937"/>
                    <a:pt x="1215" y="937"/>
                  </a:cubicBezTo>
                  <a:cubicBezTo>
                    <a:pt x="1215" y="864"/>
                    <a:pt x="1215" y="815"/>
                    <a:pt x="1215" y="743"/>
                  </a:cubicBezTo>
                  <a:lnTo>
                    <a:pt x="1215" y="718"/>
                  </a:lnTo>
                  <a:close/>
                  <a:moveTo>
                    <a:pt x="2527" y="475"/>
                  </a:moveTo>
                  <a:cubicBezTo>
                    <a:pt x="2624" y="597"/>
                    <a:pt x="2673" y="767"/>
                    <a:pt x="2624" y="937"/>
                  </a:cubicBezTo>
                  <a:cubicBezTo>
                    <a:pt x="2601" y="983"/>
                    <a:pt x="2567" y="1007"/>
                    <a:pt x="2530" y="1007"/>
                  </a:cubicBezTo>
                  <a:cubicBezTo>
                    <a:pt x="2489" y="1007"/>
                    <a:pt x="2444" y="977"/>
                    <a:pt x="2405" y="913"/>
                  </a:cubicBezTo>
                  <a:cubicBezTo>
                    <a:pt x="2333" y="767"/>
                    <a:pt x="2381" y="573"/>
                    <a:pt x="2527" y="475"/>
                  </a:cubicBezTo>
                  <a:close/>
                  <a:moveTo>
                    <a:pt x="3984" y="1010"/>
                  </a:moveTo>
                  <a:lnTo>
                    <a:pt x="3984" y="1010"/>
                  </a:lnTo>
                  <a:cubicBezTo>
                    <a:pt x="4009" y="1107"/>
                    <a:pt x="3984" y="1228"/>
                    <a:pt x="3936" y="1326"/>
                  </a:cubicBezTo>
                  <a:cubicBezTo>
                    <a:pt x="3912" y="1350"/>
                    <a:pt x="3912" y="1350"/>
                    <a:pt x="3887" y="1350"/>
                  </a:cubicBezTo>
                  <a:cubicBezTo>
                    <a:pt x="3863" y="1350"/>
                    <a:pt x="3839" y="1326"/>
                    <a:pt x="3814" y="1326"/>
                  </a:cubicBezTo>
                  <a:cubicBezTo>
                    <a:pt x="3766" y="1277"/>
                    <a:pt x="3766" y="1277"/>
                    <a:pt x="3766" y="1204"/>
                  </a:cubicBezTo>
                  <a:cubicBezTo>
                    <a:pt x="3790" y="1131"/>
                    <a:pt x="3863" y="1058"/>
                    <a:pt x="3984" y="1010"/>
                  </a:cubicBezTo>
                  <a:close/>
                  <a:moveTo>
                    <a:pt x="1045" y="1860"/>
                  </a:moveTo>
                  <a:cubicBezTo>
                    <a:pt x="948" y="1957"/>
                    <a:pt x="851" y="2030"/>
                    <a:pt x="754" y="2079"/>
                  </a:cubicBezTo>
                  <a:cubicBezTo>
                    <a:pt x="778" y="1982"/>
                    <a:pt x="875" y="1909"/>
                    <a:pt x="972" y="1860"/>
                  </a:cubicBezTo>
                  <a:close/>
                  <a:moveTo>
                    <a:pt x="3159" y="1957"/>
                  </a:moveTo>
                  <a:cubicBezTo>
                    <a:pt x="3159" y="1957"/>
                    <a:pt x="3183" y="1957"/>
                    <a:pt x="3231" y="2006"/>
                  </a:cubicBezTo>
                  <a:cubicBezTo>
                    <a:pt x="3280" y="2054"/>
                    <a:pt x="3304" y="2152"/>
                    <a:pt x="3280" y="2224"/>
                  </a:cubicBezTo>
                  <a:cubicBezTo>
                    <a:pt x="3159" y="2127"/>
                    <a:pt x="3159" y="2006"/>
                    <a:pt x="3159" y="1957"/>
                  </a:cubicBezTo>
                  <a:close/>
                  <a:moveTo>
                    <a:pt x="1701" y="2030"/>
                  </a:moveTo>
                  <a:cubicBezTo>
                    <a:pt x="1750" y="2054"/>
                    <a:pt x="1798" y="2079"/>
                    <a:pt x="1822" y="2127"/>
                  </a:cubicBezTo>
                  <a:cubicBezTo>
                    <a:pt x="1847" y="2249"/>
                    <a:pt x="1822" y="2346"/>
                    <a:pt x="1774" y="2443"/>
                  </a:cubicBezTo>
                  <a:cubicBezTo>
                    <a:pt x="1677" y="2346"/>
                    <a:pt x="1628" y="2200"/>
                    <a:pt x="1652" y="2054"/>
                  </a:cubicBezTo>
                  <a:cubicBezTo>
                    <a:pt x="1652" y="2030"/>
                    <a:pt x="1677" y="2030"/>
                    <a:pt x="1677" y="2030"/>
                  </a:cubicBezTo>
                  <a:close/>
                  <a:moveTo>
                    <a:pt x="1688" y="116"/>
                  </a:moveTo>
                  <a:cubicBezTo>
                    <a:pt x="1796" y="116"/>
                    <a:pt x="1923" y="140"/>
                    <a:pt x="2065" y="184"/>
                  </a:cubicBezTo>
                  <a:cubicBezTo>
                    <a:pt x="2211" y="232"/>
                    <a:pt x="2333" y="305"/>
                    <a:pt x="2454" y="427"/>
                  </a:cubicBezTo>
                  <a:cubicBezTo>
                    <a:pt x="2284" y="548"/>
                    <a:pt x="2235" y="791"/>
                    <a:pt x="2333" y="961"/>
                  </a:cubicBezTo>
                  <a:cubicBezTo>
                    <a:pt x="2430" y="1083"/>
                    <a:pt x="2503" y="1131"/>
                    <a:pt x="2551" y="1131"/>
                  </a:cubicBezTo>
                  <a:cubicBezTo>
                    <a:pt x="2648" y="1107"/>
                    <a:pt x="2721" y="1058"/>
                    <a:pt x="2746" y="986"/>
                  </a:cubicBezTo>
                  <a:cubicBezTo>
                    <a:pt x="2794" y="791"/>
                    <a:pt x="2746" y="573"/>
                    <a:pt x="2624" y="427"/>
                  </a:cubicBezTo>
                  <a:cubicBezTo>
                    <a:pt x="2818" y="305"/>
                    <a:pt x="3061" y="232"/>
                    <a:pt x="3304" y="232"/>
                  </a:cubicBezTo>
                  <a:lnTo>
                    <a:pt x="3450" y="232"/>
                  </a:lnTo>
                  <a:cubicBezTo>
                    <a:pt x="3742" y="330"/>
                    <a:pt x="3960" y="597"/>
                    <a:pt x="3984" y="888"/>
                  </a:cubicBezTo>
                  <a:cubicBezTo>
                    <a:pt x="3839" y="937"/>
                    <a:pt x="3717" y="1034"/>
                    <a:pt x="3693" y="1180"/>
                  </a:cubicBezTo>
                  <a:cubicBezTo>
                    <a:pt x="3669" y="1277"/>
                    <a:pt x="3693" y="1350"/>
                    <a:pt x="3766" y="1423"/>
                  </a:cubicBezTo>
                  <a:cubicBezTo>
                    <a:pt x="3802" y="1459"/>
                    <a:pt x="3845" y="1477"/>
                    <a:pt x="3887" y="1477"/>
                  </a:cubicBezTo>
                  <a:cubicBezTo>
                    <a:pt x="3930" y="1477"/>
                    <a:pt x="3972" y="1459"/>
                    <a:pt x="4009" y="1423"/>
                  </a:cubicBezTo>
                  <a:cubicBezTo>
                    <a:pt x="4082" y="1277"/>
                    <a:pt x="4106" y="1131"/>
                    <a:pt x="4082" y="986"/>
                  </a:cubicBezTo>
                  <a:cubicBezTo>
                    <a:pt x="4130" y="986"/>
                    <a:pt x="4203" y="961"/>
                    <a:pt x="4252" y="961"/>
                  </a:cubicBezTo>
                  <a:cubicBezTo>
                    <a:pt x="4470" y="961"/>
                    <a:pt x="4640" y="1083"/>
                    <a:pt x="4738" y="1277"/>
                  </a:cubicBezTo>
                  <a:cubicBezTo>
                    <a:pt x="4835" y="1544"/>
                    <a:pt x="4810" y="1836"/>
                    <a:pt x="4665" y="2079"/>
                  </a:cubicBezTo>
                  <a:cubicBezTo>
                    <a:pt x="4483" y="2341"/>
                    <a:pt x="4201" y="2486"/>
                    <a:pt x="3902" y="2486"/>
                  </a:cubicBezTo>
                  <a:cubicBezTo>
                    <a:pt x="3841" y="2486"/>
                    <a:pt x="3779" y="2480"/>
                    <a:pt x="3717" y="2467"/>
                  </a:cubicBezTo>
                  <a:cubicBezTo>
                    <a:pt x="3572" y="2443"/>
                    <a:pt x="3450" y="2370"/>
                    <a:pt x="3353" y="2297"/>
                  </a:cubicBezTo>
                  <a:cubicBezTo>
                    <a:pt x="3401" y="2176"/>
                    <a:pt x="3377" y="2030"/>
                    <a:pt x="3304" y="1933"/>
                  </a:cubicBezTo>
                  <a:cubicBezTo>
                    <a:pt x="3244" y="1884"/>
                    <a:pt x="3189" y="1860"/>
                    <a:pt x="3143" y="1860"/>
                  </a:cubicBezTo>
                  <a:cubicBezTo>
                    <a:pt x="3098" y="1860"/>
                    <a:pt x="3061" y="1884"/>
                    <a:pt x="3037" y="1933"/>
                  </a:cubicBezTo>
                  <a:cubicBezTo>
                    <a:pt x="3037" y="2103"/>
                    <a:pt x="3086" y="2249"/>
                    <a:pt x="3231" y="2322"/>
                  </a:cubicBezTo>
                  <a:cubicBezTo>
                    <a:pt x="3071" y="2620"/>
                    <a:pt x="2781" y="2809"/>
                    <a:pt x="2442" y="2809"/>
                  </a:cubicBezTo>
                  <a:cubicBezTo>
                    <a:pt x="2422" y="2809"/>
                    <a:pt x="2402" y="2809"/>
                    <a:pt x="2381" y="2807"/>
                  </a:cubicBezTo>
                  <a:cubicBezTo>
                    <a:pt x="2187" y="2807"/>
                    <a:pt x="1968" y="2686"/>
                    <a:pt x="1847" y="2516"/>
                  </a:cubicBezTo>
                  <a:cubicBezTo>
                    <a:pt x="1920" y="2394"/>
                    <a:pt x="1968" y="2249"/>
                    <a:pt x="1920" y="2103"/>
                  </a:cubicBezTo>
                  <a:cubicBezTo>
                    <a:pt x="1895" y="2030"/>
                    <a:pt x="1822" y="1957"/>
                    <a:pt x="1725" y="1933"/>
                  </a:cubicBezTo>
                  <a:cubicBezTo>
                    <a:pt x="1712" y="1928"/>
                    <a:pt x="1699" y="1926"/>
                    <a:pt x="1685" y="1926"/>
                  </a:cubicBezTo>
                  <a:cubicBezTo>
                    <a:pt x="1627" y="1926"/>
                    <a:pt x="1575" y="1966"/>
                    <a:pt x="1555" y="2006"/>
                  </a:cubicBezTo>
                  <a:cubicBezTo>
                    <a:pt x="1531" y="2200"/>
                    <a:pt x="1580" y="2394"/>
                    <a:pt x="1725" y="2540"/>
                  </a:cubicBezTo>
                  <a:cubicBezTo>
                    <a:pt x="1604" y="2662"/>
                    <a:pt x="1434" y="2735"/>
                    <a:pt x="1264" y="2759"/>
                  </a:cubicBezTo>
                  <a:lnTo>
                    <a:pt x="1191" y="2759"/>
                  </a:lnTo>
                  <a:cubicBezTo>
                    <a:pt x="1045" y="2759"/>
                    <a:pt x="924" y="2686"/>
                    <a:pt x="826" y="2589"/>
                  </a:cubicBezTo>
                  <a:cubicBezTo>
                    <a:pt x="729" y="2467"/>
                    <a:pt x="705" y="2346"/>
                    <a:pt x="729" y="2224"/>
                  </a:cubicBezTo>
                  <a:cubicBezTo>
                    <a:pt x="924" y="2152"/>
                    <a:pt x="1167" y="1957"/>
                    <a:pt x="1142" y="1836"/>
                  </a:cubicBezTo>
                  <a:cubicBezTo>
                    <a:pt x="1142" y="1801"/>
                    <a:pt x="1118" y="1767"/>
                    <a:pt x="1052" y="1767"/>
                  </a:cubicBezTo>
                  <a:cubicBezTo>
                    <a:pt x="1025" y="1767"/>
                    <a:pt x="991" y="1773"/>
                    <a:pt x="948" y="1787"/>
                  </a:cubicBezTo>
                  <a:cubicBezTo>
                    <a:pt x="802" y="1836"/>
                    <a:pt x="681" y="1982"/>
                    <a:pt x="656" y="2152"/>
                  </a:cubicBezTo>
                  <a:cubicBezTo>
                    <a:pt x="638" y="2154"/>
                    <a:pt x="621" y="2155"/>
                    <a:pt x="603" y="2155"/>
                  </a:cubicBezTo>
                  <a:cubicBezTo>
                    <a:pt x="414" y="2155"/>
                    <a:pt x="286" y="2032"/>
                    <a:pt x="219" y="1787"/>
                  </a:cubicBezTo>
                  <a:cubicBezTo>
                    <a:pt x="98" y="1520"/>
                    <a:pt x="122" y="1228"/>
                    <a:pt x="243" y="961"/>
                  </a:cubicBezTo>
                  <a:cubicBezTo>
                    <a:pt x="389" y="791"/>
                    <a:pt x="608" y="694"/>
                    <a:pt x="851" y="694"/>
                  </a:cubicBezTo>
                  <a:lnTo>
                    <a:pt x="1142" y="694"/>
                  </a:lnTo>
                  <a:lnTo>
                    <a:pt x="1142" y="743"/>
                  </a:lnTo>
                  <a:cubicBezTo>
                    <a:pt x="1118" y="840"/>
                    <a:pt x="1142" y="937"/>
                    <a:pt x="1191" y="1010"/>
                  </a:cubicBezTo>
                  <a:cubicBezTo>
                    <a:pt x="1204" y="1036"/>
                    <a:pt x="1232" y="1056"/>
                    <a:pt x="1271" y="1056"/>
                  </a:cubicBezTo>
                  <a:cubicBezTo>
                    <a:pt x="1302" y="1056"/>
                    <a:pt x="1341" y="1043"/>
                    <a:pt x="1385" y="1010"/>
                  </a:cubicBezTo>
                  <a:cubicBezTo>
                    <a:pt x="1482" y="913"/>
                    <a:pt x="1507" y="888"/>
                    <a:pt x="1482" y="791"/>
                  </a:cubicBezTo>
                  <a:cubicBezTo>
                    <a:pt x="1458" y="718"/>
                    <a:pt x="1385" y="645"/>
                    <a:pt x="1239" y="621"/>
                  </a:cubicBezTo>
                  <a:cubicBezTo>
                    <a:pt x="1239" y="475"/>
                    <a:pt x="1288" y="330"/>
                    <a:pt x="1385" y="232"/>
                  </a:cubicBezTo>
                  <a:cubicBezTo>
                    <a:pt x="1452" y="152"/>
                    <a:pt x="1556" y="116"/>
                    <a:pt x="1688" y="116"/>
                  </a:cubicBezTo>
                  <a:close/>
                  <a:moveTo>
                    <a:pt x="1650" y="1"/>
                  </a:moveTo>
                  <a:cubicBezTo>
                    <a:pt x="1501" y="1"/>
                    <a:pt x="1380" y="43"/>
                    <a:pt x="1288" y="135"/>
                  </a:cubicBezTo>
                  <a:cubicBezTo>
                    <a:pt x="1191" y="257"/>
                    <a:pt x="1118" y="427"/>
                    <a:pt x="1118" y="597"/>
                  </a:cubicBezTo>
                  <a:cubicBezTo>
                    <a:pt x="1069" y="585"/>
                    <a:pt x="1021" y="579"/>
                    <a:pt x="972" y="579"/>
                  </a:cubicBezTo>
                  <a:cubicBezTo>
                    <a:pt x="924" y="579"/>
                    <a:pt x="875" y="585"/>
                    <a:pt x="826" y="597"/>
                  </a:cubicBezTo>
                  <a:cubicBezTo>
                    <a:pt x="559" y="597"/>
                    <a:pt x="316" y="694"/>
                    <a:pt x="146" y="888"/>
                  </a:cubicBezTo>
                  <a:cubicBezTo>
                    <a:pt x="1" y="1180"/>
                    <a:pt x="1" y="1520"/>
                    <a:pt x="122" y="1811"/>
                  </a:cubicBezTo>
                  <a:cubicBezTo>
                    <a:pt x="219" y="2152"/>
                    <a:pt x="414" y="2224"/>
                    <a:pt x="559" y="2224"/>
                  </a:cubicBezTo>
                  <a:lnTo>
                    <a:pt x="608" y="2224"/>
                  </a:lnTo>
                  <a:cubicBezTo>
                    <a:pt x="608" y="2394"/>
                    <a:pt x="656" y="2540"/>
                    <a:pt x="754" y="2637"/>
                  </a:cubicBezTo>
                  <a:cubicBezTo>
                    <a:pt x="851" y="2783"/>
                    <a:pt x="1021" y="2856"/>
                    <a:pt x="1191" y="2856"/>
                  </a:cubicBezTo>
                  <a:lnTo>
                    <a:pt x="1264" y="2856"/>
                  </a:lnTo>
                  <a:cubicBezTo>
                    <a:pt x="1458" y="2832"/>
                    <a:pt x="1652" y="2759"/>
                    <a:pt x="1774" y="2613"/>
                  </a:cubicBezTo>
                  <a:cubicBezTo>
                    <a:pt x="1944" y="2783"/>
                    <a:pt x="2163" y="2905"/>
                    <a:pt x="2381" y="2929"/>
                  </a:cubicBezTo>
                  <a:lnTo>
                    <a:pt x="2430" y="2929"/>
                  </a:lnTo>
                  <a:cubicBezTo>
                    <a:pt x="2794" y="2905"/>
                    <a:pt x="3134" y="2710"/>
                    <a:pt x="3304" y="2394"/>
                  </a:cubicBezTo>
                  <a:cubicBezTo>
                    <a:pt x="3426" y="2467"/>
                    <a:pt x="3547" y="2516"/>
                    <a:pt x="3693" y="2540"/>
                  </a:cubicBezTo>
                  <a:cubicBezTo>
                    <a:pt x="3766" y="2559"/>
                    <a:pt x="3841" y="2567"/>
                    <a:pt x="3916" y="2567"/>
                  </a:cubicBezTo>
                  <a:cubicBezTo>
                    <a:pt x="4239" y="2567"/>
                    <a:pt x="4560" y="2403"/>
                    <a:pt x="4738" y="2127"/>
                  </a:cubicBezTo>
                  <a:cubicBezTo>
                    <a:pt x="4932" y="1860"/>
                    <a:pt x="4956" y="1496"/>
                    <a:pt x="4835" y="1204"/>
                  </a:cubicBezTo>
                  <a:cubicBezTo>
                    <a:pt x="4738" y="986"/>
                    <a:pt x="4495" y="840"/>
                    <a:pt x="4252" y="840"/>
                  </a:cubicBezTo>
                  <a:cubicBezTo>
                    <a:pt x="4203" y="840"/>
                    <a:pt x="4130" y="840"/>
                    <a:pt x="4057" y="864"/>
                  </a:cubicBezTo>
                  <a:cubicBezTo>
                    <a:pt x="4033" y="500"/>
                    <a:pt x="3790" y="232"/>
                    <a:pt x="3450" y="135"/>
                  </a:cubicBezTo>
                  <a:cubicBezTo>
                    <a:pt x="3426" y="123"/>
                    <a:pt x="3395" y="117"/>
                    <a:pt x="3365" y="117"/>
                  </a:cubicBezTo>
                  <a:cubicBezTo>
                    <a:pt x="3335" y="117"/>
                    <a:pt x="3304" y="123"/>
                    <a:pt x="3280" y="135"/>
                  </a:cubicBezTo>
                  <a:cubicBezTo>
                    <a:pt x="3013" y="135"/>
                    <a:pt x="2746" y="208"/>
                    <a:pt x="2527" y="330"/>
                  </a:cubicBezTo>
                  <a:cubicBezTo>
                    <a:pt x="2405" y="232"/>
                    <a:pt x="2235" y="135"/>
                    <a:pt x="2090" y="87"/>
                  </a:cubicBezTo>
                  <a:cubicBezTo>
                    <a:pt x="1923" y="31"/>
                    <a:pt x="1776" y="1"/>
                    <a:pt x="1650" y="1"/>
                  </a:cubicBezTo>
                  <a:close/>
                </a:path>
              </a:pathLst>
            </a:custGeom>
            <a:solidFill>
              <a:srgbClr val="261C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1" name="Google Shape;411;p10"/>
          <p:cNvGrpSpPr/>
          <p:nvPr/>
        </p:nvGrpSpPr>
        <p:grpSpPr>
          <a:xfrm>
            <a:off x="2770117" y="-738993"/>
            <a:ext cx="2525833" cy="1610805"/>
            <a:chOff x="7239867" y="1514545"/>
            <a:chExt cx="2525833" cy="1610805"/>
          </a:xfrm>
        </p:grpSpPr>
        <p:grpSp>
          <p:nvGrpSpPr>
            <p:cNvPr id="412" name="Google Shape;412;p10"/>
            <p:cNvGrpSpPr/>
            <p:nvPr/>
          </p:nvGrpSpPr>
          <p:grpSpPr>
            <a:xfrm>
              <a:off x="7346663" y="1514545"/>
              <a:ext cx="2419037" cy="1551678"/>
              <a:chOff x="7410211" y="1555302"/>
              <a:chExt cx="2355440" cy="1510884"/>
            </a:xfrm>
          </p:grpSpPr>
          <p:grpSp>
            <p:nvGrpSpPr>
              <p:cNvPr id="413" name="Google Shape;413;p10"/>
              <p:cNvGrpSpPr/>
              <p:nvPr/>
            </p:nvGrpSpPr>
            <p:grpSpPr>
              <a:xfrm>
                <a:off x="7410211" y="1555302"/>
                <a:ext cx="2355440" cy="1510884"/>
                <a:chOff x="761258" y="2062480"/>
                <a:chExt cx="1646470" cy="1056119"/>
              </a:xfrm>
            </p:grpSpPr>
            <p:sp>
              <p:nvSpPr>
                <p:cNvPr id="414" name="Google Shape;414;p10"/>
                <p:cNvSpPr/>
                <p:nvPr/>
              </p:nvSpPr>
              <p:spPr>
                <a:xfrm rot="-1481318">
                  <a:off x="1087094" y="2126891"/>
                  <a:ext cx="430227" cy="556678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5" name="Google Shape;415;p10"/>
                <p:cNvSpPr/>
                <p:nvPr/>
              </p:nvSpPr>
              <p:spPr>
                <a:xfrm>
                  <a:off x="1415418" y="2201127"/>
                  <a:ext cx="5577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6" name="Google Shape;416;p10"/>
                <p:cNvSpPr/>
                <p:nvPr/>
              </p:nvSpPr>
              <p:spPr>
                <a:xfrm>
                  <a:off x="761258" y="2379293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7" name="Google Shape;417;p10"/>
                <p:cNvSpPr/>
                <p:nvPr/>
              </p:nvSpPr>
              <p:spPr>
                <a:xfrm>
                  <a:off x="899445" y="2606080"/>
                  <a:ext cx="469500" cy="4695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8" name="Google Shape;418;p10"/>
                <p:cNvSpPr/>
                <p:nvPr/>
              </p:nvSpPr>
              <p:spPr>
                <a:xfrm>
                  <a:off x="1250808" y="2594534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9" name="Google Shape;419;p10"/>
                <p:cNvSpPr/>
                <p:nvPr/>
              </p:nvSpPr>
              <p:spPr>
                <a:xfrm rot="-2967336">
                  <a:off x="1706888" y="2475460"/>
                  <a:ext cx="622580" cy="492779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420" name="Google Shape;420;p10"/>
              <p:cNvSpPr/>
              <p:nvPr/>
            </p:nvSpPr>
            <p:spPr>
              <a:xfrm>
                <a:off x="7933212" y="2119383"/>
                <a:ext cx="704700" cy="7047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1" name="Google Shape;421;p10"/>
              <p:cNvSpPr/>
              <p:nvPr/>
            </p:nvSpPr>
            <p:spPr>
              <a:xfrm>
                <a:off x="8386462" y="2119383"/>
                <a:ext cx="704700" cy="7047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22" name="Google Shape;422;p10"/>
            <p:cNvSpPr/>
            <p:nvPr/>
          </p:nvSpPr>
          <p:spPr>
            <a:xfrm>
              <a:off x="7239867" y="1792171"/>
              <a:ext cx="2256600" cy="1333178"/>
            </a:xfrm>
            <a:custGeom>
              <a:avLst/>
              <a:gdLst/>
              <a:ahLst/>
              <a:cxnLst/>
              <a:rect l="l" t="t" r="r" b="b"/>
              <a:pathLst>
                <a:path w="4957" h="2929" extrusionOk="0">
                  <a:moveTo>
                    <a:pt x="1215" y="718"/>
                  </a:moveTo>
                  <a:cubicBezTo>
                    <a:pt x="1312" y="743"/>
                    <a:pt x="1337" y="767"/>
                    <a:pt x="1361" y="815"/>
                  </a:cubicBezTo>
                  <a:cubicBezTo>
                    <a:pt x="1361" y="840"/>
                    <a:pt x="1312" y="888"/>
                    <a:pt x="1288" y="913"/>
                  </a:cubicBezTo>
                  <a:cubicBezTo>
                    <a:pt x="1264" y="913"/>
                    <a:pt x="1264" y="937"/>
                    <a:pt x="1215" y="937"/>
                  </a:cubicBezTo>
                  <a:cubicBezTo>
                    <a:pt x="1215" y="864"/>
                    <a:pt x="1215" y="815"/>
                    <a:pt x="1215" y="743"/>
                  </a:cubicBezTo>
                  <a:lnTo>
                    <a:pt x="1215" y="718"/>
                  </a:lnTo>
                  <a:close/>
                  <a:moveTo>
                    <a:pt x="2527" y="475"/>
                  </a:moveTo>
                  <a:cubicBezTo>
                    <a:pt x="2624" y="597"/>
                    <a:pt x="2673" y="767"/>
                    <a:pt x="2624" y="937"/>
                  </a:cubicBezTo>
                  <a:cubicBezTo>
                    <a:pt x="2601" y="983"/>
                    <a:pt x="2567" y="1007"/>
                    <a:pt x="2530" y="1007"/>
                  </a:cubicBezTo>
                  <a:cubicBezTo>
                    <a:pt x="2489" y="1007"/>
                    <a:pt x="2444" y="977"/>
                    <a:pt x="2405" y="913"/>
                  </a:cubicBezTo>
                  <a:cubicBezTo>
                    <a:pt x="2333" y="767"/>
                    <a:pt x="2381" y="573"/>
                    <a:pt x="2527" y="475"/>
                  </a:cubicBezTo>
                  <a:close/>
                  <a:moveTo>
                    <a:pt x="3984" y="1010"/>
                  </a:moveTo>
                  <a:lnTo>
                    <a:pt x="3984" y="1010"/>
                  </a:lnTo>
                  <a:cubicBezTo>
                    <a:pt x="4009" y="1107"/>
                    <a:pt x="3984" y="1228"/>
                    <a:pt x="3936" y="1326"/>
                  </a:cubicBezTo>
                  <a:cubicBezTo>
                    <a:pt x="3912" y="1350"/>
                    <a:pt x="3912" y="1350"/>
                    <a:pt x="3887" y="1350"/>
                  </a:cubicBezTo>
                  <a:cubicBezTo>
                    <a:pt x="3863" y="1350"/>
                    <a:pt x="3839" y="1326"/>
                    <a:pt x="3814" y="1326"/>
                  </a:cubicBezTo>
                  <a:cubicBezTo>
                    <a:pt x="3766" y="1277"/>
                    <a:pt x="3766" y="1277"/>
                    <a:pt x="3766" y="1204"/>
                  </a:cubicBezTo>
                  <a:cubicBezTo>
                    <a:pt x="3790" y="1131"/>
                    <a:pt x="3863" y="1058"/>
                    <a:pt x="3984" y="1010"/>
                  </a:cubicBezTo>
                  <a:close/>
                  <a:moveTo>
                    <a:pt x="1045" y="1860"/>
                  </a:moveTo>
                  <a:cubicBezTo>
                    <a:pt x="948" y="1957"/>
                    <a:pt x="851" y="2030"/>
                    <a:pt x="754" y="2079"/>
                  </a:cubicBezTo>
                  <a:cubicBezTo>
                    <a:pt x="778" y="1982"/>
                    <a:pt x="875" y="1909"/>
                    <a:pt x="972" y="1860"/>
                  </a:cubicBezTo>
                  <a:close/>
                  <a:moveTo>
                    <a:pt x="3159" y="1957"/>
                  </a:moveTo>
                  <a:cubicBezTo>
                    <a:pt x="3159" y="1957"/>
                    <a:pt x="3183" y="1957"/>
                    <a:pt x="3231" y="2006"/>
                  </a:cubicBezTo>
                  <a:cubicBezTo>
                    <a:pt x="3280" y="2054"/>
                    <a:pt x="3304" y="2152"/>
                    <a:pt x="3280" y="2224"/>
                  </a:cubicBezTo>
                  <a:cubicBezTo>
                    <a:pt x="3159" y="2127"/>
                    <a:pt x="3159" y="2006"/>
                    <a:pt x="3159" y="1957"/>
                  </a:cubicBezTo>
                  <a:close/>
                  <a:moveTo>
                    <a:pt x="1701" y="2030"/>
                  </a:moveTo>
                  <a:cubicBezTo>
                    <a:pt x="1750" y="2054"/>
                    <a:pt x="1798" y="2079"/>
                    <a:pt x="1822" y="2127"/>
                  </a:cubicBezTo>
                  <a:cubicBezTo>
                    <a:pt x="1847" y="2249"/>
                    <a:pt x="1822" y="2346"/>
                    <a:pt x="1774" y="2443"/>
                  </a:cubicBezTo>
                  <a:cubicBezTo>
                    <a:pt x="1677" y="2346"/>
                    <a:pt x="1628" y="2200"/>
                    <a:pt x="1652" y="2054"/>
                  </a:cubicBezTo>
                  <a:cubicBezTo>
                    <a:pt x="1652" y="2030"/>
                    <a:pt x="1677" y="2030"/>
                    <a:pt x="1677" y="2030"/>
                  </a:cubicBezTo>
                  <a:close/>
                  <a:moveTo>
                    <a:pt x="1688" y="116"/>
                  </a:moveTo>
                  <a:cubicBezTo>
                    <a:pt x="1796" y="116"/>
                    <a:pt x="1923" y="140"/>
                    <a:pt x="2065" y="184"/>
                  </a:cubicBezTo>
                  <a:cubicBezTo>
                    <a:pt x="2211" y="232"/>
                    <a:pt x="2333" y="305"/>
                    <a:pt x="2454" y="427"/>
                  </a:cubicBezTo>
                  <a:cubicBezTo>
                    <a:pt x="2284" y="548"/>
                    <a:pt x="2235" y="791"/>
                    <a:pt x="2333" y="961"/>
                  </a:cubicBezTo>
                  <a:cubicBezTo>
                    <a:pt x="2430" y="1083"/>
                    <a:pt x="2503" y="1131"/>
                    <a:pt x="2551" y="1131"/>
                  </a:cubicBezTo>
                  <a:cubicBezTo>
                    <a:pt x="2648" y="1107"/>
                    <a:pt x="2721" y="1058"/>
                    <a:pt x="2746" y="986"/>
                  </a:cubicBezTo>
                  <a:cubicBezTo>
                    <a:pt x="2794" y="791"/>
                    <a:pt x="2746" y="573"/>
                    <a:pt x="2624" y="427"/>
                  </a:cubicBezTo>
                  <a:cubicBezTo>
                    <a:pt x="2818" y="305"/>
                    <a:pt x="3061" y="232"/>
                    <a:pt x="3304" y="232"/>
                  </a:cubicBezTo>
                  <a:lnTo>
                    <a:pt x="3450" y="232"/>
                  </a:lnTo>
                  <a:cubicBezTo>
                    <a:pt x="3742" y="330"/>
                    <a:pt x="3960" y="597"/>
                    <a:pt x="3984" y="888"/>
                  </a:cubicBezTo>
                  <a:cubicBezTo>
                    <a:pt x="3839" y="937"/>
                    <a:pt x="3717" y="1034"/>
                    <a:pt x="3693" y="1180"/>
                  </a:cubicBezTo>
                  <a:cubicBezTo>
                    <a:pt x="3669" y="1277"/>
                    <a:pt x="3693" y="1350"/>
                    <a:pt x="3766" y="1423"/>
                  </a:cubicBezTo>
                  <a:cubicBezTo>
                    <a:pt x="3802" y="1459"/>
                    <a:pt x="3845" y="1477"/>
                    <a:pt x="3887" y="1477"/>
                  </a:cubicBezTo>
                  <a:cubicBezTo>
                    <a:pt x="3930" y="1477"/>
                    <a:pt x="3972" y="1459"/>
                    <a:pt x="4009" y="1423"/>
                  </a:cubicBezTo>
                  <a:cubicBezTo>
                    <a:pt x="4082" y="1277"/>
                    <a:pt x="4106" y="1131"/>
                    <a:pt x="4082" y="986"/>
                  </a:cubicBezTo>
                  <a:cubicBezTo>
                    <a:pt x="4130" y="986"/>
                    <a:pt x="4203" y="961"/>
                    <a:pt x="4252" y="961"/>
                  </a:cubicBezTo>
                  <a:cubicBezTo>
                    <a:pt x="4470" y="961"/>
                    <a:pt x="4640" y="1083"/>
                    <a:pt x="4738" y="1277"/>
                  </a:cubicBezTo>
                  <a:cubicBezTo>
                    <a:pt x="4835" y="1544"/>
                    <a:pt x="4810" y="1836"/>
                    <a:pt x="4665" y="2079"/>
                  </a:cubicBezTo>
                  <a:cubicBezTo>
                    <a:pt x="4483" y="2341"/>
                    <a:pt x="4201" y="2486"/>
                    <a:pt x="3902" y="2486"/>
                  </a:cubicBezTo>
                  <a:cubicBezTo>
                    <a:pt x="3841" y="2486"/>
                    <a:pt x="3779" y="2480"/>
                    <a:pt x="3717" y="2467"/>
                  </a:cubicBezTo>
                  <a:cubicBezTo>
                    <a:pt x="3572" y="2443"/>
                    <a:pt x="3450" y="2370"/>
                    <a:pt x="3353" y="2297"/>
                  </a:cubicBezTo>
                  <a:cubicBezTo>
                    <a:pt x="3401" y="2176"/>
                    <a:pt x="3377" y="2030"/>
                    <a:pt x="3304" y="1933"/>
                  </a:cubicBezTo>
                  <a:cubicBezTo>
                    <a:pt x="3244" y="1884"/>
                    <a:pt x="3189" y="1860"/>
                    <a:pt x="3143" y="1860"/>
                  </a:cubicBezTo>
                  <a:cubicBezTo>
                    <a:pt x="3098" y="1860"/>
                    <a:pt x="3061" y="1884"/>
                    <a:pt x="3037" y="1933"/>
                  </a:cubicBezTo>
                  <a:cubicBezTo>
                    <a:pt x="3037" y="2103"/>
                    <a:pt x="3086" y="2249"/>
                    <a:pt x="3231" y="2322"/>
                  </a:cubicBezTo>
                  <a:cubicBezTo>
                    <a:pt x="3071" y="2620"/>
                    <a:pt x="2781" y="2809"/>
                    <a:pt x="2442" y="2809"/>
                  </a:cubicBezTo>
                  <a:cubicBezTo>
                    <a:pt x="2422" y="2809"/>
                    <a:pt x="2402" y="2809"/>
                    <a:pt x="2381" y="2807"/>
                  </a:cubicBezTo>
                  <a:cubicBezTo>
                    <a:pt x="2187" y="2807"/>
                    <a:pt x="1968" y="2686"/>
                    <a:pt x="1847" y="2516"/>
                  </a:cubicBezTo>
                  <a:cubicBezTo>
                    <a:pt x="1920" y="2394"/>
                    <a:pt x="1968" y="2249"/>
                    <a:pt x="1920" y="2103"/>
                  </a:cubicBezTo>
                  <a:cubicBezTo>
                    <a:pt x="1895" y="2030"/>
                    <a:pt x="1822" y="1957"/>
                    <a:pt x="1725" y="1933"/>
                  </a:cubicBezTo>
                  <a:cubicBezTo>
                    <a:pt x="1712" y="1928"/>
                    <a:pt x="1699" y="1926"/>
                    <a:pt x="1685" y="1926"/>
                  </a:cubicBezTo>
                  <a:cubicBezTo>
                    <a:pt x="1627" y="1926"/>
                    <a:pt x="1575" y="1966"/>
                    <a:pt x="1555" y="2006"/>
                  </a:cubicBezTo>
                  <a:cubicBezTo>
                    <a:pt x="1531" y="2200"/>
                    <a:pt x="1580" y="2394"/>
                    <a:pt x="1725" y="2540"/>
                  </a:cubicBezTo>
                  <a:cubicBezTo>
                    <a:pt x="1604" y="2662"/>
                    <a:pt x="1434" y="2735"/>
                    <a:pt x="1264" y="2759"/>
                  </a:cubicBezTo>
                  <a:lnTo>
                    <a:pt x="1191" y="2759"/>
                  </a:lnTo>
                  <a:cubicBezTo>
                    <a:pt x="1045" y="2759"/>
                    <a:pt x="924" y="2686"/>
                    <a:pt x="826" y="2589"/>
                  </a:cubicBezTo>
                  <a:cubicBezTo>
                    <a:pt x="729" y="2467"/>
                    <a:pt x="705" y="2346"/>
                    <a:pt x="729" y="2224"/>
                  </a:cubicBezTo>
                  <a:cubicBezTo>
                    <a:pt x="924" y="2152"/>
                    <a:pt x="1167" y="1957"/>
                    <a:pt x="1142" y="1836"/>
                  </a:cubicBezTo>
                  <a:cubicBezTo>
                    <a:pt x="1142" y="1801"/>
                    <a:pt x="1118" y="1767"/>
                    <a:pt x="1052" y="1767"/>
                  </a:cubicBezTo>
                  <a:cubicBezTo>
                    <a:pt x="1025" y="1767"/>
                    <a:pt x="991" y="1773"/>
                    <a:pt x="948" y="1787"/>
                  </a:cubicBezTo>
                  <a:cubicBezTo>
                    <a:pt x="802" y="1836"/>
                    <a:pt x="681" y="1982"/>
                    <a:pt x="656" y="2152"/>
                  </a:cubicBezTo>
                  <a:cubicBezTo>
                    <a:pt x="638" y="2154"/>
                    <a:pt x="621" y="2155"/>
                    <a:pt x="603" y="2155"/>
                  </a:cubicBezTo>
                  <a:cubicBezTo>
                    <a:pt x="414" y="2155"/>
                    <a:pt x="286" y="2032"/>
                    <a:pt x="219" y="1787"/>
                  </a:cubicBezTo>
                  <a:cubicBezTo>
                    <a:pt x="98" y="1520"/>
                    <a:pt x="122" y="1228"/>
                    <a:pt x="243" y="961"/>
                  </a:cubicBezTo>
                  <a:cubicBezTo>
                    <a:pt x="389" y="791"/>
                    <a:pt x="608" y="694"/>
                    <a:pt x="851" y="694"/>
                  </a:cubicBezTo>
                  <a:lnTo>
                    <a:pt x="1142" y="694"/>
                  </a:lnTo>
                  <a:lnTo>
                    <a:pt x="1142" y="743"/>
                  </a:lnTo>
                  <a:cubicBezTo>
                    <a:pt x="1118" y="840"/>
                    <a:pt x="1142" y="937"/>
                    <a:pt x="1191" y="1010"/>
                  </a:cubicBezTo>
                  <a:cubicBezTo>
                    <a:pt x="1204" y="1036"/>
                    <a:pt x="1232" y="1056"/>
                    <a:pt x="1271" y="1056"/>
                  </a:cubicBezTo>
                  <a:cubicBezTo>
                    <a:pt x="1302" y="1056"/>
                    <a:pt x="1341" y="1043"/>
                    <a:pt x="1385" y="1010"/>
                  </a:cubicBezTo>
                  <a:cubicBezTo>
                    <a:pt x="1482" y="913"/>
                    <a:pt x="1507" y="888"/>
                    <a:pt x="1482" y="791"/>
                  </a:cubicBezTo>
                  <a:cubicBezTo>
                    <a:pt x="1458" y="718"/>
                    <a:pt x="1385" y="645"/>
                    <a:pt x="1239" y="621"/>
                  </a:cubicBezTo>
                  <a:cubicBezTo>
                    <a:pt x="1239" y="475"/>
                    <a:pt x="1288" y="330"/>
                    <a:pt x="1385" y="232"/>
                  </a:cubicBezTo>
                  <a:cubicBezTo>
                    <a:pt x="1452" y="152"/>
                    <a:pt x="1556" y="116"/>
                    <a:pt x="1688" y="116"/>
                  </a:cubicBezTo>
                  <a:close/>
                  <a:moveTo>
                    <a:pt x="1650" y="1"/>
                  </a:moveTo>
                  <a:cubicBezTo>
                    <a:pt x="1501" y="1"/>
                    <a:pt x="1380" y="43"/>
                    <a:pt x="1288" y="135"/>
                  </a:cubicBezTo>
                  <a:cubicBezTo>
                    <a:pt x="1191" y="257"/>
                    <a:pt x="1118" y="427"/>
                    <a:pt x="1118" y="597"/>
                  </a:cubicBezTo>
                  <a:cubicBezTo>
                    <a:pt x="1069" y="585"/>
                    <a:pt x="1021" y="579"/>
                    <a:pt x="972" y="579"/>
                  </a:cubicBezTo>
                  <a:cubicBezTo>
                    <a:pt x="924" y="579"/>
                    <a:pt x="875" y="585"/>
                    <a:pt x="826" y="597"/>
                  </a:cubicBezTo>
                  <a:cubicBezTo>
                    <a:pt x="559" y="597"/>
                    <a:pt x="316" y="694"/>
                    <a:pt x="146" y="888"/>
                  </a:cubicBezTo>
                  <a:cubicBezTo>
                    <a:pt x="1" y="1180"/>
                    <a:pt x="1" y="1520"/>
                    <a:pt x="122" y="1811"/>
                  </a:cubicBezTo>
                  <a:cubicBezTo>
                    <a:pt x="219" y="2152"/>
                    <a:pt x="414" y="2224"/>
                    <a:pt x="559" y="2224"/>
                  </a:cubicBezTo>
                  <a:lnTo>
                    <a:pt x="608" y="2224"/>
                  </a:lnTo>
                  <a:cubicBezTo>
                    <a:pt x="608" y="2394"/>
                    <a:pt x="656" y="2540"/>
                    <a:pt x="754" y="2637"/>
                  </a:cubicBezTo>
                  <a:cubicBezTo>
                    <a:pt x="851" y="2783"/>
                    <a:pt x="1021" y="2856"/>
                    <a:pt x="1191" y="2856"/>
                  </a:cubicBezTo>
                  <a:lnTo>
                    <a:pt x="1264" y="2856"/>
                  </a:lnTo>
                  <a:cubicBezTo>
                    <a:pt x="1458" y="2832"/>
                    <a:pt x="1652" y="2759"/>
                    <a:pt x="1774" y="2613"/>
                  </a:cubicBezTo>
                  <a:cubicBezTo>
                    <a:pt x="1944" y="2783"/>
                    <a:pt x="2163" y="2905"/>
                    <a:pt x="2381" y="2929"/>
                  </a:cubicBezTo>
                  <a:lnTo>
                    <a:pt x="2430" y="2929"/>
                  </a:lnTo>
                  <a:cubicBezTo>
                    <a:pt x="2794" y="2905"/>
                    <a:pt x="3134" y="2710"/>
                    <a:pt x="3304" y="2394"/>
                  </a:cubicBezTo>
                  <a:cubicBezTo>
                    <a:pt x="3426" y="2467"/>
                    <a:pt x="3547" y="2516"/>
                    <a:pt x="3693" y="2540"/>
                  </a:cubicBezTo>
                  <a:cubicBezTo>
                    <a:pt x="3766" y="2559"/>
                    <a:pt x="3841" y="2567"/>
                    <a:pt x="3916" y="2567"/>
                  </a:cubicBezTo>
                  <a:cubicBezTo>
                    <a:pt x="4239" y="2567"/>
                    <a:pt x="4560" y="2403"/>
                    <a:pt x="4738" y="2127"/>
                  </a:cubicBezTo>
                  <a:cubicBezTo>
                    <a:pt x="4932" y="1860"/>
                    <a:pt x="4956" y="1496"/>
                    <a:pt x="4835" y="1204"/>
                  </a:cubicBezTo>
                  <a:cubicBezTo>
                    <a:pt x="4738" y="986"/>
                    <a:pt x="4495" y="840"/>
                    <a:pt x="4252" y="840"/>
                  </a:cubicBezTo>
                  <a:cubicBezTo>
                    <a:pt x="4203" y="840"/>
                    <a:pt x="4130" y="840"/>
                    <a:pt x="4057" y="864"/>
                  </a:cubicBezTo>
                  <a:cubicBezTo>
                    <a:pt x="4033" y="500"/>
                    <a:pt x="3790" y="232"/>
                    <a:pt x="3450" y="135"/>
                  </a:cubicBezTo>
                  <a:cubicBezTo>
                    <a:pt x="3426" y="123"/>
                    <a:pt x="3395" y="117"/>
                    <a:pt x="3365" y="117"/>
                  </a:cubicBezTo>
                  <a:cubicBezTo>
                    <a:pt x="3335" y="117"/>
                    <a:pt x="3304" y="123"/>
                    <a:pt x="3280" y="135"/>
                  </a:cubicBezTo>
                  <a:cubicBezTo>
                    <a:pt x="3013" y="135"/>
                    <a:pt x="2746" y="208"/>
                    <a:pt x="2527" y="330"/>
                  </a:cubicBezTo>
                  <a:cubicBezTo>
                    <a:pt x="2405" y="232"/>
                    <a:pt x="2235" y="135"/>
                    <a:pt x="2090" y="87"/>
                  </a:cubicBezTo>
                  <a:cubicBezTo>
                    <a:pt x="1923" y="31"/>
                    <a:pt x="1776" y="1"/>
                    <a:pt x="1650" y="1"/>
                  </a:cubicBezTo>
                  <a:close/>
                </a:path>
              </a:pathLst>
            </a:custGeom>
            <a:solidFill>
              <a:srgbClr val="261C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p12"/>
          <p:cNvSpPr/>
          <p:nvPr/>
        </p:nvSpPr>
        <p:spPr>
          <a:xfrm rot="1356523" flipH="1">
            <a:off x="7359480" y="-103797"/>
            <a:ext cx="11640" cy="34572"/>
          </a:xfrm>
          <a:custGeom>
            <a:avLst/>
            <a:gdLst/>
            <a:ahLst/>
            <a:cxnLst/>
            <a:rect l="l" t="t" r="r" b="b"/>
            <a:pathLst>
              <a:path w="368" h="1093" extrusionOk="0">
                <a:moveTo>
                  <a:pt x="334" y="0"/>
                </a:moveTo>
                <a:cubicBezTo>
                  <a:pt x="368" y="200"/>
                  <a:pt x="334" y="367"/>
                  <a:pt x="301" y="567"/>
                </a:cubicBezTo>
                <a:cubicBezTo>
                  <a:pt x="268" y="734"/>
                  <a:pt x="168" y="901"/>
                  <a:pt x="34" y="1034"/>
                </a:cubicBezTo>
                <a:cubicBezTo>
                  <a:pt x="1" y="1034"/>
                  <a:pt x="1" y="1067"/>
                  <a:pt x="34" y="1067"/>
                </a:cubicBezTo>
                <a:cubicBezTo>
                  <a:pt x="34" y="1084"/>
                  <a:pt x="34" y="1092"/>
                  <a:pt x="38" y="1092"/>
                </a:cubicBezTo>
                <a:cubicBezTo>
                  <a:pt x="43" y="1092"/>
                  <a:pt x="51" y="1084"/>
                  <a:pt x="68" y="1067"/>
                </a:cubicBezTo>
                <a:cubicBezTo>
                  <a:pt x="201" y="934"/>
                  <a:pt x="301" y="767"/>
                  <a:pt x="334" y="567"/>
                </a:cubicBezTo>
                <a:cubicBezTo>
                  <a:pt x="368" y="367"/>
                  <a:pt x="368" y="200"/>
                  <a:pt x="334" y="0"/>
                </a:cubicBezTo>
                <a:close/>
              </a:path>
            </a:pathLst>
          </a:custGeom>
          <a:solidFill>
            <a:srgbClr val="11675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5" name="Google Shape;485;p12"/>
          <p:cNvSpPr/>
          <p:nvPr/>
        </p:nvSpPr>
        <p:spPr>
          <a:xfrm>
            <a:off x="6745307" y="5203897"/>
            <a:ext cx="489268" cy="53825"/>
          </a:xfrm>
          <a:custGeom>
            <a:avLst/>
            <a:gdLst/>
            <a:ahLst/>
            <a:cxnLst/>
            <a:rect l="l" t="t" r="r" b="b"/>
            <a:pathLst>
              <a:path w="16446" h="2069" extrusionOk="0">
                <a:moveTo>
                  <a:pt x="0" y="0"/>
                </a:moveTo>
                <a:lnTo>
                  <a:pt x="0" y="2069"/>
                </a:lnTo>
                <a:lnTo>
                  <a:pt x="16445" y="2069"/>
                </a:lnTo>
                <a:lnTo>
                  <a:pt x="16445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CUSTOM_54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Google Shape;556;p14"/>
          <p:cNvSpPr txBox="1">
            <a:spLocks noGrp="1"/>
          </p:cNvSpPr>
          <p:nvPr>
            <p:ph type="title"/>
          </p:nvPr>
        </p:nvSpPr>
        <p:spPr>
          <a:xfrm>
            <a:off x="5345250" y="2532650"/>
            <a:ext cx="2587500" cy="62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557" name="Google Shape;557;p14"/>
          <p:cNvSpPr txBox="1">
            <a:spLocks noGrp="1"/>
          </p:cNvSpPr>
          <p:nvPr>
            <p:ph type="subTitle" idx="1"/>
          </p:nvPr>
        </p:nvSpPr>
        <p:spPr>
          <a:xfrm>
            <a:off x="5173650" y="3213963"/>
            <a:ext cx="2759100" cy="5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 Slab Regular"/>
              <a:buNone/>
              <a:defRPr sz="14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 Slab Regular"/>
              <a:buNone/>
              <a:defRPr sz="2100">
                <a:solidFill>
                  <a:schemeClr val="dk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 Slab Regular"/>
              <a:buNone/>
              <a:defRPr sz="2100">
                <a:solidFill>
                  <a:schemeClr val="dk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 Slab Regular"/>
              <a:buNone/>
              <a:defRPr sz="2100">
                <a:solidFill>
                  <a:schemeClr val="dk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 Slab Regular"/>
              <a:buNone/>
              <a:defRPr sz="2100">
                <a:solidFill>
                  <a:schemeClr val="dk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 Slab Regular"/>
              <a:buNone/>
              <a:defRPr sz="2100">
                <a:solidFill>
                  <a:schemeClr val="dk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 Slab Regular"/>
              <a:buNone/>
              <a:defRPr sz="2100">
                <a:solidFill>
                  <a:schemeClr val="dk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 Slab Regular"/>
              <a:buNone/>
              <a:defRPr sz="2100">
                <a:solidFill>
                  <a:schemeClr val="dk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 Slab Regular"/>
              <a:buNone/>
              <a:defRPr sz="2100">
                <a:solidFill>
                  <a:schemeClr val="dk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endParaRPr/>
          </a:p>
        </p:txBody>
      </p:sp>
      <p:sp>
        <p:nvSpPr>
          <p:cNvPr id="558" name="Google Shape;558;p14"/>
          <p:cNvSpPr txBox="1">
            <a:spLocks noGrp="1"/>
          </p:cNvSpPr>
          <p:nvPr>
            <p:ph type="title" idx="2" hasCustomPrompt="1"/>
          </p:nvPr>
        </p:nvSpPr>
        <p:spPr>
          <a:xfrm>
            <a:off x="5803650" y="1220213"/>
            <a:ext cx="2129100" cy="137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0000">
                <a:latin typeface="Comfortaa"/>
                <a:ea typeface="Comfortaa"/>
                <a:cs typeface="Comfortaa"/>
                <a:sym typeface="Comfortaa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grpSp>
        <p:nvGrpSpPr>
          <p:cNvPr id="559" name="Google Shape;559;p14"/>
          <p:cNvGrpSpPr/>
          <p:nvPr/>
        </p:nvGrpSpPr>
        <p:grpSpPr>
          <a:xfrm flipH="1">
            <a:off x="79591" y="1384107"/>
            <a:ext cx="2037701" cy="1610804"/>
            <a:chOff x="855987" y="2204128"/>
            <a:chExt cx="1217483" cy="962421"/>
          </a:xfrm>
        </p:grpSpPr>
        <p:grpSp>
          <p:nvGrpSpPr>
            <p:cNvPr id="560" name="Google Shape;560;p14"/>
            <p:cNvGrpSpPr/>
            <p:nvPr/>
          </p:nvGrpSpPr>
          <p:grpSpPr>
            <a:xfrm>
              <a:off x="855987" y="2204128"/>
              <a:ext cx="1146639" cy="962421"/>
              <a:chOff x="958238" y="2157575"/>
              <a:chExt cx="1115191" cy="936025"/>
            </a:xfrm>
          </p:grpSpPr>
          <p:sp>
            <p:nvSpPr>
              <p:cNvPr id="561" name="Google Shape;561;p14"/>
              <p:cNvSpPr/>
              <p:nvPr/>
            </p:nvSpPr>
            <p:spPr>
              <a:xfrm>
                <a:off x="1253863" y="2157575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2" name="Google Shape;562;p14"/>
              <p:cNvSpPr/>
              <p:nvPr/>
            </p:nvSpPr>
            <p:spPr>
              <a:xfrm>
                <a:off x="1441088" y="232510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3" name="Google Shape;563;p14"/>
              <p:cNvSpPr/>
              <p:nvPr/>
            </p:nvSpPr>
            <p:spPr>
              <a:xfrm>
                <a:off x="997663" y="233495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4" name="Google Shape;564;p14"/>
              <p:cNvSpPr/>
              <p:nvPr/>
            </p:nvSpPr>
            <p:spPr>
              <a:xfrm>
                <a:off x="958238" y="2551725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5" name="Google Shape;565;p14"/>
              <p:cNvSpPr/>
              <p:nvPr/>
            </p:nvSpPr>
            <p:spPr>
              <a:xfrm>
                <a:off x="1165163" y="2601000"/>
                <a:ext cx="4926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6" name="Google Shape;566;p14"/>
              <p:cNvSpPr/>
              <p:nvPr/>
            </p:nvSpPr>
            <p:spPr>
              <a:xfrm>
                <a:off x="1450928" y="2561600"/>
                <a:ext cx="622500" cy="492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567" name="Google Shape;567;p14"/>
            <p:cNvSpPr/>
            <p:nvPr/>
          </p:nvSpPr>
          <p:spPr>
            <a:xfrm>
              <a:off x="926851" y="2206843"/>
              <a:ext cx="1146619" cy="869887"/>
            </a:xfrm>
            <a:custGeom>
              <a:avLst/>
              <a:gdLst/>
              <a:ahLst/>
              <a:cxnLst/>
              <a:rect l="l" t="t" r="r" b="b"/>
              <a:pathLst>
                <a:path w="6074" h="4608" extrusionOk="0">
                  <a:moveTo>
                    <a:pt x="1749" y="936"/>
                  </a:moveTo>
                  <a:cubicBezTo>
                    <a:pt x="1968" y="985"/>
                    <a:pt x="2187" y="1131"/>
                    <a:pt x="2284" y="1325"/>
                  </a:cubicBezTo>
                  <a:cubicBezTo>
                    <a:pt x="2284" y="1398"/>
                    <a:pt x="2260" y="1446"/>
                    <a:pt x="2211" y="1471"/>
                  </a:cubicBezTo>
                  <a:cubicBezTo>
                    <a:pt x="2162" y="1519"/>
                    <a:pt x="2114" y="1519"/>
                    <a:pt x="2065" y="1544"/>
                  </a:cubicBezTo>
                  <a:cubicBezTo>
                    <a:pt x="1871" y="1544"/>
                    <a:pt x="1725" y="1276"/>
                    <a:pt x="1677" y="1155"/>
                  </a:cubicBezTo>
                  <a:lnTo>
                    <a:pt x="1677" y="1131"/>
                  </a:lnTo>
                  <a:cubicBezTo>
                    <a:pt x="1701" y="1058"/>
                    <a:pt x="1725" y="1009"/>
                    <a:pt x="1749" y="936"/>
                  </a:cubicBezTo>
                  <a:close/>
                  <a:moveTo>
                    <a:pt x="3936" y="1301"/>
                  </a:moveTo>
                  <a:lnTo>
                    <a:pt x="3936" y="1301"/>
                  </a:lnTo>
                  <a:cubicBezTo>
                    <a:pt x="3960" y="1446"/>
                    <a:pt x="3936" y="1616"/>
                    <a:pt x="3839" y="1762"/>
                  </a:cubicBezTo>
                  <a:cubicBezTo>
                    <a:pt x="3790" y="1714"/>
                    <a:pt x="3814" y="1495"/>
                    <a:pt x="3936" y="1301"/>
                  </a:cubicBezTo>
                  <a:close/>
                  <a:moveTo>
                    <a:pt x="750" y="2166"/>
                  </a:moveTo>
                  <a:cubicBezTo>
                    <a:pt x="776" y="2166"/>
                    <a:pt x="802" y="2169"/>
                    <a:pt x="826" y="2175"/>
                  </a:cubicBezTo>
                  <a:cubicBezTo>
                    <a:pt x="1142" y="2199"/>
                    <a:pt x="1264" y="2394"/>
                    <a:pt x="1264" y="2564"/>
                  </a:cubicBezTo>
                  <a:cubicBezTo>
                    <a:pt x="1264" y="2661"/>
                    <a:pt x="1166" y="2758"/>
                    <a:pt x="1045" y="2782"/>
                  </a:cubicBezTo>
                  <a:cubicBezTo>
                    <a:pt x="996" y="2758"/>
                    <a:pt x="924" y="2758"/>
                    <a:pt x="875" y="2734"/>
                  </a:cubicBezTo>
                  <a:cubicBezTo>
                    <a:pt x="705" y="2612"/>
                    <a:pt x="583" y="2442"/>
                    <a:pt x="535" y="2248"/>
                  </a:cubicBezTo>
                  <a:cubicBezTo>
                    <a:pt x="590" y="2193"/>
                    <a:pt x="672" y="2166"/>
                    <a:pt x="750" y="2166"/>
                  </a:cubicBezTo>
                  <a:close/>
                  <a:moveTo>
                    <a:pt x="5199" y="2588"/>
                  </a:moveTo>
                  <a:cubicBezTo>
                    <a:pt x="5078" y="2855"/>
                    <a:pt x="4883" y="3025"/>
                    <a:pt x="4762" y="3025"/>
                  </a:cubicBezTo>
                  <a:cubicBezTo>
                    <a:pt x="4713" y="3025"/>
                    <a:pt x="4665" y="3001"/>
                    <a:pt x="4640" y="2977"/>
                  </a:cubicBezTo>
                  <a:cubicBezTo>
                    <a:pt x="4567" y="2855"/>
                    <a:pt x="4592" y="2807"/>
                    <a:pt x="4592" y="2782"/>
                  </a:cubicBezTo>
                  <a:cubicBezTo>
                    <a:pt x="4640" y="2685"/>
                    <a:pt x="4883" y="2588"/>
                    <a:pt x="5150" y="2588"/>
                  </a:cubicBezTo>
                  <a:close/>
                  <a:moveTo>
                    <a:pt x="3596" y="3293"/>
                  </a:moveTo>
                  <a:cubicBezTo>
                    <a:pt x="3596" y="3293"/>
                    <a:pt x="3620" y="3317"/>
                    <a:pt x="3620" y="3317"/>
                  </a:cubicBezTo>
                  <a:cubicBezTo>
                    <a:pt x="3669" y="3390"/>
                    <a:pt x="3644" y="3608"/>
                    <a:pt x="3426" y="3851"/>
                  </a:cubicBezTo>
                  <a:cubicBezTo>
                    <a:pt x="3353" y="3754"/>
                    <a:pt x="3328" y="3633"/>
                    <a:pt x="3377" y="3511"/>
                  </a:cubicBezTo>
                  <a:cubicBezTo>
                    <a:pt x="3401" y="3414"/>
                    <a:pt x="3474" y="3341"/>
                    <a:pt x="3596" y="3317"/>
                  </a:cubicBezTo>
                  <a:lnTo>
                    <a:pt x="3596" y="3293"/>
                  </a:lnTo>
                  <a:close/>
                  <a:moveTo>
                    <a:pt x="1822" y="3366"/>
                  </a:moveTo>
                  <a:cubicBezTo>
                    <a:pt x="1847" y="3366"/>
                    <a:pt x="1944" y="3366"/>
                    <a:pt x="1968" y="3487"/>
                  </a:cubicBezTo>
                  <a:cubicBezTo>
                    <a:pt x="1944" y="3754"/>
                    <a:pt x="1798" y="3997"/>
                    <a:pt x="1555" y="4094"/>
                  </a:cubicBezTo>
                  <a:cubicBezTo>
                    <a:pt x="1482" y="3924"/>
                    <a:pt x="1507" y="3706"/>
                    <a:pt x="1604" y="3511"/>
                  </a:cubicBezTo>
                  <a:cubicBezTo>
                    <a:pt x="1652" y="3438"/>
                    <a:pt x="1725" y="3366"/>
                    <a:pt x="1822" y="3366"/>
                  </a:cubicBezTo>
                  <a:close/>
                  <a:moveTo>
                    <a:pt x="2745" y="159"/>
                  </a:moveTo>
                  <a:cubicBezTo>
                    <a:pt x="2867" y="159"/>
                    <a:pt x="3013" y="183"/>
                    <a:pt x="3158" y="256"/>
                  </a:cubicBezTo>
                  <a:cubicBezTo>
                    <a:pt x="3523" y="378"/>
                    <a:pt x="3814" y="693"/>
                    <a:pt x="3911" y="1058"/>
                  </a:cubicBezTo>
                  <a:cubicBezTo>
                    <a:pt x="3693" y="1325"/>
                    <a:pt x="3596" y="1714"/>
                    <a:pt x="3766" y="1859"/>
                  </a:cubicBezTo>
                  <a:cubicBezTo>
                    <a:pt x="3790" y="1908"/>
                    <a:pt x="3839" y="1932"/>
                    <a:pt x="3863" y="1932"/>
                  </a:cubicBezTo>
                  <a:cubicBezTo>
                    <a:pt x="3936" y="1932"/>
                    <a:pt x="3984" y="1884"/>
                    <a:pt x="4009" y="1835"/>
                  </a:cubicBezTo>
                  <a:cubicBezTo>
                    <a:pt x="4130" y="1616"/>
                    <a:pt x="4154" y="1349"/>
                    <a:pt x="4082" y="1106"/>
                  </a:cubicBezTo>
                  <a:cubicBezTo>
                    <a:pt x="4203" y="961"/>
                    <a:pt x="4397" y="863"/>
                    <a:pt x="4592" y="863"/>
                  </a:cubicBezTo>
                  <a:cubicBezTo>
                    <a:pt x="4762" y="863"/>
                    <a:pt x="4932" y="936"/>
                    <a:pt x="5053" y="1033"/>
                  </a:cubicBezTo>
                  <a:cubicBezTo>
                    <a:pt x="5466" y="1325"/>
                    <a:pt x="5466" y="1932"/>
                    <a:pt x="5272" y="2418"/>
                  </a:cubicBezTo>
                  <a:lnTo>
                    <a:pt x="5150" y="2418"/>
                  </a:lnTo>
                  <a:cubicBezTo>
                    <a:pt x="4907" y="2418"/>
                    <a:pt x="4567" y="2491"/>
                    <a:pt x="4470" y="2710"/>
                  </a:cubicBezTo>
                  <a:cubicBezTo>
                    <a:pt x="4397" y="2928"/>
                    <a:pt x="4543" y="3171"/>
                    <a:pt x="4762" y="3195"/>
                  </a:cubicBezTo>
                  <a:cubicBezTo>
                    <a:pt x="5029" y="3195"/>
                    <a:pt x="5248" y="2904"/>
                    <a:pt x="5369" y="2612"/>
                  </a:cubicBezTo>
                  <a:cubicBezTo>
                    <a:pt x="5612" y="2637"/>
                    <a:pt x="5806" y="2807"/>
                    <a:pt x="5879" y="3025"/>
                  </a:cubicBezTo>
                  <a:cubicBezTo>
                    <a:pt x="5903" y="3220"/>
                    <a:pt x="5831" y="3414"/>
                    <a:pt x="5685" y="3560"/>
                  </a:cubicBezTo>
                  <a:cubicBezTo>
                    <a:pt x="5320" y="3949"/>
                    <a:pt x="4810" y="4191"/>
                    <a:pt x="4252" y="4191"/>
                  </a:cubicBezTo>
                  <a:cubicBezTo>
                    <a:pt x="4082" y="4191"/>
                    <a:pt x="3887" y="4167"/>
                    <a:pt x="3741" y="4070"/>
                  </a:cubicBezTo>
                  <a:cubicBezTo>
                    <a:pt x="3669" y="4046"/>
                    <a:pt x="3620" y="4021"/>
                    <a:pt x="3571" y="3973"/>
                  </a:cubicBezTo>
                  <a:cubicBezTo>
                    <a:pt x="3814" y="3681"/>
                    <a:pt x="3887" y="3366"/>
                    <a:pt x="3766" y="3220"/>
                  </a:cubicBezTo>
                  <a:cubicBezTo>
                    <a:pt x="3717" y="3171"/>
                    <a:pt x="3669" y="3147"/>
                    <a:pt x="3596" y="3147"/>
                  </a:cubicBezTo>
                  <a:cubicBezTo>
                    <a:pt x="3426" y="3171"/>
                    <a:pt x="3280" y="3268"/>
                    <a:pt x="3231" y="3438"/>
                  </a:cubicBezTo>
                  <a:cubicBezTo>
                    <a:pt x="3158" y="3633"/>
                    <a:pt x="3207" y="3851"/>
                    <a:pt x="3328" y="3973"/>
                  </a:cubicBezTo>
                  <a:cubicBezTo>
                    <a:pt x="3037" y="4264"/>
                    <a:pt x="2648" y="4434"/>
                    <a:pt x="2260" y="4434"/>
                  </a:cubicBezTo>
                  <a:cubicBezTo>
                    <a:pt x="2215" y="4444"/>
                    <a:pt x="2169" y="4449"/>
                    <a:pt x="2124" y="4449"/>
                  </a:cubicBezTo>
                  <a:cubicBezTo>
                    <a:pt x="1946" y="4449"/>
                    <a:pt x="1768" y="4375"/>
                    <a:pt x="1652" y="4240"/>
                  </a:cubicBezTo>
                  <a:cubicBezTo>
                    <a:pt x="1944" y="4094"/>
                    <a:pt x="2138" y="3778"/>
                    <a:pt x="2138" y="3463"/>
                  </a:cubicBezTo>
                  <a:cubicBezTo>
                    <a:pt x="2116" y="3307"/>
                    <a:pt x="2013" y="3192"/>
                    <a:pt x="1865" y="3192"/>
                  </a:cubicBezTo>
                  <a:cubicBezTo>
                    <a:pt x="1851" y="3192"/>
                    <a:pt x="1837" y="3193"/>
                    <a:pt x="1822" y="3195"/>
                  </a:cubicBezTo>
                  <a:cubicBezTo>
                    <a:pt x="1677" y="3195"/>
                    <a:pt x="1531" y="3293"/>
                    <a:pt x="1458" y="3438"/>
                  </a:cubicBezTo>
                  <a:cubicBezTo>
                    <a:pt x="1337" y="3657"/>
                    <a:pt x="1312" y="3924"/>
                    <a:pt x="1409" y="4143"/>
                  </a:cubicBezTo>
                  <a:cubicBezTo>
                    <a:pt x="1361" y="4149"/>
                    <a:pt x="1314" y="4152"/>
                    <a:pt x="1268" y="4152"/>
                  </a:cubicBezTo>
                  <a:cubicBezTo>
                    <a:pt x="1130" y="4152"/>
                    <a:pt x="1002" y="4125"/>
                    <a:pt x="875" y="4070"/>
                  </a:cubicBezTo>
                  <a:cubicBezTo>
                    <a:pt x="535" y="3924"/>
                    <a:pt x="316" y="3633"/>
                    <a:pt x="268" y="3268"/>
                  </a:cubicBezTo>
                  <a:cubicBezTo>
                    <a:pt x="195" y="2977"/>
                    <a:pt x="243" y="2637"/>
                    <a:pt x="413" y="2370"/>
                  </a:cubicBezTo>
                  <a:cubicBezTo>
                    <a:pt x="486" y="2564"/>
                    <a:pt x="632" y="2734"/>
                    <a:pt x="802" y="2855"/>
                  </a:cubicBezTo>
                  <a:cubicBezTo>
                    <a:pt x="899" y="2880"/>
                    <a:pt x="972" y="2904"/>
                    <a:pt x="1069" y="2904"/>
                  </a:cubicBezTo>
                  <a:cubicBezTo>
                    <a:pt x="1264" y="2904"/>
                    <a:pt x="1434" y="2758"/>
                    <a:pt x="1434" y="2540"/>
                  </a:cubicBezTo>
                  <a:cubicBezTo>
                    <a:pt x="1434" y="2224"/>
                    <a:pt x="1166" y="1981"/>
                    <a:pt x="851" y="1981"/>
                  </a:cubicBezTo>
                  <a:cubicBezTo>
                    <a:pt x="828" y="1976"/>
                    <a:pt x="806" y="1974"/>
                    <a:pt x="784" y="1974"/>
                  </a:cubicBezTo>
                  <a:cubicBezTo>
                    <a:pt x="685" y="1974"/>
                    <a:pt x="590" y="2014"/>
                    <a:pt x="511" y="2054"/>
                  </a:cubicBezTo>
                  <a:cubicBezTo>
                    <a:pt x="438" y="1568"/>
                    <a:pt x="608" y="1058"/>
                    <a:pt x="1069" y="936"/>
                  </a:cubicBezTo>
                  <a:cubicBezTo>
                    <a:pt x="1194" y="901"/>
                    <a:pt x="1331" y="878"/>
                    <a:pt x="1463" y="878"/>
                  </a:cubicBezTo>
                  <a:cubicBezTo>
                    <a:pt x="1511" y="878"/>
                    <a:pt x="1558" y="881"/>
                    <a:pt x="1604" y="888"/>
                  </a:cubicBezTo>
                  <a:cubicBezTo>
                    <a:pt x="1555" y="1009"/>
                    <a:pt x="1507" y="1106"/>
                    <a:pt x="1507" y="1106"/>
                  </a:cubicBezTo>
                  <a:cubicBezTo>
                    <a:pt x="1507" y="1131"/>
                    <a:pt x="1507" y="1131"/>
                    <a:pt x="1507" y="1155"/>
                  </a:cubicBezTo>
                  <a:cubicBezTo>
                    <a:pt x="1531" y="1179"/>
                    <a:pt x="1725" y="1665"/>
                    <a:pt x="2065" y="1665"/>
                  </a:cubicBezTo>
                  <a:cubicBezTo>
                    <a:pt x="2162" y="1665"/>
                    <a:pt x="2235" y="1641"/>
                    <a:pt x="2308" y="1592"/>
                  </a:cubicBezTo>
                  <a:cubicBezTo>
                    <a:pt x="2405" y="1544"/>
                    <a:pt x="2478" y="1422"/>
                    <a:pt x="2454" y="1301"/>
                  </a:cubicBezTo>
                  <a:cubicBezTo>
                    <a:pt x="2357" y="1033"/>
                    <a:pt x="2114" y="839"/>
                    <a:pt x="1847" y="791"/>
                  </a:cubicBezTo>
                  <a:cubicBezTo>
                    <a:pt x="1992" y="426"/>
                    <a:pt x="2332" y="183"/>
                    <a:pt x="2745" y="159"/>
                  </a:cubicBezTo>
                  <a:close/>
                  <a:moveTo>
                    <a:pt x="2728" y="1"/>
                  </a:moveTo>
                  <a:cubicBezTo>
                    <a:pt x="2260" y="1"/>
                    <a:pt x="1815" y="296"/>
                    <a:pt x="1652" y="766"/>
                  </a:cubicBezTo>
                  <a:cubicBezTo>
                    <a:pt x="1569" y="748"/>
                    <a:pt x="1485" y="740"/>
                    <a:pt x="1403" y="740"/>
                  </a:cubicBezTo>
                  <a:cubicBezTo>
                    <a:pt x="1270" y="740"/>
                    <a:pt x="1141" y="760"/>
                    <a:pt x="1021" y="791"/>
                  </a:cubicBezTo>
                  <a:cubicBezTo>
                    <a:pt x="438" y="936"/>
                    <a:pt x="219" y="1616"/>
                    <a:pt x="341" y="2199"/>
                  </a:cubicBezTo>
                  <a:cubicBezTo>
                    <a:pt x="98" y="2515"/>
                    <a:pt x="0" y="2928"/>
                    <a:pt x="73" y="3317"/>
                  </a:cubicBezTo>
                  <a:cubicBezTo>
                    <a:pt x="146" y="3730"/>
                    <a:pt x="413" y="4070"/>
                    <a:pt x="802" y="4240"/>
                  </a:cubicBezTo>
                  <a:cubicBezTo>
                    <a:pt x="960" y="4293"/>
                    <a:pt x="1130" y="4332"/>
                    <a:pt x="1294" y="4332"/>
                  </a:cubicBezTo>
                  <a:cubicBezTo>
                    <a:pt x="1358" y="4332"/>
                    <a:pt x="1421" y="4326"/>
                    <a:pt x="1482" y="4313"/>
                  </a:cubicBezTo>
                  <a:cubicBezTo>
                    <a:pt x="1638" y="4491"/>
                    <a:pt x="1875" y="4607"/>
                    <a:pt x="2119" y="4607"/>
                  </a:cubicBezTo>
                  <a:cubicBezTo>
                    <a:pt x="2141" y="4607"/>
                    <a:pt x="2164" y="4606"/>
                    <a:pt x="2187" y="4604"/>
                  </a:cubicBezTo>
                  <a:lnTo>
                    <a:pt x="2260" y="4604"/>
                  </a:lnTo>
                  <a:cubicBezTo>
                    <a:pt x="2721" y="4580"/>
                    <a:pt x="3134" y="4410"/>
                    <a:pt x="3450" y="4094"/>
                  </a:cubicBezTo>
                  <a:cubicBezTo>
                    <a:pt x="3523" y="4143"/>
                    <a:pt x="3596" y="4191"/>
                    <a:pt x="3669" y="4240"/>
                  </a:cubicBezTo>
                  <a:cubicBezTo>
                    <a:pt x="3839" y="4313"/>
                    <a:pt x="4057" y="4361"/>
                    <a:pt x="4276" y="4361"/>
                  </a:cubicBezTo>
                  <a:cubicBezTo>
                    <a:pt x="4859" y="4361"/>
                    <a:pt x="5418" y="4094"/>
                    <a:pt x="5831" y="3681"/>
                  </a:cubicBezTo>
                  <a:cubicBezTo>
                    <a:pt x="6001" y="3487"/>
                    <a:pt x="6073" y="3244"/>
                    <a:pt x="6049" y="3001"/>
                  </a:cubicBezTo>
                  <a:cubicBezTo>
                    <a:pt x="5976" y="2710"/>
                    <a:pt x="5733" y="2491"/>
                    <a:pt x="5442" y="2467"/>
                  </a:cubicBezTo>
                  <a:cubicBezTo>
                    <a:pt x="5636" y="1908"/>
                    <a:pt x="5612" y="1252"/>
                    <a:pt x="5126" y="912"/>
                  </a:cubicBezTo>
                  <a:cubicBezTo>
                    <a:pt x="4972" y="781"/>
                    <a:pt x="4776" y="715"/>
                    <a:pt x="4580" y="715"/>
                  </a:cubicBezTo>
                  <a:cubicBezTo>
                    <a:pt x="4376" y="715"/>
                    <a:pt x="4170" y="787"/>
                    <a:pt x="4009" y="936"/>
                  </a:cubicBezTo>
                  <a:cubicBezTo>
                    <a:pt x="3887" y="548"/>
                    <a:pt x="3571" y="256"/>
                    <a:pt x="3207" y="110"/>
                  </a:cubicBezTo>
                  <a:cubicBezTo>
                    <a:pt x="3052" y="36"/>
                    <a:pt x="2889" y="1"/>
                    <a:pt x="27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68" name="Google Shape;568;p14"/>
          <p:cNvGrpSpPr/>
          <p:nvPr/>
        </p:nvGrpSpPr>
        <p:grpSpPr>
          <a:xfrm flipH="1">
            <a:off x="3038856" y="103507"/>
            <a:ext cx="2525833" cy="1610805"/>
            <a:chOff x="7239867" y="1514545"/>
            <a:chExt cx="2525833" cy="1610805"/>
          </a:xfrm>
        </p:grpSpPr>
        <p:grpSp>
          <p:nvGrpSpPr>
            <p:cNvPr id="569" name="Google Shape;569;p14"/>
            <p:cNvGrpSpPr/>
            <p:nvPr/>
          </p:nvGrpSpPr>
          <p:grpSpPr>
            <a:xfrm>
              <a:off x="7346663" y="1514545"/>
              <a:ext cx="2419037" cy="1551678"/>
              <a:chOff x="7410211" y="1555302"/>
              <a:chExt cx="2355440" cy="1510884"/>
            </a:xfrm>
          </p:grpSpPr>
          <p:grpSp>
            <p:nvGrpSpPr>
              <p:cNvPr id="570" name="Google Shape;570;p14"/>
              <p:cNvGrpSpPr/>
              <p:nvPr/>
            </p:nvGrpSpPr>
            <p:grpSpPr>
              <a:xfrm>
                <a:off x="7410211" y="1555302"/>
                <a:ext cx="2355440" cy="1510884"/>
                <a:chOff x="761258" y="2062480"/>
                <a:chExt cx="1646470" cy="1056119"/>
              </a:xfrm>
            </p:grpSpPr>
            <p:sp>
              <p:nvSpPr>
                <p:cNvPr id="571" name="Google Shape;571;p14"/>
                <p:cNvSpPr/>
                <p:nvPr/>
              </p:nvSpPr>
              <p:spPr>
                <a:xfrm rot="-1481318">
                  <a:off x="1087094" y="2126891"/>
                  <a:ext cx="430227" cy="556678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72" name="Google Shape;572;p14"/>
                <p:cNvSpPr/>
                <p:nvPr/>
              </p:nvSpPr>
              <p:spPr>
                <a:xfrm>
                  <a:off x="1415418" y="2201127"/>
                  <a:ext cx="5577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73" name="Google Shape;573;p14"/>
                <p:cNvSpPr/>
                <p:nvPr/>
              </p:nvSpPr>
              <p:spPr>
                <a:xfrm>
                  <a:off x="761258" y="2379293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74" name="Google Shape;574;p14"/>
                <p:cNvSpPr/>
                <p:nvPr/>
              </p:nvSpPr>
              <p:spPr>
                <a:xfrm>
                  <a:off x="899445" y="2606080"/>
                  <a:ext cx="469500" cy="4695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75" name="Google Shape;575;p14"/>
                <p:cNvSpPr/>
                <p:nvPr/>
              </p:nvSpPr>
              <p:spPr>
                <a:xfrm>
                  <a:off x="1250808" y="2594534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76" name="Google Shape;576;p14"/>
                <p:cNvSpPr/>
                <p:nvPr/>
              </p:nvSpPr>
              <p:spPr>
                <a:xfrm rot="-2967336">
                  <a:off x="1706888" y="2475460"/>
                  <a:ext cx="622580" cy="492779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577" name="Google Shape;577;p14"/>
              <p:cNvSpPr/>
              <p:nvPr/>
            </p:nvSpPr>
            <p:spPr>
              <a:xfrm>
                <a:off x="7933212" y="2119383"/>
                <a:ext cx="704700" cy="7047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8" name="Google Shape;578;p14"/>
              <p:cNvSpPr/>
              <p:nvPr/>
            </p:nvSpPr>
            <p:spPr>
              <a:xfrm>
                <a:off x="8386462" y="2119383"/>
                <a:ext cx="704700" cy="7047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579" name="Google Shape;579;p14"/>
            <p:cNvSpPr/>
            <p:nvPr/>
          </p:nvSpPr>
          <p:spPr>
            <a:xfrm>
              <a:off x="7239867" y="1792171"/>
              <a:ext cx="2256600" cy="1333178"/>
            </a:xfrm>
            <a:custGeom>
              <a:avLst/>
              <a:gdLst/>
              <a:ahLst/>
              <a:cxnLst/>
              <a:rect l="l" t="t" r="r" b="b"/>
              <a:pathLst>
                <a:path w="4957" h="2929" extrusionOk="0">
                  <a:moveTo>
                    <a:pt x="1215" y="718"/>
                  </a:moveTo>
                  <a:cubicBezTo>
                    <a:pt x="1312" y="743"/>
                    <a:pt x="1337" y="767"/>
                    <a:pt x="1361" y="815"/>
                  </a:cubicBezTo>
                  <a:cubicBezTo>
                    <a:pt x="1361" y="840"/>
                    <a:pt x="1312" y="888"/>
                    <a:pt x="1288" y="913"/>
                  </a:cubicBezTo>
                  <a:cubicBezTo>
                    <a:pt x="1264" y="913"/>
                    <a:pt x="1264" y="937"/>
                    <a:pt x="1215" y="937"/>
                  </a:cubicBezTo>
                  <a:cubicBezTo>
                    <a:pt x="1215" y="864"/>
                    <a:pt x="1215" y="815"/>
                    <a:pt x="1215" y="743"/>
                  </a:cubicBezTo>
                  <a:lnTo>
                    <a:pt x="1215" y="718"/>
                  </a:lnTo>
                  <a:close/>
                  <a:moveTo>
                    <a:pt x="2527" y="475"/>
                  </a:moveTo>
                  <a:cubicBezTo>
                    <a:pt x="2624" y="597"/>
                    <a:pt x="2673" y="767"/>
                    <a:pt x="2624" y="937"/>
                  </a:cubicBezTo>
                  <a:cubicBezTo>
                    <a:pt x="2601" y="983"/>
                    <a:pt x="2567" y="1007"/>
                    <a:pt x="2530" y="1007"/>
                  </a:cubicBezTo>
                  <a:cubicBezTo>
                    <a:pt x="2489" y="1007"/>
                    <a:pt x="2444" y="977"/>
                    <a:pt x="2405" y="913"/>
                  </a:cubicBezTo>
                  <a:cubicBezTo>
                    <a:pt x="2333" y="767"/>
                    <a:pt x="2381" y="573"/>
                    <a:pt x="2527" y="475"/>
                  </a:cubicBezTo>
                  <a:close/>
                  <a:moveTo>
                    <a:pt x="3984" y="1010"/>
                  </a:moveTo>
                  <a:lnTo>
                    <a:pt x="3984" y="1010"/>
                  </a:lnTo>
                  <a:cubicBezTo>
                    <a:pt x="4009" y="1107"/>
                    <a:pt x="3984" y="1228"/>
                    <a:pt x="3936" y="1326"/>
                  </a:cubicBezTo>
                  <a:cubicBezTo>
                    <a:pt x="3912" y="1350"/>
                    <a:pt x="3912" y="1350"/>
                    <a:pt x="3887" y="1350"/>
                  </a:cubicBezTo>
                  <a:cubicBezTo>
                    <a:pt x="3863" y="1350"/>
                    <a:pt x="3839" y="1326"/>
                    <a:pt x="3814" y="1326"/>
                  </a:cubicBezTo>
                  <a:cubicBezTo>
                    <a:pt x="3766" y="1277"/>
                    <a:pt x="3766" y="1277"/>
                    <a:pt x="3766" y="1204"/>
                  </a:cubicBezTo>
                  <a:cubicBezTo>
                    <a:pt x="3790" y="1131"/>
                    <a:pt x="3863" y="1058"/>
                    <a:pt x="3984" y="1010"/>
                  </a:cubicBezTo>
                  <a:close/>
                  <a:moveTo>
                    <a:pt x="1045" y="1860"/>
                  </a:moveTo>
                  <a:cubicBezTo>
                    <a:pt x="948" y="1957"/>
                    <a:pt x="851" y="2030"/>
                    <a:pt x="754" y="2079"/>
                  </a:cubicBezTo>
                  <a:cubicBezTo>
                    <a:pt x="778" y="1982"/>
                    <a:pt x="875" y="1909"/>
                    <a:pt x="972" y="1860"/>
                  </a:cubicBezTo>
                  <a:close/>
                  <a:moveTo>
                    <a:pt x="3159" y="1957"/>
                  </a:moveTo>
                  <a:cubicBezTo>
                    <a:pt x="3159" y="1957"/>
                    <a:pt x="3183" y="1957"/>
                    <a:pt x="3231" y="2006"/>
                  </a:cubicBezTo>
                  <a:cubicBezTo>
                    <a:pt x="3280" y="2054"/>
                    <a:pt x="3304" y="2152"/>
                    <a:pt x="3280" y="2224"/>
                  </a:cubicBezTo>
                  <a:cubicBezTo>
                    <a:pt x="3159" y="2127"/>
                    <a:pt x="3159" y="2006"/>
                    <a:pt x="3159" y="1957"/>
                  </a:cubicBezTo>
                  <a:close/>
                  <a:moveTo>
                    <a:pt x="1701" y="2030"/>
                  </a:moveTo>
                  <a:cubicBezTo>
                    <a:pt x="1750" y="2054"/>
                    <a:pt x="1798" y="2079"/>
                    <a:pt x="1822" y="2127"/>
                  </a:cubicBezTo>
                  <a:cubicBezTo>
                    <a:pt x="1847" y="2249"/>
                    <a:pt x="1822" y="2346"/>
                    <a:pt x="1774" y="2443"/>
                  </a:cubicBezTo>
                  <a:cubicBezTo>
                    <a:pt x="1677" y="2346"/>
                    <a:pt x="1628" y="2200"/>
                    <a:pt x="1652" y="2054"/>
                  </a:cubicBezTo>
                  <a:cubicBezTo>
                    <a:pt x="1652" y="2030"/>
                    <a:pt x="1677" y="2030"/>
                    <a:pt x="1677" y="2030"/>
                  </a:cubicBezTo>
                  <a:close/>
                  <a:moveTo>
                    <a:pt x="1688" y="116"/>
                  </a:moveTo>
                  <a:cubicBezTo>
                    <a:pt x="1796" y="116"/>
                    <a:pt x="1923" y="140"/>
                    <a:pt x="2065" y="184"/>
                  </a:cubicBezTo>
                  <a:cubicBezTo>
                    <a:pt x="2211" y="232"/>
                    <a:pt x="2333" y="305"/>
                    <a:pt x="2454" y="427"/>
                  </a:cubicBezTo>
                  <a:cubicBezTo>
                    <a:pt x="2284" y="548"/>
                    <a:pt x="2235" y="791"/>
                    <a:pt x="2333" y="961"/>
                  </a:cubicBezTo>
                  <a:cubicBezTo>
                    <a:pt x="2430" y="1083"/>
                    <a:pt x="2503" y="1131"/>
                    <a:pt x="2551" y="1131"/>
                  </a:cubicBezTo>
                  <a:cubicBezTo>
                    <a:pt x="2648" y="1107"/>
                    <a:pt x="2721" y="1058"/>
                    <a:pt x="2746" y="986"/>
                  </a:cubicBezTo>
                  <a:cubicBezTo>
                    <a:pt x="2794" y="791"/>
                    <a:pt x="2746" y="573"/>
                    <a:pt x="2624" y="427"/>
                  </a:cubicBezTo>
                  <a:cubicBezTo>
                    <a:pt x="2818" y="305"/>
                    <a:pt x="3061" y="232"/>
                    <a:pt x="3304" y="232"/>
                  </a:cubicBezTo>
                  <a:lnTo>
                    <a:pt x="3450" y="232"/>
                  </a:lnTo>
                  <a:cubicBezTo>
                    <a:pt x="3742" y="330"/>
                    <a:pt x="3960" y="597"/>
                    <a:pt x="3984" y="888"/>
                  </a:cubicBezTo>
                  <a:cubicBezTo>
                    <a:pt x="3839" y="937"/>
                    <a:pt x="3717" y="1034"/>
                    <a:pt x="3693" y="1180"/>
                  </a:cubicBezTo>
                  <a:cubicBezTo>
                    <a:pt x="3669" y="1277"/>
                    <a:pt x="3693" y="1350"/>
                    <a:pt x="3766" y="1423"/>
                  </a:cubicBezTo>
                  <a:cubicBezTo>
                    <a:pt x="3802" y="1459"/>
                    <a:pt x="3845" y="1477"/>
                    <a:pt x="3887" y="1477"/>
                  </a:cubicBezTo>
                  <a:cubicBezTo>
                    <a:pt x="3930" y="1477"/>
                    <a:pt x="3972" y="1459"/>
                    <a:pt x="4009" y="1423"/>
                  </a:cubicBezTo>
                  <a:cubicBezTo>
                    <a:pt x="4082" y="1277"/>
                    <a:pt x="4106" y="1131"/>
                    <a:pt x="4082" y="986"/>
                  </a:cubicBezTo>
                  <a:cubicBezTo>
                    <a:pt x="4130" y="986"/>
                    <a:pt x="4203" y="961"/>
                    <a:pt x="4252" y="961"/>
                  </a:cubicBezTo>
                  <a:cubicBezTo>
                    <a:pt x="4470" y="961"/>
                    <a:pt x="4640" y="1083"/>
                    <a:pt x="4738" y="1277"/>
                  </a:cubicBezTo>
                  <a:cubicBezTo>
                    <a:pt x="4835" y="1544"/>
                    <a:pt x="4810" y="1836"/>
                    <a:pt x="4665" y="2079"/>
                  </a:cubicBezTo>
                  <a:cubicBezTo>
                    <a:pt x="4483" y="2341"/>
                    <a:pt x="4201" y="2486"/>
                    <a:pt x="3902" y="2486"/>
                  </a:cubicBezTo>
                  <a:cubicBezTo>
                    <a:pt x="3841" y="2486"/>
                    <a:pt x="3779" y="2480"/>
                    <a:pt x="3717" y="2467"/>
                  </a:cubicBezTo>
                  <a:cubicBezTo>
                    <a:pt x="3572" y="2443"/>
                    <a:pt x="3450" y="2370"/>
                    <a:pt x="3353" y="2297"/>
                  </a:cubicBezTo>
                  <a:cubicBezTo>
                    <a:pt x="3401" y="2176"/>
                    <a:pt x="3377" y="2030"/>
                    <a:pt x="3304" y="1933"/>
                  </a:cubicBezTo>
                  <a:cubicBezTo>
                    <a:pt x="3244" y="1884"/>
                    <a:pt x="3189" y="1860"/>
                    <a:pt x="3143" y="1860"/>
                  </a:cubicBezTo>
                  <a:cubicBezTo>
                    <a:pt x="3098" y="1860"/>
                    <a:pt x="3061" y="1884"/>
                    <a:pt x="3037" y="1933"/>
                  </a:cubicBezTo>
                  <a:cubicBezTo>
                    <a:pt x="3037" y="2103"/>
                    <a:pt x="3086" y="2249"/>
                    <a:pt x="3231" y="2322"/>
                  </a:cubicBezTo>
                  <a:cubicBezTo>
                    <a:pt x="3071" y="2620"/>
                    <a:pt x="2781" y="2809"/>
                    <a:pt x="2442" y="2809"/>
                  </a:cubicBezTo>
                  <a:cubicBezTo>
                    <a:pt x="2422" y="2809"/>
                    <a:pt x="2402" y="2809"/>
                    <a:pt x="2381" y="2807"/>
                  </a:cubicBezTo>
                  <a:cubicBezTo>
                    <a:pt x="2187" y="2807"/>
                    <a:pt x="1968" y="2686"/>
                    <a:pt x="1847" y="2516"/>
                  </a:cubicBezTo>
                  <a:cubicBezTo>
                    <a:pt x="1920" y="2394"/>
                    <a:pt x="1968" y="2249"/>
                    <a:pt x="1920" y="2103"/>
                  </a:cubicBezTo>
                  <a:cubicBezTo>
                    <a:pt x="1895" y="2030"/>
                    <a:pt x="1822" y="1957"/>
                    <a:pt x="1725" y="1933"/>
                  </a:cubicBezTo>
                  <a:cubicBezTo>
                    <a:pt x="1712" y="1928"/>
                    <a:pt x="1699" y="1926"/>
                    <a:pt x="1685" y="1926"/>
                  </a:cubicBezTo>
                  <a:cubicBezTo>
                    <a:pt x="1627" y="1926"/>
                    <a:pt x="1575" y="1966"/>
                    <a:pt x="1555" y="2006"/>
                  </a:cubicBezTo>
                  <a:cubicBezTo>
                    <a:pt x="1531" y="2200"/>
                    <a:pt x="1580" y="2394"/>
                    <a:pt x="1725" y="2540"/>
                  </a:cubicBezTo>
                  <a:cubicBezTo>
                    <a:pt x="1604" y="2662"/>
                    <a:pt x="1434" y="2735"/>
                    <a:pt x="1264" y="2759"/>
                  </a:cubicBezTo>
                  <a:lnTo>
                    <a:pt x="1191" y="2759"/>
                  </a:lnTo>
                  <a:cubicBezTo>
                    <a:pt x="1045" y="2759"/>
                    <a:pt x="924" y="2686"/>
                    <a:pt x="826" y="2589"/>
                  </a:cubicBezTo>
                  <a:cubicBezTo>
                    <a:pt x="729" y="2467"/>
                    <a:pt x="705" y="2346"/>
                    <a:pt x="729" y="2224"/>
                  </a:cubicBezTo>
                  <a:cubicBezTo>
                    <a:pt x="924" y="2152"/>
                    <a:pt x="1167" y="1957"/>
                    <a:pt x="1142" y="1836"/>
                  </a:cubicBezTo>
                  <a:cubicBezTo>
                    <a:pt x="1142" y="1801"/>
                    <a:pt x="1118" y="1767"/>
                    <a:pt x="1052" y="1767"/>
                  </a:cubicBezTo>
                  <a:cubicBezTo>
                    <a:pt x="1025" y="1767"/>
                    <a:pt x="991" y="1773"/>
                    <a:pt x="948" y="1787"/>
                  </a:cubicBezTo>
                  <a:cubicBezTo>
                    <a:pt x="802" y="1836"/>
                    <a:pt x="681" y="1982"/>
                    <a:pt x="656" y="2152"/>
                  </a:cubicBezTo>
                  <a:cubicBezTo>
                    <a:pt x="638" y="2154"/>
                    <a:pt x="621" y="2155"/>
                    <a:pt x="603" y="2155"/>
                  </a:cubicBezTo>
                  <a:cubicBezTo>
                    <a:pt x="414" y="2155"/>
                    <a:pt x="286" y="2032"/>
                    <a:pt x="219" y="1787"/>
                  </a:cubicBezTo>
                  <a:cubicBezTo>
                    <a:pt x="98" y="1520"/>
                    <a:pt x="122" y="1228"/>
                    <a:pt x="243" y="961"/>
                  </a:cubicBezTo>
                  <a:cubicBezTo>
                    <a:pt x="389" y="791"/>
                    <a:pt x="608" y="694"/>
                    <a:pt x="851" y="694"/>
                  </a:cubicBezTo>
                  <a:lnTo>
                    <a:pt x="1142" y="694"/>
                  </a:lnTo>
                  <a:lnTo>
                    <a:pt x="1142" y="743"/>
                  </a:lnTo>
                  <a:cubicBezTo>
                    <a:pt x="1118" y="840"/>
                    <a:pt x="1142" y="937"/>
                    <a:pt x="1191" y="1010"/>
                  </a:cubicBezTo>
                  <a:cubicBezTo>
                    <a:pt x="1204" y="1036"/>
                    <a:pt x="1232" y="1056"/>
                    <a:pt x="1271" y="1056"/>
                  </a:cubicBezTo>
                  <a:cubicBezTo>
                    <a:pt x="1302" y="1056"/>
                    <a:pt x="1341" y="1043"/>
                    <a:pt x="1385" y="1010"/>
                  </a:cubicBezTo>
                  <a:cubicBezTo>
                    <a:pt x="1482" y="913"/>
                    <a:pt x="1507" y="888"/>
                    <a:pt x="1482" y="791"/>
                  </a:cubicBezTo>
                  <a:cubicBezTo>
                    <a:pt x="1458" y="718"/>
                    <a:pt x="1385" y="645"/>
                    <a:pt x="1239" y="621"/>
                  </a:cubicBezTo>
                  <a:cubicBezTo>
                    <a:pt x="1239" y="475"/>
                    <a:pt x="1288" y="330"/>
                    <a:pt x="1385" y="232"/>
                  </a:cubicBezTo>
                  <a:cubicBezTo>
                    <a:pt x="1452" y="152"/>
                    <a:pt x="1556" y="116"/>
                    <a:pt x="1688" y="116"/>
                  </a:cubicBezTo>
                  <a:close/>
                  <a:moveTo>
                    <a:pt x="1650" y="1"/>
                  </a:moveTo>
                  <a:cubicBezTo>
                    <a:pt x="1501" y="1"/>
                    <a:pt x="1380" y="43"/>
                    <a:pt x="1288" y="135"/>
                  </a:cubicBezTo>
                  <a:cubicBezTo>
                    <a:pt x="1191" y="257"/>
                    <a:pt x="1118" y="427"/>
                    <a:pt x="1118" y="597"/>
                  </a:cubicBezTo>
                  <a:cubicBezTo>
                    <a:pt x="1069" y="585"/>
                    <a:pt x="1021" y="579"/>
                    <a:pt x="972" y="579"/>
                  </a:cubicBezTo>
                  <a:cubicBezTo>
                    <a:pt x="924" y="579"/>
                    <a:pt x="875" y="585"/>
                    <a:pt x="826" y="597"/>
                  </a:cubicBezTo>
                  <a:cubicBezTo>
                    <a:pt x="559" y="597"/>
                    <a:pt x="316" y="694"/>
                    <a:pt x="146" y="888"/>
                  </a:cubicBezTo>
                  <a:cubicBezTo>
                    <a:pt x="1" y="1180"/>
                    <a:pt x="1" y="1520"/>
                    <a:pt x="122" y="1811"/>
                  </a:cubicBezTo>
                  <a:cubicBezTo>
                    <a:pt x="219" y="2152"/>
                    <a:pt x="414" y="2224"/>
                    <a:pt x="559" y="2224"/>
                  </a:cubicBezTo>
                  <a:lnTo>
                    <a:pt x="608" y="2224"/>
                  </a:lnTo>
                  <a:cubicBezTo>
                    <a:pt x="608" y="2394"/>
                    <a:pt x="656" y="2540"/>
                    <a:pt x="754" y="2637"/>
                  </a:cubicBezTo>
                  <a:cubicBezTo>
                    <a:pt x="851" y="2783"/>
                    <a:pt x="1021" y="2856"/>
                    <a:pt x="1191" y="2856"/>
                  </a:cubicBezTo>
                  <a:lnTo>
                    <a:pt x="1264" y="2856"/>
                  </a:lnTo>
                  <a:cubicBezTo>
                    <a:pt x="1458" y="2832"/>
                    <a:pt x="1652" y="2759"/>
                    <a:pt x="1774" y="2613"/>
                  </a:cubicBezTo>
                  <a:cubicBezTo>
                    <a:pt x="1944" y="2783"/>
                    <a:pt x="2163" y="2905"/>
                    <a:pt x="2381" y="2929"/>
                  </a:cubicBezTo>
                  <a:lnTo>
                    <a:pt x="2430" y="2929"/>
                  </a:lnTo>
                  <a:cubicBezTo>
                    <a:pt x="2794" y="2905"/>
                    <a:pt x="3134" y="2710"/>
                    <a:pt x="3304" y="2394"/>
                  </a:cubicBezTo>
                  <a:cubicBezTo>
                    <a:pt x="3426" y="2467"/>
                    <a:pt x="3547" y="2516"/>
                    <a:pt x="3693" y="2540"/>
                  </a:cubicBezTo>
                  <a:cubicBezTo>
                    <a:pt x="3766" y="2559"/>
                    <a:pt x="3841" y="2567"/>
                    <a:pt x="3916" y="2567"/>
                  </a:cubicBezTo>
                  <a:cubicBezTo>
                    <a:pt x="4239" y="2567"/>
                    <a:pt x="4560" y="2403"/>
                    <a:pt x="4738" y="2127"/>
                  </a:cubicBezTo>
                  <a:cubicBezTo>
                    <a:pt x="4932" y="1860"/>
                    <a:pt x="4956" y="1496"/>
                    <a:pt x="4835" y="1204"/>
                  </a:cubicBezTo>
                  <a:cubicBezTo>
                    <a:pt x="4738" y="986"/>
                    <a:pt x="4495" y="840"/>
                    <a:pt x="4252" y="840"/>
                  </a:cubicBezTo>
                  <a:cubicBezTo>
                    <a:pt x="4203" y="840"/>
                    <a:pt x="4130" y="840"/>
                    <a:pt x="4057" y="864"/>
                  </a:cubicBezTo>
                  <a:cubicBezTo>
                    <a:pt x="4033" y="500"/>
                    <a:pt x="3790" y="232"/>
                    <a:pt x="3450" y="135"/>
                  </a:cubicBezTo>
                  <a:cubicBezTo>
                    <a:pt x="3426" y="123"/>
                    <a:pt x="3395" y="117"/>
                    <a:pt x="3365" y="117"/>
                  </a:cubicBezTo>
                  <a:cubicBezTo>
                    <a:pt x="3335" y="117"/>
                    <a:pt x="3304" y="123"/>
                    <a:pt x="3280" y="135"/>
                  </a:cubicBezTo>
                  <a:cubicBezTo>
                    <a:pt x="3013" y="135"/>
                    <a:pt x="2746" y="208"/>
                    <a:pt x="2527" y="330"/>
                  </a:cubicBezTo>
                  <a:cubicBezTo>
                    <a:pt x="2405" y="232"/>
                    <a:pt x="2235" y="135"/>
                    <a:pt x="2090" y="87"/>
                  </a:cubicBezTo>
                  <a:cubicBezTo>
                    <a:pt x="1923" y="31"/>
                    <a:pt x="1776" y="1"/>
                    <a:pt x="1650" y="1"/>
                  </a:cubicBezTo>
                  <a:close/>
                </a:path>
              </a:pathLst>
            </a:custGeom>
            <a:solidFill>
              <a:srgbClr val="261C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80" name="Google Shape;580;p14"/>
          <p:cNvGrpSpPr/>
          <p:nvPr/>
        </p:nvGrpSpPr>
        <p:grpSpPr>
          <a:xfrm>
            <a:off x="722807" y="3470549"/>
            <a:ext cx="1020386" cy="1732392"/>
            <a:chOff x="-1056319" y="1385262"/>
            <a:chExt cx="212940" cy="361495"/>
          </a:xfrm>
        </p:grpSpPr>
        <p:sp>
          <p:nvSpPr>
            <p:cNvPr id="581" name="Google Shape;581;p14"/>
            <p:cNvSpPr/>
            <p:nvPr/>
          </p:nvSpPr>
          <p:spPr>
            <a:xfrm>
              <a:off x="-933315" y="1467563"/>
              <a:ext cx="27460" cy="279194"/>
            </a:xfrm>
            <a:custGeom>
              <a:avLst/>
              <a:gdLst/>
              <a:ahLst/>
              <a:cxnLst/>
              <a:rect l="l" t="t" r="r" b="b"/>
              <a:pathLst>
                <a:path w="705" h="7168" extrusionOk="0">
                  <a:moveTo>
                    <a:pt x="680" y="1"/>
                  </a:moveTo>
                  <a:cubicBezTo>
                    <a:pt x="656" y="1"/>
                    <a:pt x="632" y="25"/>
                    <a:pt x="632" y="50"/>
                  </a:cubicBezTo>
                  <a:cubicBezTo>
                    <a:pt x="608" y="292"/>
                    <a:pt x="0" y="6123"/>
                    <a:pt x="170" y="7119"/>
                  </a:cubicBezTo>
                  <a:cubicBezTo>
                    <a:pt x="170" y="7143"/>
                    <a:pt x="170" y="7167"/>
                    <a:pt x="195" y="7167"/>
                  </a:cubicBezTo>
                  <a:lnTo>
                    <a:pt x="219" y="7167"/>
                  </a:lnTo>
                  <a:cubicBezTo>
                    <a:pt x="243" y="7143"/>
                    <a:pt x="243" y="7119"/>
                    <a:pt x="243" y="7094"/>
                  </a:cubicBezTo>
                  <a:cubicBezTo>
                    <a:pt x="97" y="6123"/>
                    <a:pt x="705" y="122"/>
                    <a:pt x="705" y="74"/>
                  </a:cubicBezTo>
                  <a:cubicBezTo>
                    <a:pt x="705" y="25"/>
                    <a:pt x="705" y="25"/>
                    <a:pt x="6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582;p14"/>
            <p:cNvSpPr/>
            <p:nvPr/>
          </p:nvSpPr>
          <p:spPr>
            <a:xfrm>
              <a:off x="-968331" y="1385262"/>
              <a:ext cx="124952" cy="123978"/>
            </a:xfrm>
            <a:custGeom>
              <a:avLst/>
              <a:gdLst/>
              <a:ahLst/>
              <a:cxnLst/>
              <a:rect l="l" t="t" r="r" b="b"/>
              <a:pathLst>
                <a:path w="3208" h="3183" extrusionOk="0">
                  <a:moveTo>
                    <a:pt x="1555" y="98"/>
                  </a:moveTo>
                  <a:cubicBezTo>
                    <a:pt x="1871" y="171"/>
                    <a:pt x="1871" y="705"/>
                    <a:pt x="1871" y="705"/>
                  </a:cubicBezTo>
                  <a:cubicBezTo>
                    <a:pt x="1871" y="729"/>
                    <a:pt x="1895" y="754"/>
                    <a:pt x="1920" y="754"/>
                  </a:cubicBezTo>
                  <a:cubicBezTo>
                    <a:pt x="1944" y="754"/>
                    <a:pt x="1968" y="754"/>
                    <a:pt x="1968" y="729"/>
                  </a:cubicBezTo>
                  <a:cubicBezTo>
                    <a:pt x="2065" y="535"/>
                    <a:pt x="2260" y="243"/>
                    <a:pt x="2381" y="243"/>
                  </a:cubicBezTo>
                  <a:cubicBezTo>
                    <a:pt x="2405" y="243"/>
                    <a:pt x="2430" y="243"/>
                    <a:pt x="2430" y="268"/>
                  </a:cubicBezTo>
                  <a:cubicBezTo>
                    <a:pt x="2600" y="389"/>
                    <a:pt x="2478" y="802"/>
                    <a:pt x="2405" y="948"/>
                  </a:cubicBezTo>
                  <a:cubicBezTo>
                    <a:pt x="2386" y="988"/>
                    <a:pt x="2414" y="1027"/>
                    <a:pt x="2452" y="1027"/>
                  </a:cubicBezTo>
                  <a:cubicBezTo>
                    <a:pt x="2460" y="1027"/>
                    <a:pt x="2469" y="1025"/>
                    <a:pt x="2478" y="1021"/>
                  </a:cubicBezTo>
                  <a:cubicBezTo>
                    <a:pt x="2600" y="972"/>
                    <a:pt x="2745" y="924"/>
                    <a:pt x="2891" y="924"/>
                  </a:cubicBezTo>
                  <a:cubicBezTo>
                    <a:pt x="2940" y="924"/>
                    <a:pt x="3013" y="924"/>
                    <a:pt x="3061" y="972"/>
                  </a:cubicBezTo>
                  <a:cubicBezTo>
                    <a:pt x="3061" y="972"/>
                    <a:pt x="3061" y="996"/>
                    <a:pt x="3061" y="996"/>
                  </a:cubicBezTo>
                  <a:cubicBezTo>
                    <a:pt x="3037" y="1142"/>
                    <a:pt x="2745" y="1409"/>
                    <a:pt x="2551" y="1580"/>
                  </a:cubicBezTo>
                  <a:cubicBezTo>
                    <a:pt x="2527" y="1580"/>
                    <a:pt x="2527" y="1604"/>
                    <a:pt x="2527" y="1628"/>
                  </a:cubicBezTo>
                  <a:cubicBezTo>
                    <a:pt x="2551" y="1628"/>
                    <a:pt x="2551" y="1652"/>
                    <a:pt x="2575" y="1652"/>
                  </a:cubicBezTo>
                  <a:cubicBezTo>
                    <a:pt x="2721" y="1652"/>
                    <a:pt x="3134" y="1725"/>
                    <a:pt x="3134" y="1920"/>
                  </a:cubicBezTo>
                  <a:cubicBezTo>
                    <a:pt x="3134" y="2114"/>
                    <a:pt x="2624" y="2163"/>
                    <a:pt x="2430" y="2163"/>
                  </a:cubicBezTo>
                  <a:cubicBezTo>
                    <a:pt x="2430" y="2163"/>
                    <a:pt x="2405" y="2163"/>
                    <a:pt x="2405" y="2187"/>
                  </a:cubicBezTo>
                  <a:cubicBezTo>
                    <a:pt x="2381" y="2211"/>
                    <a:pt x="2381" y="2211"/>
                    <a:pt x="2405" y="2235"/>
                  </a:cubicBezTo>
                  <a:cubicBezTo>
                    <a:pt x="2405" y="2235"/>
                    <a:pt x="2697" y="2551"/>
                    <a:pt x="2527" y="2794"/>
                  </a:cubicBezTo>
                  <a:cubicBezTo>
                    <a:pt x="2503" y="2818"/>
                    <a:pt x="2454" y="2843"/>
                    <a:pt x="2430" y="2843"/>
                  </a:cubicBezTo>
                  <a:cubicBezTo>
                    <a:pt x="2260" y="2843"/>
                    <a:pt x="1992" y="2503"/>
                    <a:pt x="1895" y="2381"/>
                  </a:cubicBezTo>
                  <a:cubicBezTo>
                    <a:pt x="1883" y="2369"/>
                    <a:pt x="1871" y="2363"/>
                    <a:pt x="1862" y="2363"/>
                  </a:cubicBezTo>
                  <a:cubicBezTo>
                    <a:pt x="1853" y="2363"/>
                    <a:pt x="1847" y="2369"/>
                    <a:pt x="1847" y="2381"/>
                  </a:cubicBezTo>
                  <a:cubicBezTo>
                    <a:pt x="1822" y="2381"/>
                    <a:pt x="1798" y="2405"/>
                    <a:pt x="1798" y="2430"/>
                  </a:cubicBezTo>
                  <a:cubicBezTo>
                    <a:pt x="1798" y="2430"/>
                    <a:pt x="1871" y="2964"/>
                    <a:pt x="1579" y="3086"/>
                  </a:cubicBezTo>
                  <a:lnTo>
                    <a:pt x="1507" y="3086"/>
                  </a:lnTo>
                  <a:cubicBezTo>
                    <a:pt x="1312" y="3086"/>
                    <a:pt x="1215" y="2624"/>
                    <a:pt x="1215" y="2454"/>
                  </a:cubicBezTo>
                  <a:cubicBezTo>
                    <a:pt x="1215" y="2430"/>
                    <a:pt x="1191" y="2430"/>
                    <a:pt x="1166" y="2430"/>
                  </a:cubicBezTo>
                  <a:cubicBezTo>
                    <a:pt x="1166" y="2430"/>
                    <a:pt x="1166" y="2454"/>
                    <a:pt x="1166" y="2454"/>
                  </a:cubicBezTo>
                  <a:cubicBezTo>
                    <a:pt x="1045" y="2551"/>
                    <a:pt x="899" y="2624"/>
                    <a:pt x="754" y="2624"/>
                  </a:cubicBezTo>
                  <a:cubicBezTo>
                    <a:pt x="656" y="2624"/>
                    <a:pt x="583" y="2600"/>
                    <a:pt x="511" y="2575"/>
                  </a:cubicBezTo>
                  <a:cubicBezTo>
                    <a:pt x="462" y="2551"/>
                    <a:pt x="413" y="2503"/>
                    <a:pt x="413" y="2454"/>
                  </a:cubicBezTo>
                  <a:cubicBezTo>
                    <a:pt x="389" y="2235"/>
                    <a:pt x="729" y="1871"/>
                    <a:pt x="875" y="1725"/>
                  </a:cubicBezTo>
                  <a:cubicBezTo>
                    <a:pt x="875" y="1701"/>
                    <a:pt x="875" y="1701"/>
                    <a:pt x="875" y="1677"/>
                  </a:cubicBezTo>
                  <a:cubicBezTo>
                    <a:pt x="851" y="1652"/>
                    <a:pt x="826" y="1652"/>
                    <a:pt x="826" y="1652"/>
                  </a:cubicBezTo>
                  <a:lnTo>
                    <a:pt x="705" y="1652"/>
                  </a:lnTo>
                  <a:cubicBezTo>
                    <a:pt x="535" y="1652"/>
                    <a:pt x="195" y="1628"/>
                    <a:pt x="146" y="1409"/>
                  </a:cubicBezTo>
                  <a:cubicBezTo>
                    <a:pt x="122" y="1385"/>
                    <a:pt x="122" y="1361"/>
                    <a:pt x="146" y="1337"/>
                  </a:cubicBezTo>
                  <a:cubicBezTo>
                    <a:pt x="219" y="1215"/>
                    <a:pt x="559" y="1191"/>
                    <a:pt x="826" y="1191"/>
                  </a:cubicBezTo>
                  <a:lnTo>
                    <a:pt x="851" y="1191"/>
                  </a:lnTo>
                  <a:cubicBezTo>
                    <a:pt x="899" y="1167"/>
                    <a:pt x="924" y="1118"/>
                    <a:pt x="875" y="1094"/>
                  </a:cubicBezTo>
                  <a:cubicBezTo>
                    <a:pt x="778" y="1021"/>
                    <a:pt x="511" y="778"/>
                    <a:pt x="511" y="608"/>
                  </a:cubicBezTo>
                  <a:cubicBezTo>
                    <a:pt x="511" y="559"/>
                    <a:pt x="511" y="535"/>
                    <a:pt x="535" y="511"/>
                  </a:cubicBezTo>
                  <a:cubicBezTo>
                    <a:pt x="583" y="486"/>
                    <a:pt x="608" y="462"/>
                    <a:pt x="656" y="462"/>
                  </a:cubicBezTo>
                  <a:cubicBezTo>
                    <a:pt x="899" y="511"/>
                    <a:pt x="1118" y="632"/>
                    <a:pt x="1312" y="778"/>
                  </a:cubicBezTo>
                  <a:lnTo>
                    <a:pt x="1361" y="778"/>
                  </a:lnTo>
                  <a:cubicBezTo>
                    <a:pt x="1385" y="754"/>
                    <a:pt x="1385" y="754"/>
                    <a:pt x="1385" y="729"/>
                  </a:cubicBezTo>
                  <a:cubicBezTo>
                    <a:pt x="1361" y="608"/>
                    <a:pt x="1337" y="268"/>
                    <a:pt x="1434" y="146"/>
                  </a:cubicBezTo>
                  <a:cubicBezTo>
                    <a:pt x="1458" y="98"/>
                    <a:pt x="1507" y="98"/>
                    <a:pt x="1555" y="98"/>
                  </a:cubicBezTo>
                  <a:close/>
                  <a:moveTo>
                    <a:pt x="1531" y="1"/>
                  </a:moveTo>
                  <a:cubicBezTo>
                    <a:pt x="1458" y="1"/>
                    <a:pt x="1385" y="25"/>
                    <a:pt x="1337" y="73"/>
                  </a:cubicBezTo>
                  <a:cubicBezTo>
                    <a:pt x="1239" y="243"/>
                    <a:pt x="1215" y="438"/>
                    <a:pt x="1239" y="632"/>
                  </a:cubicBezTo>
                  <a:cubicBezTo>
                    <a:pt x="1069" y="486"/>
                    <a:pt x="875" y="389"/>
                    <a:pt x="632" y="365"/>
                  </a:cubicBezTo>
                  <a:cubicBezTo>
                    <a:pt x="583" y="365"/>
                    <a:pt x="511" y="389"/>
                    <a:pt x="462" y="413"/>
                  </a:cubicBezTo>
                  <a:cubicBezTo>
                    <a:pt x="413" y="462"/>
                    <a:pt x="389" y="535"/>
                    <a:pt x="389" y="584"/>
                  </a:cubicBezTo>
                  <a:cubicBezTo>
                    <a:pt x="438" y="778"/>
                    <a:pt x="559" y="948"/>
                    <a:pt x="705" y="1069"/>
                  </a:cubicBezTo>
                  <a:cubicBezTo>
                    <a:pt x="511" y="1069"/>
                    <a:pt x="171" y="1118"/>
                    <a:pt x="49" y="1264"/>
                  </a:cubicBezTo>
                  <a:cubicBezTo>
                    <a:pt x="0" y="1312"/>
                    <a:pt x="0" y="1361"/>
                    <a:pt x="0" y="1434"/>
                  </a:cubicBezTo>
                  <a:cubicBezTo>
                    <a:pt x="73" y="1701"/>
                    <a:pt x="462" y="1725"/>
                    <a:pt x="681" y="1725"/>
                  </a:cubicBezTo>
                  <a:cubicBezTo>
                    <a:pt x="511" y="1895"/>
                    <a:pt x="243" y="2211"/>
                    <a:pt x="268" y="2454"/>
                  </a:cubicBezTo>
                  <a:cubicBezTo>
                    <a:pt x="292" y="2527"/>
                    <a:pt x="341" y="2600"/>
                    <a:pt x="413" y="2624"/>
                  </a:cubicBezTo>
                  <a:cubicBezTo>
                    <a:pt x="511" y="2673"/>
                    <a:pt x="608" y="2697"/>
                    <a:pt x="705" y="2697"/>
                  </a:cubicBezTo>
                  <a:cubicBezTo>
                    <a:pt x="851" y="2697"/>
                    <a:pt x="996" y="2648"/>
                    <a:pt x="1118" y="2551"/>
                  </a:cubicBezTo>
                  <a:cubicBezTo>
                    <a:pt x="1166" y="2746"/>
                    <a:pt x="1264" y="3183"/>
                    <a:pt x="1507" y="3183"/>
                  </a:cubicBezTo>
                  <a:cubicBezTo>
                    <a:pt x="1531" y="3183"/>
                    <a:pt x="1579" y="3183"/>
                    <a:pt x="1604" y="3159"/>
                  </a:cubicBezTo>
                  <a:cubicBezTo>
                    <a:pt x="1822" y="3037"/>
                    <a:pt x="1944" y="2794"/>
                    <a:pt x="1895" y="2551"/>
                  </a:cubicBezTo>
                  <a:lnTo>
                    <a:pt x="1895" y="2551"/>
                  </a:lnTo>
                  <a:cubicBezTo>
                    <a:pt x="2041" y="2721"/>
                    <a:pt x="2260" y="2940"/>
                    <a:pt x="2430" y="2940"/>
                  </a:cubicBezTo>
                  <a:cubicBezTo>
                    <a:pt x="2503" y="2940"/>
                    <a:pt x="2551" y="2916"/>
                    <a:pt x="2600" y="2867"/>
                  </a:cubicBezTo>
                  <a:cubicBezTo>
                    <a:pt x="2697" y="2648"/>
                    <a:pt x="2673" y="2405"/>
                    <a:pt x="2527" y="2260"/>
                  </a:cubicBezTo>
                  <a:cubicBezTo>
                    <a:pt x="2745" y="2235"/>
                    <a:pt x="3207" y="2163"/>
                    <a:pt x="3207" y="1920"/>
                  </a:cubicBezTo>
                  <a:cubicBezTo>
                    <a:pt x="3207" y="1677"/>
                    <a:pt x="2867" y="1604"/>
                    <a:pt x="2673" y="1580"/>
                  </a:cubicBezTo>
                  <a:cubicBezTo>
                    <a:pt x="2818" y="1434"/>
                    <a:pt x="3134" y="1191"/>
                    <a:pt x="3134" y="1021"/>
                  </a:cubicBezTo>
                  <a:cubicBezTo>
                    <a:pt x="3134" y="972"/>
                    <a:pt x="3110" y="948"/>
                    <a:pt x="3086" y="899"/>
                  </a:cubicBezTo>
                  <a:cubicBezTo>
                    <a:pt x="3037" y="851"/>
                    <a:pt x="2940" y="826"/>
                    <a:pt x="2867" y="826"/>
                  </a:cubicBezTo>
                  <a:cubicBezTo>
                    <a:pt x="2745" y="826"/>
                    <a:pt x="2624" y="851"/>
                    <a:pt x="2503" y="899"/>
                  </a:cubicBezTo>
                  <a:cubicBezTo>
                    <a:pt x="2551" y="729"/>
                    <a:pt x="2648" y="341"/>
                    <a:pt x="2478" y="195"/>
                  </a:cubicBezTo>
                  <a:cubicBezTo>
                    <a:pt x="2430" y="171"/>
                    <a:pt x="2405" y="146"/>
                    <a:pt x="2357" y="146"/>
                  </a:cubicBezTo>
                  <a:cubicBezTo>
                    <a:pt x="2187" y="146"/>
                    <a:pt x="2017" y="389"/>
                    <a:pt x="1920" y="559"/>
                  </a:cubicBezTo>
                  <a:cubicBezTo>
                    <a:pt x="1895" y="365"/>
                    <a:pt x="1798" y="73"/>
                    <a:pt x="15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" name="Google Shape;583;p14"/>
            <p:cNvSpPr/>
            <p:nvPr/>
          </p:nvSpPr>
          <p:spPr>
            <a:xfrm>
              <a:off x="-990104" y="1535297"/>
              <a:ext cx="60606" cy="203864"/>
            </a:xfrm>
            <a:custGeom>
              <a:avLst/>
              <a:gdLst/>
              <a:ahLst/>
              <a:cxnLst/>
              <a:rect l="l" t="t" r="r" b="b"/>
              <a:pathLst>
                <a:path w="1556" h="5234" extrusionOk="0">
                  <a:moveTo>
                    <a:pt x="70" y="1"/>
                  </a:moveTo>
                  <a:cubicBezTo>
                    <a:pt x="64" y="1"/>
                    <a:pt x="56" y="4"/>
                    <a:pt x="49" y="11"/>
                  </a:cubicBezTo>
                  <a:cubicBezTo>
                    <a:pt x="25" y="11"/>
                    <a:pt x="1" y="35"/>
                    <a:pt x="25" y="60"/>
                  </a:cubicBezTo>
                  <a:cubicBezTo>
                    <a:pt x="49" y="108"/>
                    <a:pt x="1458" y="3290"/>
                    <a:pt x="948" y="5185"/>
                  </a:cubicBezTo>
                  <a:cubicBezTo>
                    <a:pt x="948" y="5210"/>
                    <a:pt x="948" y="5234"/>
                    <a:pt x="972" y="5234"/>
                  </a:cubicBezTo>
                  <a:cubicBezTo>
                    <a:pt x="1021" y="5234"/>
                    <a:pt x="1045" y="5234"/>
                    <a:pt x="1045" y="5185"/>
                  </a:cubicBezTo>
                  <a:cubicBezTo>
                    <a:pt x="1555" y="3290"/>
                    <a:pt x="122" y="60"/>
                    <a:pt x="98" y="35"/>
                  </a:cubicBezTo>
                  <a:cubicBezTo>
                    <a:pt x="98" y="18"/>
                    <a:pt x="86" y="1"/>
                    <a:pt x="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" name="Google Shape;584;p14"/>
            <p:cNvSpPr/>
            <p:nvPr/>
          </p:nvSpPr>
          <p:spPr>
            <a:xfrm>
              <a:off x="-1056319" y="1471965"/>
              <a:ext cx="125886" cy="123394"/>
            </a:xfrm>
            <a:custGeom>
              <a:avLst/>
              <a:gdLst/>
              <a:ahLst/>
              <a:cxnLst/>
              <a:rect l="l" t="t" r="r" b="b"/>
              <a:pathLst>
                <a:path w="3232" h="3168" extrusionOk="0">
                  <a:moveTo>
                    <a:pt x="1513" y="97"/>
                  </a:moveTo>
                  <a:cubicBezTo>
                    <a:pt x="1527" y="97"/>
                    <a:pt x="1541" y="99"/>
                    <a:pt x="1555" y="107"/>
                  </a:cubicBezTo>
                  <a:cubicBezTo>
                    <a:pt x="1871" y="155"/>
                    <a:pt x="1895" y="714"/>
                    <a:pt x="1895" y="714"/>
                  </a:cubicBezTo>
                  <a:cubicBezTo>
                    <a:pt x="1895" y="738"/>
                    <a:pt x="1895" y="738"/>
                    <a:pt x="1919" y="738"/>
                  </a:cubicBezTo>
                  <a:cubicBezTo>
                    <a:pt x="1926" y="745"/>
                    <a:pt x="1934" y="748"/>
                    <a:pt x="1940" y="748"/>
                  </a:cubicBezTo>
                  <a:cubicBezTo>
                    <a:pt x="1956" y="748"/>
                    <a:pt x="1968" y="731"/>
                    <a:pt x="1968" y="714"/>
                  </a:cubicBezTo>
                  <a:cubicBezTo>
                    <a:pt x="2065" y="544"/>
                    <a:pt x="2259" y="228"/>
                    <a:pt x="2381" y="228"/>
                  </a:cubicBezTo>
                  <a:cubicBezTo>
                    <a:pt x="2405" y="228"/>
                    <a:pt x="2430" y="252"/>
                    <a:pt x="2454" y="252"/>
                  </a:cubicBezTo>
                  <a:cubicBezTo>
                    <a:pt x="2600" y="398"/>
                    <a:pt x="2478" y="811"/>
                    <a:pt x="2430" y="957"/>
                  </a:cubicBezTo>
                  <a:cubicBezTo>
                    <a:pt x="2405" y="957"/>
                    <a:pt x="2405" y="981"/>
                    <a:pt x="2430" y="1005"/>
                  </a:cubicBezTo>
                  <a:lnTo>
                    <a:pt x="2478" y="1005"/>
                  </a:lnTo>
                  <a:cubicBezTo>
                    <a:pt x="2600" y="933"/>
                    <a:pt x="2745" y="908"/>
                    <a:pt x="2891" y="908"/>
                  </a:cubicBezTo>
                  <a:cubicBezTo>
                    <a:pt x="2940" y="908"/>
                    <a:pt x="3013" y="908"/>
                    <a:pt x="3061" y="957"/>
                  </a:cubicBezTo>
                  <a:cubicBezTo>
                    <a:pt x="3061" y="957"/>
                    <a:pt x="3061" y="981"/>
                    <a:pt x="3061" y="981"/>
                  </a:cubicBezTo>
                  <a:cubicBezTo>
                    <a:pt x="3037" y="1127"/>
                    <a:pt x="2745" y="1394"/>
                    <a:pt x="2551" y="1540"/>
                  </a:cubicBezTo>
                  <a:cubicBezTo>
                    <a:pt x="2551" y="1564"/>
                    <a:pt x="2527" y="1588"/>
                    <a:pt x="2527" y="1588"/>
                  </a:cubicBezTo>
                  <a:cubicBezTo>
                    <a:pt x="2551" y="1613"/>
                    <a:pt x="2551" y="1637"/>
                    <a:pt x="2575" y="1637"/>
                  </a:cubicBezTo>
                  <a:cubicBezTo>
                    <a:pt x="2575" y="1637"/>
                    <a:pt x="3134" y="1710"/>
                    <a:pt x="3134" y="1904"/>
                  </a:cubicBezTo>
                  <a:cubicBezTo>
                    <a:pt x="3134" y="2099"/>
                    <a:pt x="2624" y="2147"/>
                    <a:pt x="2454" y="2147"/>
                  </a:cubicBezTo>
                  <a:cubicBezTo>
                    <a:pt x="2430" y="2147"/>
                    <a:pt x="2405" y="2147"/>
                    <a:pt x="2405" y="2171"/>
                  </a:cubicBezTo>
                  <a:cubicBezTo>
                    <a:pt x="2381" y="2171"/>
                    <a:pt x="2381" y="2196"/>
                    <a:pt x="2405" y="2220"/>
                  </a:cubicBezTo>
                  <a:cubicBezTo>
                    <a:pt x="2405" y="2220"/>
                    <a:pt x="2697" y="2536"/>
                    <a:pt x="2527" y="2779"/>
                  </a:cubicBezTo>
                  <a:cubicBezTo>
                    <a:pt x="2502" y="2803"/>
                    <a:pt x="2478" y="2827"/>
                    <a:pt x="2430" y="2827"/>
                  </a:cubicBezTo>
                  <a:cubicBezTo>
                    <a:pt x="2259" y="2827"/>
                    <a:pt x="1992" y="2487"/>
                    <a:pt x="1895" y="2341"/>
                  </a:cubicBezTo>
                  <a:cubicBezTo>
                    <a:pt x="1895" y="2341"/>
                    <a:pt x="1884" y="2331"/>
                    <a:pt x="1870" y="2331"/>
                  </a:cubicBezTo>
                  <a:cubicBezTo>
                    <a:pt x="1863" y="2331"/>
                    <a:pt x="1855" y="2333"/>
                    <a:pt x="1846" y="2341"/>
                  </a:cubicBezTo>
                  <a:cubicBezTo>
                    <a:pt x="1822" y="2341"/>
                    <a:pt x="1822" y="2366"/>
                    <a:pt x="1822" y="2390"/>
                  </a:cubicBezTo>
                  <a:cubicBezTo>
                    <a:pt x="1822" y="2390"/>
                    <a:pt x="1895" y="2924"/>
                    <a:pt x="1579" y="3046"/>
                  </a:cubicBezTo>
                  <a:lnTo>
                    <a:pt x="1531" y="3046"/>
                  </a:lnTo>
                  <a:cubicBezTo>
                    <a:pt x="1336" y="3046"/>
                    <a:pt x="1239" y="2609"/>
                    <a:pt x="1215" y="2439"/>
                  </a:cubicBezTo>
                  <a:cubicBezTo>
                    <a:pt x="1215" y="2414"/>
                    <a:pt x="1191" y="2414"/>
                    <a:pt x="1191" y="2414"/>
                  </a:cubicBezTo>
                  <a:lnTo>
                    <a:pt x="1142" y="2414"/>
                  </a:lnTo>
                  <a:cubicBezTo>
                    <a:pt x="1021" y="2512"/>
                    <a:pt x="875" y="2584"/>
                    <a:pt x="705" y="2584"/>
                  </a:cubicBezTo>
                  <a:cubicBezTo>
                    <a:pt x="632" y="2584"/>
                    <a:pt x="535" y="2560"/>
                    <a:pt x="462" y="2536"/>
                  </a:cubicBezTo>
                  <a:cubicBezTo>
                    <a:pt x="413" y="2512"/>
                    <a:pt x="389" y="2463"/>
                    <a:pt x="365" y="2414"/>
                  </a:cubicBezTo>
                  <a:cubicBezTo>
                    <a:pt x="340" y="2220"/>
                    <a:pt x="705" y="1831"/>
                    <a:pt x="826" y="1686"/>
                  </a:cubicBezTo>
                  <a:cubicBezTo>
                    <a:pt x="851" y="1661"/>
                    <a:pt x="826" y="1613"/>
                    <a:pt x="802" y="1613"/>
                  </a:cubicBezTo>
                  <a:lnTo>
                    <a:pt x="656" y="1613"/>
                  </a:lnTo>
                  <a:cubicBezTo>
                    <a:pt x="510" y="1613"/>
                    <a:pt x="170" y="1588"/>
                    <a:pt x="122" y="1394"/>
                  </a:cubicBezTo>
                  <a:cubicBezTo>
                    <a:pt x="122" y="1370"/>
                    <a:pt x="122" y="1345"/>
                    <a:pt x="146" y="1321"/>
                  </a:cubicBezTo>
                  <a:cubicBezTo>
                    <a:pt x="219" y="1200"/>
                    <a:pt x="559" y="1175"/>
                    <a:pt x="826" y="1175"/>
                  </a:cubicBezTo>
                  <a:lnTo>
                    <a:pt x="875" y="1175"/>
                  </a:lnTo>
                  <a:cubicBezTo>
                    <a:pt x="875" y="1175"/>
                    <a:pt x="899" y="1151"/>
                    <a:pt x="923" y="1151"/>
                  </a:cubicBezTo>
                  <a:cubicBezTo>
                    <a:pt x="923" y="1127"/>
                    <a:pt x="899" y="1103"/>
                    <a:pt x="899" y="1078"/>
                  </a:cubicBezTo>
                  <a:cubicBezTo>
                    <a:pt x="802" y="1005"/>
                    <a:pt x="510" y="762"/>
                    <a:pt x="510" y="592"/>
                  </a:cubicBezTo>
                  <a:cubicBezTo>
                    <a:pt x="510" y="568"/>
                    <a:pt x="535" y="520"/>
                    <a:pt x="559" y="495"/>
                  </a:cubicBezTo>
                  <a:cubicBezTo>
                    <a:pt x="583" y="471"/>
                    <a:pt x="632" y="471"/>
                    <a:pt x="680" y="471"/>
                  </a:cubicBezTo>
                  <a:cubicBezTo>
                    <a:pt x="899" y="520"/>
                    <a:pt x="1142" y="617"/>
                    <a:pt x="1312" y="762"/>
                  </a:cubicBezTo>
                  <a:cubicBezTo>
                    <a:pt x="1324" y="775"/>
                    <a:pt x="1336" y="781"/>
                    <a:pt x="1345" y="781"/>
                  </a:cubicBezTo>
                  <a:cubicBezTo>
                    <a:pt x="1355" y="781"/>
                    <a:pt x="1361" y="775"/>
                    <a:pt x="1361" y="762"/>
                  </a:cubicBezTo>
                  <a:cubicBezTo>
                    <a:pt x="1385" y="762"/>
                    <a:pt x="1409" y="738"/>
                    <a:pt x="1385" y="714"/>
                  </a:cubicBezTo>
                  <a:cubicBezTo>
                    <a:pt x="1361" y="592"/>
                    <a:pt x="1336" y="252"/>
                    <a:pt x="1434" y="131"/>
                  </a:cubicBezTo>
                  <a:cubicBezTo>
                    <a:pt x="1451" y="114"/>
                    <a:pt x="1480" y="97"/>
                    <a:pt x="1513" y="97"/>
                  </a:cubicBezTo>
                  <a:close/>
                  <a:moveTo>
                    <a:pt x="1497" y="0"/>
                  </a:moveTo>
                  <a:cubicBezTo>
                    <a:pt x="1437" y="0"/>
                    <a:pt x="1373" y="28"/>
                    <a:pt x="1336" y="82"/>
                  </a:cubicBezTo>
                  <a:cubicBezTo>
                    <a:pt x="1263" y="252"/>
                    <a:pt x="1215" y="447"/>
                    <a:pt x="1263" y="617"/>
                  </a:cubicBezTo>
                  <a:cubicBezTo>
                    <a:pt x="1093" y="471"/>
                    <a:pt x="875" y="398"/>
                    <a:pt x="656" y="349"/>
                  </a:cubicBezTo>
                  <a:cubicBezTo>
                    <a:pt x="583" y="349"/>
                    <a:pt x="535" y="374"/>
                    <a:pt x="462" y="422"/>
                  </a:cubicBezTo>
                  <a:cubicBezTo>
                    <a:pt x="413" y="447"/>
                    <a:pt x="389" y="520"/>
                    <a:pt x="389" y="568"/>
                  </a:cubicBezTo>
                  <a:cubicBezTo>
                    <a:pt x="413" y="762"/>
                    <a:pt x="608" y="957"/>
                    <a:pt x="729" y="1054"/>
                  </a:cubicBezTo>
                  <a:cubicBezTo>
                    <a:pt x="510" y="1078"/>
                    <a:pt x="170" y="1103"/>
                    <a:pt x="49" y="1248"/>
                  </a:cubicBezTo>
                  <a:cubicBezTo>
                    <a:pt x="25" y="1297"/>
                    <a:pt x="0" y="1370"/>
                    <a:pt x="25" y="1418"/>
                  </a:cubicBezTo>
                  <a:cubicBezTo>
                    <a:pt x="73" y="1686"/>
                    <a:pt x="462" y="1710"/>
                    <a:pt x="680" y="1710"/>
                  </a:cubicBezTo>
                  <a:cubicBezTo>
                    <a:pt x="535" y="1880"/>
                    <a:pt x="243" y="2220"/>
                    <a:pt x="292" y="2439"/>
                  </a:cubicBezTo>
                  <a:cubicBezTo>
                    <a:pt x="292" y="2536"/>
                    <a:pt x="340" y="2584"/>
                    <a:pt x="438" y="2633"/>
                  </a:cubicBezTo>
                  <a:cubicBezTo>
                    <a:pt x="510" y="2682"/>
                    <a:pt x="608" y="2706"/>
                    <a:pt x="705" y="2706"/>
                  </a:cubicBezTo>
                  <a:cubicBezTo>
                    <a:pt x="875" y="2682"/>
                    <a:pt x="1021" y="2633"/>
                    <a:pt x="1142" y="2560"/>
                  </a:cubicBezTo>
                  <a:cubicBezTo>
                    <a:pt x="1166" y="2730"/>
                    <a:pt x="1263" y="3167"/>
                    <a:pt x="1531" y="3167"/>
                  </a:cubicBezTo>
                  <a:lnTo>
                    <a:pt x="1628" y="3167"/>
                  </a:lnTo>
                  <a:cubicBezTo>
                    <a:pt x="1822" y="3046"/>
                    <a:pt x="1944" y="2803"/>
                    <a:pt x="1919" y="2560"/>
                  </a:cubicBezTo>
                  <a:lnTo>
                    <a:pt x="1919" y="2560"/>
                  </a:lnTo>
                  <a:cubicBezTo>
                    <a:pt x="2041" y="2706"/>
                    <a:pt x="2259" y="2949"/>
                    <a:pt x="2454" y="2949"/>
                  </a:cubicBezTo>
                  <a:cubicBezTo>
                    <a:pt x="2502" y="2949"/>
                    <a:pt x="2575" y="2900"/>
                    <a:pt x="2600" y="2852"/>
                  </a:cubicBezTo>
                  <a:cubicBezTo>
                    <a:pt x="2721" y="2657"/>
                    <a:pt x="2697" y="2414"/>
                    <a:pt x="2551" y="2244"/>
                  </a:cubicBezTo>
                  <a:cubicBezTo>
                    <a:pt x="2745" y="2220"/>
                    <a:pt x="3231" y="2147"/>
                    <a:pt x="3231" y="1904"/>
                  </a:cubicBezTo>
                  <a:cubicBezTo>
                    <a:pt x="3231" y="1661"/>
                    <a:pt x="2891" y="1588"/>
                    <a:pt x="2697" y="1564"/>
                  </a:cubicBezTo>
                  <a:cubicBezTo>
                    <a:pt x="2842" y="1443"/>
                    <a:pt x="3134" y="1175"/>
                    <a:pt x="3134" y="1005"/>
                  </a:cubicBezTo>
                  <a:cubicBezTo>
                    <a:pt x="3134" y="981"/>
                    <a:pt x="3134" y="933"/>
                    <a:pt x="3110" y="908"/>
                  </a:cubicBezTo>
                  <a:cubicBezTo>
                    <a:pt x="3055" y="854"/>
                    <a:pt x="3000" y="826"/>
                    <a:pt x="2935" y="826"/>
                  </a:cubicBezTo>
                  <a:cubicBezTo>
                    <a:pt x="2914" y="826"/>
                    <a:pt x="2891" y="829"/>
                    <a:pt x="2867" y="835"/>
                  </a:cubicBezTo>
                  <a:cubicBezTo>
                    <a:pt x="2745" y="835"/>
                    <a:pt x="2624" y="860"/>
                    <a:pt x="2527" y="884"/>
                  </a:cubicBezTo>
                  <a:cubicBezTo>
                    <a:pt x="2575" y="714"/>
                    <a:pt x="2672" y="349"/>
                    <a:pt x="2478" y="179"/>
                  </a:cubicBezTo>
                  <a:cubicBezTo>
                    <a:pt x="2454" y="155"/>
                    <a:pt x="2405" y="155"/>
                    <a:pt x="2381" y="131"/>
                  </a:cubicBezTo>
                  <a:cubicBezTo>
                    <a:pt x="2211" y="131"/>
                    <a:pt x="2041" y="374"/>
                    <a:pt x="1944" y="544"/>
                  </a:cubicBezTo>
                  <a:cubicBezTo>
                    <a:pt x="1919" y="349"/>
                    <a:pt x="1822" y="58"/>
                    <a:pt x="1555" y="9"/>
                  </a:cubicBezTo>
                  <a:cubicBezTo>
                    <a:pt x="1537" y="3"/>
                    <a:pt x="1517" y="0"/>
                    <a:pt x="14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" name="Google Shape;585;p14"/>
            <p:cNvSpPr/>
            <p:nvPr/>
          </p:nvSpPr>
          <p:spPr>
            <a:xfrm>
              <a:off x="-933315" y="1418369"/>
              <a:ext cx="55854" cy="54919"/>
            </a:xfrm>
            <a:custGeom>
              <a:avLst/>
              <a:gdLst/>
              <a:ahLst/>
              <a:cxnLst/>
              <a:rect l="l" t="t" r="r" b="b"/>
              <a:pathLst>
                <a:path w="1434" h="1410" extrusionOk="0">
                  <a:moveTo>
                    <a:pt x="729" y="1"/>
                  </a:moveTo>
                  <a:cubicBezTo>
                    <a:pt x="340" y="1"/>
                    <a:pt x="0" y="317"/>
                    <a:pt x="0" y="705"/>
                  </a:cubicBezTo>
                  <a:cubicBezTo>
                    <a:pt x="0" y="1094"/>
                    <a:pt x="340" y="1410"/>
                    <a:pt x="729" y="1410"/>
                  </a:cubicBezTo>
                  <a:cubicBezTo>
                    <a:pt x="1118" y="1410"/>
                    <a:pt x="1434" y="1094"/>
                    <a:pt x="1434" y="705"/>
                  </a:cubicBezTo>
                  <a:cubicBezTo>
                    <a:pt x="1434" y="317"/>
                    <a:pt x="1118" y="1"/>
                    <a:pt x="72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" name="Google Shape;586;p14"/>
            <p:cNvSpPr/>
            <p:nvPr/>
          </p:nvSpPr>
          <p:spPr>
            <a:xfrm>
              <a:off x="-1021303" y="1507331"/>
              <a:ext cx="55854" cy="54919"/>
            </a:xfrm>
            <a:custGeom>
              <a:avLst/>
              <a:gdLst/>
              <a:ahLst/>
              <a:cxnLst/>
              <a:rect l="l" t="t" r="r" b="b"/>
              <a:pathLst>
                <a:path w="1434" h="1410" extrusionOk="0">
                  <a:moveTo>
                    <a:pt x="705" y="0"/>
                  </a:moveTo>
                  <a:cubicBezTo>
                    <a:pt x="316" y="0"/>
                    <a:pt x="0" y="316"/>
                    <a:pt x="0" y="705"/>
                  </a:cubicBezTo>
                  <a:cubicBezTo>
                    <a:pt x="0" y="1093"/>
                    <a:pt x="316" y="1409"/>
                    <a:pt x="705" y="1409"/>
                  </a:cubicBezTo>
                  <a:cubicBezTo>
                    <a:pt x="1118" y="1409"/>
                    <a:pt x="1433" y="1093"/>
                    <a:pt x="1433" y="705"/>
                  </a:cubicBezTo>
                  <a:cubicBezTo>
                    <a:pt x="1433" y="316"/>
                    <a:pt x="1118" y="0"/>
                    <a:pt x="70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87" name="Google Shape;587;p14"/>
          <p:cNvSpPr/>
          <p:nvPr/>
        </p:nvSpPr>
        <p:spPr>
          <a:xfrm>
            <a:off x="-49275" y="4823551"/>
            <a:ext cx="1603944" cy="369024"/>
          </a:xfrm>
          <a:custGeom>
            <a:avLst/>
            <a:gdLst/>
            <a:ahLst/>
            <a:cxnLst/>
            <a:rect l="l" t="t" r="r" b="b"/>
            <a:pathLst>
              <a:path w="7289" h="1677" extrusionOk="0">
                <a:moveTo>
                  <a:pt x="2819" y="1"/>
                </a:moveTo>
                <a:lnTo>
                  <a:pt x="2114" y="1191"/>
                </a:lnTo>
                <a:lnTo>
                  <a:pt x="1604" y="268"/>
                </a:lnTo>
                <a:lnTo>
                  <a:pt x="1118" y="1361"/>
                </a:lnTo>
                <a:lnTo>
                  <a:pt x="584" y="754"/>
                </a:lnTo>
                <a:lnTo>
                  <a:pt x="1" y="1677"/>
                </a:lnTo>
                <a:lnTo>
                  <a:pt x="7289" y="1677"/>
                </a:lnTo>
                <a:lnTo>
                  <a:pt x="6657" y="559"/>
                </a:lnTo>
                <a:lnTo>
                  <a:pt x="6001" y="1191"/>
                </a:lnTo>
                <a:lnTo>
                  <a:pt x="5394" y="268"/>
                </a:lnTo>
                <a:lnTo>
                  <a:pt x="4738" y="1191"/>
                </a:lnTo>
                <a:lnTo>
                  <a:pt x="4252" y="1"/>
                </a:lnTo>
                <a:lnTo>
                  <a:pt x="3353" y="1118"/>
                </a:lnTo>
                <a:lnTo>
                  <a:pt x="2819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8" name="Google Shape;588;p14"/>
          <p:cNvSpPr/>
          <p:nvPr/>
        </p:nvSpPr>
        <p:spPr>
          <a:xfrm>
            <a:off x="1506177" y="4960727"/>
            <a:ext cx="1065936" cy="231849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9" name="Google Shape;589;p14"/>
          <p:cNvSpPr/>
          <p:nvPr/>
        </p:nvSpPr>
        <p:spPr>
          <a:xfrm>
            <a:off x="6003929" y="4843706"/>
            <a:ext cx="1603952" cy="348870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0" name="Google Shape;590;p14"/>
          <p:cNvSpPr/>
          <p:nvPr/>
        </p:nvSpPr>
        <p:spPr>
          <a:xfrm>
            <a:off x="7532351" y="4823550"/>
            <a:ext cx="1696695" cy="369025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1" name="Google Shape;591;p14"/>
          <p:cNvSpPr/>
          <p:nvPr/>
        </p:nvSpPr>
        <p:spPr>
          <a:xfrm>
            <a:off x="3145661" y="4843706"/>
            <a:ext cx="1603952" cy="348870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2" name="Google Shape;592;p14"/>
          <p:cNvSpPr/>
          <p:nvPr/>
        </p:nvSpPr>
        <p:spPr>
          <a:xfrm>
            <a:off x="4669614" y="4886410"/>
            <a:ext cx="1407648" cy="306163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3" name="Google Shape;593;p14"/>
          <p:cNvSpPr/>
          <p:nvPr/>
        </p:nvSpPr>
        <p:spPr>
          <a:xfrm>
            <a:off x="2368255" y="4960727"/>
            <a:ext cx="1065936" cy="231849"/>
          </a:xfrm>
          <a:custGeom>
            <a:avLst/>
            <a:gdLst/>
            <a:ahLst/>
            <a:cxnLst/>
            <a:rect l="l" t="t" r="r" b="b"/>
            <a:pathLst>
              <a:path w="6147" h="1337" extrusionOk="0">
                <a:moveTo>
                  <a:pt x="2842" y="1"/>
                </a:moveTo>
                <a:lnTo>
                  <a:pt x="2259" y="924"/>
                </a:lnTo>
                <a:lnTo>
                  <a:pt x="1676" y="171"/>
                </a:lnTo>
                <a:lnTo>
                  <a:pt x="1191" y="972"/>
                </a:lnTo>
                <a:lnTo>
                  <a:pt x="535" y="365"/>
                </a:lnTo>
                <a:lnTo>
                  <a:pt x="0" y="1337"/>
                </a:lnTo>
                <a:lnTo>
                  <a:pt x="6146" y="1337"/>
                </a:lnTo>
                <a:lnTo>
                  <a:pt x="5587" y="268"/>
                </a:lnTo>
                <a:lnTo>
                  <a:pt x="4956" y="948"/>
                </a:lnTo>
                <a:cubicBezTo>
                  <a:pt x="4954" y="953"/>
                  <a:pt x="4951" y="956"/>
                  <a:pt x="4946" y="956"/>
                </a:cubicBezTo>
                <a:cubicBezTo>
                  <a:pt x="4857" y="956"/>
                  <a:pt x="4227" y="195"/>
                  <a:pt x="4227" y="195"/>
                </a:cubicBezTo>
                <a:lnTo>
                  <a:pt x="3620" y="900"/>
                </a:lnTo>
                <a:lnTo>
                  <a:pt x="284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94" name="Google Shape;594;p14"/>
          <p:cNvGrpSpPr/>
          <p:nvPr/>
        </p:nvGrpSpPr>
        <p:grpSpPr>
          <a:xfrm flipH="1">
            <a:off x="7839581" y="7"/>
            <a:ext cx="2525833" cy="1610805"/>
            <a:chOff x="7239867" y="1514545"/>
            <a:chExt cx="2525833" cy="1610805"/>
          </a:xfrm>
        </p:grpSpPr>
        <p:grpSp>
          <p:nvGrpSpPr>
            <p:cNvPr id="595" name="Google Shape;595;p14"/>
            <p:cNvGrpSpPr/>
            <p:nvPr/>
          </p:nvGrpSpPr>
          <p:grpSpPr>
            <a:xfrm>
              <a:off x="7346663" y="1514545"/>
              <a:ext cx="2419037" cy="1551678"/>
              <a:chOff x="7410211" y="1555302"/>
              <a:chExt cx="2355440" cy="1510884"/>
            </a:xfrm>
          </p:grpSpPr>
          <p:grpSp>
            <p:nvGrpSpPr>
              <p:cNvPr id="596" name="Google Shape;596;p14"/>
              <p:cNvGrpSpPr/>
              <p:nvPr/>
            </p:nvGrpSpPr>
            <p:grpSpPr>
              <a:xfrm>
                <a:off x="7410211" y="1555302"/>
                <a:ext cx="2355440" cy="1510884"/>
                <a:chOff x="761258" y="2062480"/>
                <a:chExt cx="1646470" cy="1056119"/>
              </a:xfrm>
            </p:grpSpPr>
            <p:sp>
              <p:nvSpPr>
                <p:cNvPr id="597" name="Google Shape;597;p14"/>
                <p:cNvSpPr/>
                <p:nvPr/>
              </p:nvSpPr>
              <p:spPr>
                <a:xfrm rot="-1481318">
                  <a:off x="1087094" y="2126891"/>
                  <a:ext cx="430227" cy="556678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8" name="Google Shape;598;p14"/>
                <p:cNvSpPr/>
                <p:nvPr/>
              </p:nvSpPr>
              <p:spPr>
                <a:xfrm>
                  <a:off x="1415418" y="2201127"/>
                  <a:ext cx="5577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9" name="Google Shape;599;p14"/>
                <p:cNvSpPr/>
                <p:nvPr/>
              </p:nvSpPr>
              <p:spPr>
                <a:xfrm>
                  <a:off x="761258" y="2379293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0" name="Google Shape;600;p14"/>
                <p:cNvSpPr/>
                <p:nvPr/>
              </p:nvSpPr>
              <p:spPr>
                <a:xfrm>
                  <a:off x="899445" y="2606080"/>
                  <a:ext cx="469500" cy="4695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1" name="Google Shape;601;p14"/>
                <p:cNvSpPr/>
                <p:nvPr/>
              </p:nvSpPr>
              <p:spPr>
                <a:xfrm>
                  <a:off x="1250808" y="2594534"/>
                  <a:ext cx="492600" cy="4926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2" name="Google Shape;602;p14"/>
                <p:cNvSpPr/>
                <p:nvPr/>
              </p:nvSpPr>
              <p:spPr>
                <a:xfrm rot="-2967336">
                  <a:off x="1706888" y="2475460"/>
                  <a:ext cx="622580" cy="492779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603" name="Google Shape;603;p14"/>
              <p:cNvSpPr/>
              <p:nvPr/>
            </p:nvSpPr>
            <p:spPr>
              <a:xfrm>
                <a:off x="7933212" y="2119383"/>
                <a:ext cx="704700" cy="7047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4" name="Google Shape;604;p14"/>
              <p:cNvSpPr/>
              <p:nvPr/>
            </p:nvSpPr>
            <p:spPr>
              <a:xfrm>
                <a:off x="8386462" y="2119383"/>
                <a:ext cx="704700" cy="7047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05" name="Google Shape;605;p14"/>
            <p:cNvSpPr/>
            <p:nvPr/>
          </p:nvSpPr>
          <p:spPr>
            <a:xfrm>
              <a:off x="7239867" y="1792171"/>
              <a:ext cx="2256600" cy="1333178"/>
            </a:xfrm>
            <a:custGeom>
              <a:avLst/>
              <a:gdLst/>
              <a:ahLst/>
              <a:cxnLst/>
              <a:rect l="l" t="t" r="r" b="b"/>
              <a:pathLst>
                <a:path w="4957" h="2929" extrusionOk="0">
                  <a:moveTo>
                    <a:pt x="1215" y="718"/>
                  </a:moveTo>
                  <a:cubicBezTo>
                    <a:pt x="1312" y="743"/>
                    <a:pt x="1337" y="767"/>
                    <a:pt x="1361" y="815"/>
                  </a:cubicBezTo>
                  <a:cubicBezTo>
                    <a:pt x="1361" y="840"/>
                    <a:pt x="1312" y="888"/>
                    <a:pt x="1288" y="913"/>
                  </a:cubicBezTo>
                  <a:cubicBezTo>
                    <a:pt x="1264" y="913"/>
                    <a:pt x="1264" y="937"/>
                    <a:pt x="1215" y="937"/>
                  </a:cubicBezTo>
                  <a:cubicBezTo>
                    <a:pt x="1215" y="864"/>
                    <a:pt x="1215" y="815"/>
                    <a:pt x="1215" y="743"/>
                  </a:cubicBezTo>
                  <a:lnTo>
                    <a:pt x="1215" y="718"/>
                  </a:lnTo>
                  <a:close/>
                  <a:moveTo>
                    <a:pt x="2527" y="475"/>
                  </a:moveTo>
                  <a:cubicBezTo>
                    <a:pt x="2624" y="597"/>
                    <a:pt x="2673" y="767"/>
                    <a:pt x="2624" y="937"/>
                  </a:cubicBezTo>
                  <a:cubicBezTo>
                    <a:pt x="2601" y="983"/>
                    <a:pt x="2567" y="1007"/>
                    <a:pt x="2530" y="1007"/>
                  </a:cubicBezTo>
                  <a:cubicBezTo>
                    <a:pt x="2489" y="1007"/>
                    <a:pt x="2444" y="977"/>
                    <a:pt x="2405" y="913"/>
                  </a:cubicBezTo>
                  <a:cubicBezTo>
                    <a:pt x="2333" y="767"/>
                    <a:pt x="2381" y="573"/>
                    <a:pt x="2527" y="475"/>
                  </a:cubicBezTo>
                  <a:close/>
                  <a:moveTo>
                    <a:pt x="3984" y="1010"/>
                  </a:moveTo>
                  <a:lnTo>
                    <a:pt x="3984" y="1010"/>
                  </a:lnTo>
                  <a:cubicBezTo>
                    <a:pt x="4009" y="1107"/>
                    <a:pt x="3984" y="1228"/>
                    <a:pt x="3936" y="1326"/>
                  </a:cubicBezTo>
                  <a:cubicBezTo>
                    <a:pt x="3912" y="1350"/>
                    <a:pt x="3912" y="1350"/>
                    <a:pt x="3887" y="1350"/>
                  </a:cubicBezTo>
                  <a:cubicBezTo>
                    <a:pt x="3863" y="1350"/>
                    <a:pt x="3839" y="1326"/>
                    <a:pt x="3814" y="1326"/>
                  </a:cubicBezTo>
                  <a:cubicBezTo>
                    <a:pt x="3766" y="1277"/>
                    <a:pt x="3766" y="1277"/>
                    <a:pt x="3766" y="1204"/>
                  </a:cubicBezTo>
                  <a:cubicBezTo>
                    <a:pt x="3790" y="1131"/>
                    <a:pt x="3863" y="1058"/>
                    <a:pt x="3984" y="1010"/>
                  </a:cubicBezTo>
                  <a:close/>
                  <a:moveTo>
                    <a:pt x="1045" y="1860"/>
                  </a:moveTo>
                  <a:cubicBezTo>
                    <a:pt x="948" y="1957"/>
                    <a:pt x="851" y="2030"/>
                    <a:pt x="754" y="2079"/>
                  </a:cubicBezTo>
                  <a:cubicBezTo>
                    <a:pt x="778" y="1982"/>
                    <a:pt x="875" y="1909"/>
                    <a:pt x="972" y="1860"/>
                  </a:cubicBezTo>
                  <a:close/>
                  <a:moveTo>
                    <a:pt x="3159" y="1957"/>
                  </a:moveTo>
                  <a:cubicBezTo>
                    <a:pt x="3159" y="1957"/>
                    <a:pt x="3183" y="1957"/>
                    <a:pt x="3231" y="2006"/>
                  </a:cubicBezTo>
                  <a:cubicBezTo>
                    <a:pt x="3280" y="2054"/>
                    <a:pt x="3304" y="2152"/>
                    <a:pt x="3280" y="2224"/>
                  </a:cubicBezTo>
                  <a:cubicBezTo>
                    <a:pt x="3159" y="2127"/>
                    <a:pt x="3159" y="2006"/>
                    <a:pt x="3159" y="1957"/>
                  </a:cubicBezTo>
                  <a:close/>
                  <a:moveTo>
                    <a:pt x="1701" y="2030"/>
                  </a:moveTo>
                  <a:cubicBezTo>
                    <a:pt x="1750" y="2054"/>
                    <a:pt x="1798" y="2079"/>
                    <a:pt x="1822" y="2127"/>
                  </a:cubicBezTo>
                  <a:cubicBezTo>
                    <a:pt x="1847" y="2249"/>
                    <a:pt x="1822" y="2346"/>
                    <a:pt x="1774" y="2443"/>
                  </a:cubicBezTo>
                  <a:cubicBezTo>
                    <a:pt x="1677" y="2346"/>
                    <a:pt x="1628" y="2200"/>
                    <a:pt x="1652" y="2054"/>
                  </a:cubicBezTo>
                  <a:cubicBezTo>
                    <a:pt x="1652" y="2030"/>
                    <a:pt x="1677" y="2030"/>
                    <a:pt x="1677" y="2030"/>
                  </a:cubicBezTo>
                  <a:close/>
                  <a:moveTo>
                    <a:pt x="1688" y="116"/>
                  </a:moveTo>
                  <a:cubicBezTo>
                    <a:pt x="1796" y="116"/>
                    <a:pt x="1923" y="140"/>
                    <a:pt x="2065" y="184"/>
                  </a:cubicBezTo>
                  <a:cubicBezTo>
                    <a:pt x="2211" y="232"/>
                    <a:pt x="2333" y="305"/>
                    <a:pt x="2454" y="427"/>
                  </a:cubicBezTo>
                  <a:cubicBezTo>
                    <a:pt x="2284" y="548"/>
                    <a:pt x="2235" y="791"/>
                    <a:pt x="2333" y="961"/>
                  </a:cubicBezTo>
                  <a:cubicBezTo>
                    <a:pt x="2430" y="1083"/>
                    <a:pt x="2503" y="1131"/>
                    <a:pt x="2551" y="1131"/>
                  </a:cubicBezTo>
                  <a:cubicBezTo>
                    <a:pt x="2648" y="1107"/>
                    <a:pt x="2721" y="1058"/>
                    <a:pt x="2746" y="986"/>
                  </a:cubicBezTo>
                  <a:cubicBezTo>
                    <a:pt x="2794" y="791"/>
                    <a:pt x="2746" y="573"/>
                    <a:pt x="2624" y="427"/>
                  </a:cubicBezTo>
                  <a:cubicBezTo>
                    <a:pt x="2818" y="305"/>
                    <a:pt x="3061" y="232"/>
                    <a:pt x="3304" y="232"/>
                  </a:cubicBezTo>
                  <a:lnTo>
                    <a:pt x="3450" y="232"/>
                  </a:lnTo>
                  <a:cubicBezTo>
                    <a:pt x="3742" y="330"/>
                    <a:pt x="3960" y="597"/>
                    <a:pt x="3984" y="888"/>
                  </a:cubicBezTo>
                  <a:cubicBezTo>
                    <a:pt x="3839" y="937"/>
                    <a:pt x="3717" y="1034"/>
                    <a:pt x="3693" y="1180"/>
                  </a:cubicBezTo>
                  <a:cubicBezTo>
                    <a:pt x="3669" y="1277"/>
                    <a:pt x="3693" y="1350"/>
                    <a:pt x="3766" y="1423"/>
                  </a:cubicBezTo>
                  <a:cubicBezTo>
                    <a:pt x="3802" y="1459"/>
                    <a:pt x="3845" y="1477"/>
                    <a:pt x="3887" y="1477"/>
                  </a:cubicBezTo>
                  <a:cubicBezTo>
                    <a:pt x="3930" y="1477"/>
                    <a:pt x="3972" y="1459"/>
                    <a:pt x="4009" y="1423"/>
                  </a:cubicBezTo>
                  <a:cubicBezTo>
                    <a:pt x="4082" y="1277"/>
                    <a:pt x="4106" y="1131"/>
                    <a:pt x="4082" y="986"/>
                  </a:cubicBezTo>
                  <a:cubicBezTo>
                    <a:pt x="4130" y="986"/>
                    <a:pt x="4203" y="961"/>
                    <a:pt x="4252" y="961"/>
                  </a:cubicBezTo>
                  <a:cubicBezTo>
                    <a:pt x="4470" y="961"/>
                    <a:pt x="4640" y="1083"/>
                    <a:pt x="4738" y="1277"/>
                  </a:cubicBezTo>
                  <a:cubicBezTo>
                    <a:pt x="4835" y="1544"/>
                    <a:pt x="4810" y="1836"/>
                    <a:pt x="4665" y="2079"/>
                  </a:cubicBezTo>
                  <a:cubicBezTo>
                    <a:pt x="4483" y="2341"/>
                    <a:pt x="4201" y="2486"/>
                    <a:pt x="3902" y="2486"/>
                  </a:cubicBezTo>
                  <a:cubicBezTo>
                    <a:pt x="3841" y="2486"/>
                    <a:pt x="3779" y="2480"/>
                    <a:pt x="3717" y="2467"/>
                  </a:cubicBezTo>
                  <a:cubicBezTo>
                    <a:pt x="3572" y="2443"/>
                    <a:pt x="3450" y="2370"/>
                    <a:pt x="3353" y="2297"/>
                  </a:cubicBezTo>
                  <a:cubicBezTo>
                    <a:pt x="3401" y="2176"/>
                    <a:pt x="3377" y="2030"/>
                    <a:pt x="3304" y="1933"/>
                  </a:cubicBezTo>
                  <a:cubicBezTo>
                    <a:pt x="3244" y="1884"/>
                    <a:pt x="3189" y="1860"/>
                    <a:pt x="3143" y="1860"/>
                  </a:cubicBezTo>
                  <a:cubicBezTo>
                    <a:pt x="3098" y="1860"/>
                    <a:pt x="3061" y="1884"/>
                    <a:pt x="3037" y="1933"/>
                  </a:cubicBezTo>
                  <a:cubicBezTo>
                    <a:pt x="3037" y="2103"/>
                    <a:pt x="3086" y="2249"/>
                    <a:pt x="3231" y="2322"/>
                  </a:cubicBezTo>
                  <a:cubicBezTo>
                    <a:pt x="3071" y="2620"/>
                    <a:pt x="2781" y="2809"/>
                    <a:pt x="2442" y="2809"/>
                  </a:cubicBezTo>
                  <a:cubicBezTo>
                    <a:pt x="2422" y="2809"/>
                    <a:pt x="2402" y="2809"/>
                    <a:pt x="2381" y="2807"/>
                  </a:cubicBezTo>
                  <a:cubicBezTo>
                    <a:pt x="2187" y="2807"/>
                    <a:pt x="1968" y="2686"/>
                    <a:pt x="1847" y="2516"/>
                  </a:cubicBezTo>
                  <a:cubicBezTo>
                    <a:pt x="1920" y="2394"/>
                    <a:pt x="1968" y="2249"/>
                    <a:pt x="1920" y="2103"/>
                  </a:cubicBezTo>
                  <a:cubicBezTo>
                    <a:pt x="1895" y="2030"/>
                    <a:pt x="1822" y="1957"/>
                    <a:pt x="1725" y="1933"/>
                  </a:cubicBezTo>
                  <a:cubicBezTo>
                    <a:pt x="1712" y="1928"/>
                    <a:pt x="1699" y="1926"/>
                    <a:pt x="1685" y="1926"/>
                  </a:cubicBezTo>
                  <a:cubicBezTo>
                    <a:pt x="1627" y="1926"/>
                    <a:pt x="1575" y="1966"/>
                    <a:pt x="1555" y="2006"/>
                  </a:cubicBezTo>
                  <a:cubicBezTo>
                    <a:pt x="1531" y="2200"/>
                    <a:pt x="1580" y="2394"/>
                    <a:pt x="1725" y="2540"/>
                  </a:cubicBezTo>
                  <a:cubicBezTo>
                    <a:pt x="1604" y="2662"/>
                    <a:pt x="1434" y="2735"/>
                    <a:pt x="1264" y="2759"/>
                  </a:cubicBezTo>
                  <a:lnTo>
                    <a:pt x="1191" y="2759"/>
                  </a:lnTo>
                  <a:cubicBezTo>
                    <a:pt x="1045" y="2759"/>
                    <a:pt x="924" y="2686"/>
                    <a:pt x="826" y="2589"/>
                  </a:cubicBezTo>
                  <a:cubicBezTo>
                    <a:pt x="729" y="2467"/>
                    <a:pt x="705" y="2346"/>
                    <a:pt x="729" y="2224"/>
                  </a:cubicBezTo>
                  <a:cubicBezTo>
                    <a:pt x="924" y="2152"/>
                    <a:pt x="1167" y="1957"/>
                    <a:pt x="1142" y="1836"/>
                  </a:cubicBezTo>
                  <a:cubicBezTo>
                    <a:pt x="1142" y="1801"/>
                    <a:pt x="1118" y="1767"/>
                    <a:pt x="1052" y="1767"/>
                  </a:cubicBezTo>
                  <a:cubicBezTo>
                    <a:pt x="1025" y="1767"/>
                    <a:pt x="991" y="1773"/>
                    <a:pt x="948" y="1787"/>
                  </a:cubicBezTo>
                  <a:cubicBezTo>
                    <a:pt x="802" y="1836"/>
                    <a:pt x="681" y="1982"/>
                    <a:pt x="656" y="2152"/>
                  </a:cubicBezTo>
                  <a:cubicBezTo>
                    <a:pt x="638" y="2154"/>
                    <a:pt x="621" y="2155"/>
                    <a:pt x="603" y="2155"/>
                  </a:cubicBezTo>
                  <a:cubicBezTo>
                    <a:pt x="414" y="2155"/>
                    <a:pt x="286" y="2032"/>
                    <a:pt x="219" y="1787"/>
                  </a:cubicBezTo>
                  <a:cubicBezTo>
                    <a:pt x="98" y="1520"/>
                    <a:pt x="122" y="1228"/>
                    <a:pt x="243" y="961"/>
                  </a:cubicBezTo>
                  <a:cubicBezTo>
                    <a:pt x="389" y="791"/>
                    <a:pt x="608" y="694"/>
                    <a:pt x="851" y="694"/>
                  </a:cubicBezTo>
                  <a:lnTo>
                    <a:pt x="1142" y="694"/>
                  </a:lnTo>
                  <a:lnTo>
                    <a:pt x="1142" y="743"/>
                  </a:lnTo>
                  <a:cubicBezTo>
                    <a:pt x="1118" y="840"/>
                    <a:pt x="1142" y="937"/>
                    <a:pt x="1191" y="1010"/>
                  </a:cubicBezTo>
                  <a:cubicBezTo>
                    <a:pt x="1204" y="1036"/>
                    <a:pt x="1232" y="1056"/>
                    <a:pt x="1271" y="1056"/>
                  </a:cubicBezTo>
                  <a:cubicBezTo>
                    <a:pt x="1302" y="1056"/>
                    <a:pt x="1341" y="1043"/>
                    <a:pt x="1385" y="1010"/>
                  </a:cubicBezTo>
                  <a:cubicBezTo>
                    <a:pt x="1482" y="913"/>
                    <a:pt x="1507" y="888"/>
                    <a:pt x="1482" y="791"/>
                  </a:cubicBezTo>
                  <a:cubicBezTo>
                    <a:pt x="1458" y="718"/>
                    <a:pt x="1385" y="645"/>
                    <a:pt x="1239" y="621"/>
                  </a:cubicBezTo>
                  <a:cubicBezTo>
                    <a:pt x="1239" y="475"/>
                    <a:pt x="1288" y="330"/>
                    <a:pt x="1385" y="232"/>
                  </a:cubicBezTo>
                  <a:cubicBezTo>
                    <a:pt x="1452" y="152"/>
                    <a:pt x="1556" y="116"/>
                    <a:pt x="1688" y="116"/>
                  </a:cubicBezTo>
                  <a:close/>
                  <a:moveTo>
                    <a:pt x="1650" y="1"/>
                  </a:moveTo>
                  <a:cubicBezTo>
                    <a:pt x="1501" y="1"/>
                    <a:pt x="1380" y="43"/>
                    <a:pt x="1288" y="135"/>
                  </a:cubicBezTo>
                  <a:cubicBezTo>
                    <a:pt x="1191" y="257"/>
                    <a:pt x="1118" y="427"/>
                    <a:pt x="1118" y="597"/>
                  </a:cubicBezTo>
                  <a:cubicBezTo>
                    <a:pt x="1069" y="585"/>
                    <a:pt x="1021" y="579"/>
                    <a:pt x="972" y="579"/>
                  </a:cubicBezTo>
                  <a:cubicBezTo>
                    <a:pt x="924" y="579"/>
                    <a:pt x="875" y="585"/>
                    <a:pt x="826" y="597"/>
                  </a:cubicBezTo>
                  <a:cubicBezTo>
                    <a:pt x="559" y="597"/>
                    <a:pt x="316" y="694"/>
                    <a:pt x="146" y="888"/>
                  </a:cubicBezTo>
                  <a:cubicBezTo>
                    <a:pt x="1" y="1180"/>
                    <a:pt x="1" y="1520"/>
                    <a:pt x="122" y="1811"/>
                  </a:cubicBezTo>
                  <a:cubicBezTo>
                    <a:pt x="219" y="2152"/>
                    <a:pt x="414" y="2224"/>
                    <a:pt x="559" y="2224"/>
                  </a:cubicBezTo>
                  <a:lnTo>
                    <a:pt x="608" y="2224"/>
                  </a:lnTo>
                  <a:cubicBezTo>
                    <a:pt x="608" y="2394"/>
                    <a:pt x="656" y="2540"/>
                    <a:pt x="754" y="2637"/>
                  </a:cubicBezTo>
                  <a:cubicBezTo>
                    <a:pt x="851" y="2783"/>
                    <a:pt x="1021" y="2856"/>
                    <a:pt x="1191" y="2856"/>
                  </a:cubicBezTo>
                  <a:lnTo>
                    <a:pt x="1264" y="2856"/>
                  </a:lnTo>
                  <a:cubicBezTo>
                    <a:pt x="1458" y="2832"/>
                    <a:pt x="1652" y="2759"/>
                    <a:pt x="1774" y="2613"/>
                  </a:cubicBezTo>
                  <a:cubicBezTo>
                    <a:pt x="1944" y="2783"/>
                    <a:pt x="2163" y="2905"/>
                    <a:pt x="2381" y="2929"/>
                  </a:cubicBezTo>
                  <a:lnTo>
                    <a:pt x="2430" y="2929"/>
                  </a:lnTo>
                  <a:cubicBezTo>
                    <a:pt x="2794" y="2905"/>
                    <a:pt x="3134" y="2710"/>
                    <a:pt x="3304" y="2394"/>
                  </a:cubicBezTo>
                  <a:cubicBezTo>
                    <a:pt x="3426" y="2467"/>
                    <a:pt x="3547" y="2516"/>
                    <a:pt x="3693" y="2540"/>
                  </a:cubicBezTo>
                  <a:cubicBezTo>
                    <a:pt x="3766" y="2559"/>
                    <a:pt x="3841" y="2567"/>
                    <a:pt x="3916" y="2567"/>
                  </a:cubicBezTo>
                  <a:cubicBezTo>
                    <a:pt x="4239" y="2567"/>
                    <a:pt x="4560" y="2403"/>
                    <a:pt x="4738" y="2127"/>
                  </a:cubicBezTo>
                  <a:cubicBezTo>
                    <a:pt x="4932" y="1860"/>
                    <a:pt x="4956" y="1496"/>
                    <a:pt x="4835" y="1204"/>
                  </a:cubicBezTo>
                  <a:cubicBezTo>
                    <a:pt x="4738" y="986"/>
                    <a:pt x="4495" y="840"/>
                    <a:pt x="4252" y="840"/>
                  </a:cubicBezTo>
                  <a:cubicBezTo>
                    <a:pt x="4203" y="840"/>
                    <a:pt x="4130" y="840"/>
                    <a:pt x="4057" y="864"/>
                  </a:cubicBezTo>
                  <a:cubicBezTo>
                    <a:pt x="4033" y="500"/>
                    <a:pt x="3790" y="232"/>
                    <a:pt x="3450" y="135"/>
                  </a:cubicBezTo>
                  <a:cubicBezTo>
                    <a:pt x="3426" y="123"/>
                    <a:pt x="3395" y="117"/>
                    <a:pt x="3365" y="117"/>
                  </a:cubicBezTo>
                  <a:cubicBezTo>
                    <a:pt x="3335" y="117"/>
                    <a:pt x="3304" y="123"/>
                    <a:pt x="3280" y="135"/>
                  </a:cubicBezTo>
                  <a:cubicBezTo>
                    <a:pt x="3013" y="135"/>
                    <a:pt x="2746" y="208"/>
                    <a:pt x="2527" y="330"/>
                  </a:cubicBezTo>
                  <a:cubicBezTo>
                    <a:pt x="2405" y="232"/>
                    <a:pt x="2235" y="135"/>
                    <a:pt x="2090" y="87"/>
                  </a:cubicBezTo>
                  <a:cubicBezTo>
                    <a:pt x="1923" y="31"/>
                    <a:pt x="1776" y="1"/>
                    <a:pt x="1650" y="1"/>
                  </a:cubicBezTo>
                  <a:close/>
                </a:path>
              </a:pathLst>
            </a:custGeom>
            <a:solidFill>
              <a:srgbClr val="261C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body" idx="1"/>
          </p:nvPr>
        </p:nvSpPr>
        <p:spPr>
          <a:xfrm>
            <a:off x="713825" y="1161025"/>
            <a:ext cx="7630200" cy="346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"/>
              <a:buChar char="●"/>
              <a:defRPr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"/>
              <a:buChar char="○"/>
              <a:defRPr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"/>
              <a:buChar char="■"/>
              <a:defRPr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"/>
              <a:buChar char="●"/>
              <a:defRPr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"/>
              <a:buChar char="○"/>
              <a:defRPr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"/>
              <a:buChar char="■"/>
              <a:defRPr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"/>
              <a:buChar char="●"/>
              <a:defRPr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"/>
              <a:buChar char="○"/>
              <a:defRPr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"/>
              <a:buChar char="■"/>
              <a:defRPr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830025" y="227975"/>
            <a:ext cx="7028400" cy="5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Vibur"/>
              <a:buNone/>
              <a:defRPr sz="3500">
                <a:solidFill>
                  <a:schemeClr val="dk1"/>
                </a:solidFill>
                <a:latin typeface="Vibur"/>
                <a:ea typeface="Vibur"/>
                <a:cs typeface="Vibur"/>
                <a:sym typeface="Vibur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Vibur"/>
              <a:buNone/>
              <a:defRPr sz="3500">
                <a:solidFill>
                  <a:schemeClr val="dk1"/>
                </a:solidFill>
                <a:latin typeface="Vibur"/>
                <a:ea typeface="Vibur"/>
                <a:cs typeface="Vibur"/>
                <a:sym typeface="Vibur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Vibur"/>
              <a:buNone/>
              <a:defRPr sz="3500">
                <a:solidFill>
                  <a:schemeClr val="dk1"/>
                </a:solidFill>
                <a:latin typeface="Vibur"/>
                <a:ea typeface="Vibur"/>
                <a:cs typeface="Vibur"/>
                <a:sym typeface="Vibur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Vibur"/>
              <a:buNone/>
              <a:defRPr sz="3500">
                <a:solidFill>
                  <a:schemeClr val="dk1"/>
                </a:solidFill>
                <a:latin typeface="Vibur"/>
                <a:ea typeface="Vibur"/>
                <a:cs typeface="Vibur"/>
                <a:sym typeface="Vibur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Vibur"/>
              <a:buNone/>
              <a:defRPr sz="3500">
                <a:solidFill>
                  <a:schemeClr val="dk1"/>
                </a:solidFill>
                <a:latin typeface="Vibur"/>
                <a:ea typeface="Vibur"/>
                <a:cs typeface="Vibur"/>
                <a:sym typeface="Vibur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Vibur"/>
              <a:buNone/>
              <a:defRPr sz="3500">
                <a:solidFill>
                  <a:schemeClr val="dk1"/>
                </a:solidFill>
                <a:latin typeface="Vibur"/>
                <a:ea typeface="Vibur"/>
                <a:cs typeface="Vibur"/>
                <a:sym typeface="Vibur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Vibur"/>
              <a:buNone/>
              <a:defRPr sz="3500">
                <a:solidFill>
                  <a:schemeClr val="dk1"/>
                </a:solidFill>
                <a:latin typeface="Vibur"/>
                <a:ea typeface="Vibur"/>
                <a:cs typeface="Vibur"/>
                <a:sym typeface="Vibur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Vibur"/>
              <a:buNone/>
              <a:defRPr sz="3500">
                <a:solidFill>
                  <a:schemeClr val="dk1"/>
                </a:solidFill>
                <a:latin typeface="Vibur"/>
                <a:ea typeface="Vibur"/>
                <a:cs typeface="Vibur"/>
                <a:sym typeface="Vibur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Vibur"/>
              <a:buNone/>
              <a:defRPr sz="3500">
                <a:solidFill>
                  <a:schemeClr val="dk1"/>
                </a:solidFill>
                <a:latin typeface="Vibur"/>
                <a:ea typeface="Vibur"/>
                <a:cs typeface="Vibur"/>
                <a:sym typeface="Vibur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2" r:id="rId4"/>
    <p:sldLayoutId id="2147483653" r:id="rId5"/>
    <p:sldLayoutId id="2147483655" r:id="rId6"/>
    <p:sldLayoutId id="2147483656" r:id="rId7"/>
    <p:sldLayoutId id="2147483658" r:id="rId8"/>
    <p:sldLayoutId id="2147483660" r:id="rId9"/>
    <p:sldLayoutId id="2147483664" r:id="rId10"/>
    <p:sldLayoutId id="2147483665" r:id="rId11"/>
    <p:sldLayoutId id="2147483666" r:id="rId12"/>
    <p:sldLayoutId id="2147483667" r:id="rId13"/>
    <p:sldLayoutId id="2147483668" r:id="rId14"/>
    <p:sldLayoutId id="2147483669" r:id="rId15"/>
    <p:sldLayoutId id="2147483671" r:id="rId16"/>
    <p:sldLayoutId id="2147483674" r:id="rId17"/>
    <p:sldLayoutId id="2147483678" r:id="rId18"/>
    <p:sldLayoutId id="2147483679" r:id="rId19"/>
    <p:sldLayoutId id="2147483680" r:id="rId20"/>
    <p:sldLayoutId id="2147483685" r:id="rId21"/>
    <p:sldLayoutId id="2147483686" r:id="rId22"/>
    <p:sldLayoutId id="2147483687" r:id="rId23"/>
    <p:sldLayoutId id="2147483688" r:id="rId2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26" Type="http://schemas.openxmlformats.org/officeDocument/2006/relationships/image" Target="../media/image17.png"/><Relationship Id="rId3" Type="http://schemas.openxmlformats.org/officeDocument/2006/relationships/image" Target="../media/image29.png"/><Relationship Id="rId21" Type="http://schemas.openxmlformats.org/officeDocument/2006/relationships/image" Target="../media/image69.png"/><Relationship Id="rId7" Type="http://schemas.openxmlformats.org/officeDocument/2006/relationships/image" Target="../media/image63.png"/><Relationship Id="rId25" Type="http://schemas.openxmlformats.org/officeDocument/2006/relationships/image" Target="../media/image74.png"/><Relationship Id="rId2" Type="http://schemas.openxmlformats.org/officeDocument/2006/relationships/notesSlide" Target="../notesSlides/notesSlide14.xml"/><Relationship Id="rId20" Type="http://schemas.openxmlformats.org/officeDocument/2006/relationships/image" Target="../media/image6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6.png"/><Relationship Id="rId24" Type="http://schemas.openxmlformats.org/officeDocument/2006/relationships/image" Target="../media/image73.png"/><Relationship Id="rId5" Type="http://schemas.openxmlformats.org/officeDocument/2006/relationships/image" Target="../media/image55.png"/><Relationship Id="rId23" Type="http://schemas.openxmlformats.org/officeDocument/2006/relationships/image" Target="../media/image72.png"/><Relationship Id="rId28" Type="http://schemas.openxmlformats.org/officeDocument/2006/relationships/image" Target="../media/image19.jpeg"/><Relationship Id="rId10" Type="http://schemas.openxmlformats.org/officeDocument/2006/relationships/image" Target="../media/image58.png"/><Relationship Id="rId4" Type="http://schemas.openxmlformats.org/officeDocument/2006/relationships/image" Target="../media/image66.png"/><Relationship Id="rId9" Type="http://schemas.openxmlformats.org/officeDocument/2006/relationships/image" Target="../media/image57.png"/><Relationship Id="rId22" Type="http://schemas.openxmlformats.org/officeDocument/2006/relationships/image" Target="../media/image71.png"/><Relationship Id="rId27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31.png"/><Relationship Id="rId18" Type="http://schemas.openxmlformats.org/officeDocument/2006/relationships/image" Target="../media/image36.png"/><Relationship Id="rId3" Type="http://schemas.openxmlformats.org/officeDocument/2006/relationships/audio" Target="../media/audio2.wav"/><Relationship Id="rId21" Type="http://schemas.openxmlformats.org/officeDocument/2006/relationships/image" Target="../media/image39.png"/><Relationship Id="rId7" Type="http://schemas.openxmlformats.org/officeDocument/2006/relationships/image" Target="../media/image23.png"/><Relationship Id="rId12" Type="http://schemas.openxmlformats.org/officeDocument/2006/relationships/image" Target="../media/image30.png"/><Relationship Id="rId17" Type="http://schemas.openxmlformats.org/officeDocument/2006/relationships/image" Target="../media/image35.png"/><Relationship Id="rId2" Type="http://schemas.openxmlformats.org/officeDocument/2006/relationships/audio" Target="../media/audio1.wav"/><Relationship Id="rId16" Type="http://schemas.openxmlformats.org/officeDocument/2006/relationships/image" Target="../media/image34.png"/><Relationship Id="rId20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11" Type="http://schemas.openxmlformats.org/officeDocument/2006/relationships/image" Target="../media/image27.png"/><Relationship Id="rId5" Type="http://schemas.openxmlformats.org/officeDocument/2006/relationships/image" Target="../media/image22.png"/><Relationship Id="rId15" Type="http://schemas.openxmlformats.org/officeDocument/2006/relationships/image" Target="../media/image33.png"/><Relationship Id="rId10" Type="http://schemas.openxmlformats.org/officeDocument/2006/relationships/image" Target="../media/image26.png"/><Relationship Id="rId19" Type="http://schemas.openxmlformats.org/officeDocument/2006/relationships/image" Target="../media/image37.png"/><Relationship Id="rId4" Type="http://schemas.openxmlformats.org/officeDocument/2006/relationships/image" Target="../media/image21.png"/><Relationship Id="rId9" Type="http://schemas.openxmlformats.org/officeDocument/2006/relationships/image" Target="../media/image25.png"/><Relationship Id="rId1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0.png"/><Relationship Id="rId3" Type="http://schemas.openxmlformats.org/officeDocument/2006/relationships/image" Target="../media/image23.emf"/><Relationship Id="rId7" Type="http://schemas.openxmlformats.org/officeDocument/2006/relationships/image" Target="../media/image24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30.png"/><Relationship Id="rId5" Type="http://schemas.openxmlformats.org/officeDocument/2006/relationships/image" Target="../media/image220.png"/><Relationship Id="rId4" Type="http://schemas.openxmlformats.org/officeDocument/2006/relationships/image" Target="../media/image210.png"/><Relationship Id="rId9" Type="http://schemas.openxmlformats.org/officeDocument/2006/relationships/image" Target="../media/image26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0.png"/><Relationship Id="rId13" Type="http://schemas.openxmlformats.org/officeDocument/2006/relationships/image" Target="../media/image400.png"/><Relationship Id="rId18" Type="http://schemas.openxmlformats.org/officeDocument/2006/relationships/image" Target="../media/image45.png"/><Relationship Id="rId3" Type="http://schemas.openxmlformats.org/officeDocument/2006/relationships/image" Target="../media/image40.png"/><Relationship Id="rId21" Type="http://schemas.openxmlformats.org/officeDocument/2006/relationships/image" Target="../media/image48.png"/><Relationship Id="rId7" Type="http://schemas.openxmlformats.org/officeDocument/2006/relationships/image" Target="../media/image340.png"/><Relationship Id="rId12" Type="http://schemas.openxmlformats.org/officeDocument/2006/relationships/image" Target="../media/image390.png"/><Relationship Id="rId17" Type="http://schemas.openxmlformats.org/officeDocument/2006/relationships/image" Target="../media/image440.png"/><Relationship Id="rId2" Type="http://schemas.openxmlformats.org/officeDocument/2006/relationships/notesSlide" Target="../notesSlides/notesSlide18.xml"/><Relationship Id="rId16" Type="http://schemas.openxmlformats.org/officeDocument/2006/relationships/image" Target="../media/image430.png"/><Relationship Id="rId20" Type="http://schemas.openxmlformats.org/officeDocument/2006/relationships/image" Target="../media/image47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3.png"/><Relationship Id="rId11" Type="http://schemas.openxmlformats.org/officeDocument/2006/relationships/image" Target="../media/image380.png"/><Relationship Id="rId5" Type="http://schemas.openxmlformats.org/officeDocument/2006/relationships/image" Target="../media/image42.png"/><Relationship Id="rId15" Type="http://schemas.openxmlformats.org/officeDocument/2006/relationships/image" Target="../media/image420.png"/><Relationship Id="rId10" Type="http://schemas.openxmlformats.org/officeDocument/2006/relationships/image" Target="../media/image370.png"/><Relationship Id="rId19" Type="http://schemas.openxmlformats.org/officeDocument/2006/relationships/image" Target="../media/image46.png"/><Relationship Id="rId4" Type="http://schemas.openxmlformats.org/officeDocument/2006/relationships/image" Target="../media/image41.png"/><Relationship Id="rId9" Type="http://schemas.openxmlformats.org/officeDocument/2006/relationships/image" Target="../media/image360.png"/><Relationship Id="rId14" Type="http://schemas.openxmlformats.org/officeDocument/2006/relationships/image" Target="../media/image410.png"/><Relationship Id="rId22" Type="http://schemas.openxmlformats.org/officeDocument/2006/relationships/image" Target="../media/image5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13" Type="http://schemas.openxmlformats.org/officeDocument/2006/relationships/image" Target="../media/image81.png"/><Relationship Id="rId3" Type="http://schemas.openxmlformats.org/officeDocument/2006/relationships/image" Target="../media/image40.png"/><Relationship Id="rId7" Type="http://schemas.openxmlformats.org/officeDocument/2006/relationships/image" Target="../media/image76.png"/><Relationship Id="rId12" Type="http://schemas.openxmlformats.org/officeDocument/2006/relationships/image" Target="../media/image80.png"/><Relationship Id="rId17" Type="http://schemas.openxmlformats.org/officeDocument/2006/relationships/image" Target="../media/image85.png"/><Relationship Id="rId2" Type="http://schemas.openxmlformats.org/officeDocument/2006/relationships/notesSlide" Target="../notesSlides/notesSlide19.xml"/><Relationship Id="rId16" Type="http://schemas.openxmlformats.org/officeDocument/2006/relationships/image" Target="../media/image84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3.png"/><Relationship Id="rId11" Type="http://schemas.openxmlformats.org/officeDocument/2006/relationships/chart" Target="../charts/chart1.xml"/><Relationship Id="rId5" Type="http://schemas.openxmlformats.org/officeDocument/2006/relationships/image" Target="../media/image42.png"/><Relationship Id="rId15" Type="http://schemas.openxmlformats.org/officeDocument/2006/relationships/image" Target="../media/image83.png"/><Relationship Id="rId10" Type="http://schemas.openxmlformats.org/officeDocument/2006/relationships/image" Target="../media/image79.png"/><Relationship Id="rId4" Type="http://schemas.openxmlformats.org/officeDocument/2006/relationships/image" Target="../media/image41.png"/><Relationship Id="rId9" Type="http://schemas.openxmlformats.org/officeDocument/2006/relationships/image" Target="../media/image78.png"/><Relationship Id="rId14" Type="http://schemas.openxmlformats.org/officeDocument/2006/relationships/image" Target="../media/image8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13" Type="http://schemas.openxmlformats.org/officeDocument/2006/relationships/image" Target="../media/image96.png"/><Relationship Id="rId18" Type="http://schemas.openxmlformats.org/officeDocument/2006/relationships/image" Target="../media/image101.png"/><Relationship Id="rId26" Type="http://schemas.openxmlformats.org/officeDocument/2006/relationships/image" Target="../media/image109.png"/><Relationship Id="rId3" Type="http://schemas.openxmlformats.org/officeDocument/2006/relationships/image" Target="../media/image86.png"/><Relationship Id="rId21" Type="http://schemas.openxmlformats.org/officeDocument/2006/relationships/image" Target="../media/image104.png"/><Relationship Id="rId7" Type="http://schemas.openxmlformats.org/officeDocument/2006/relationships/image" Target="../media/image90.png"/><Relationship Id="rId12" Type="http://schemas.openxmlformats.org/officeDocument/2006/relationships/image" Target="../media/image95.png"/><Relationship Id="rId17" Type="http://schemas.openxmlformats.org/officeDocument/2006/relationships/image" Target="../media/image100.png"/><Relationship Id="rId25" Type="http://schemas.openxmlformats.org/officeDocument/2006/relationships/image" Target="../media/image108.png"/><Relationship Id="rId2" Type="http://schemas.openxmlformats.org/officeDocument/2006/relationships/notesSlide" Target="../notesSlides/notesSlide20.xml"/><Relationship Id="rId16" Type="http://schemas.openxmlformats.org/officeDocument/2006/relationships/image" Target="../media/image99.png"/><Relationship Id="rId20" Type="http://schemas.openxmlformats.org/officeDocument/2006/relationships/image" Target="../media/image44.png"/><Relationship Id="rId29" Type="http://schemas.openxmlformats.org/officeDocument/2006/relationships/image" Target="../media/image112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89.png"/><Relationship Id="rId11" Type="http://schemas.openxmlformats.org/officeDocument/2006/relationships/image" Target="../media/image94.png"/><Relationship Id="rId24" Type="http://schemas.openxmlformats.org/officeDocument/2006/relationships/image" Target="../media/image107.png"/><Relationship Id="rId5" Type="http://schemas.openxmlformats.org/officeDocument/2006/relationships/image" Target="../media/image88.png"/><Relationship Id="rId15" Type="http://schemas.openxmlformats.org/officeDocument/2006/relationships/image" Target="../media/image98.png"/><Relationship Id="rId23" Type="http://schemas.openxmlformats.org/officeDocument/2006/relationships/image" Target="../media/image106.png"/><Relationship Id="rId28" Type="http://schemas.openxmlformats.org/officeDocument/2006/relationships/image" Target="../media/image111.png"/><Relationship Id="rId10" Type="http://schemas.openxmlformats.org/officeDocument/2006/relationships/image" Target="../media/image93.png"/><Relationship Id="rId19" Type="http://schemas.openxmlformats.org/officeDocument/2006/relationships/image" Target="../media/image102.png"/><Relationship Id="rId4" Type="http://schemas.openxmlformats.org/officeDocument/2006/relationships/image" Target="../media/image87.png"/><Relationship Id="rId9" Type="http://schemas.openxmlformats.org/officeDocument/2006/relationships/image" Target="../media/image92.png"/><Relationship Id="rId14" Type="http://schemas.openxmlformats.org/officeDocument/2006/relationships/image" Target="../media/image97.png"/><Relationship Id="rId22" Type="http://schemas.openxmlformats.org/officeDocument/2006/relationships/image" Target="../media/image105.png"/><Relationship Id="rId27" Type="http://schemas.openxmlformats.org/officeDocument/2006/relationships/image" Target="../media/image11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7" Type="http://schemas.openxmlformats.org/officeDocument/2006/relationships/image" Target="../media/image11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7" Type="http://schemas.openxmlformats.org/officeDocument/2006/relationships/image" Target="../media/image12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2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5.png"/><Relationship Id="rId4" Type="http://schemas.openxmlformats.org/officeDocument/2006/relationships/image" Target="../media/image7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png"/><Relationship Id="rId13" Type="http://schemas.openxmlformats.org/officeDocument/2006/relationships/image" Target="../media/image115.png"/><Relationship Id="rId18" Type="http://schemas.openxmlformats.org/officeDocument/2006/relationships/image" Target="../media/image117.gif"/><Relationship Id="rId26" Type="http://schemas.openxmlformats.org/officeDocument/2006/relationships/image" Target="../media/image124.png"/><Relationship Id="rId3" Type="http://schemas.openxmlformats.org/officeDocument/2006/relationships/slideLayout" Target="../slideLayouts/slideLayout23.xml"/><Relationship Id="rId21" Type="http://schemas.microsoft.com/office/2007/relationships/hdphoto" Target="../media/hdphoto4.wdp"/><Relationship Id="rId7" Type="http://schemas.openxmlformats.org/officeDocument/2006/relationships/slide" Target="slide36.xml"/><Relationship Id="rId12" Type="http://schemas.openxmlformats.org/officeDocument/2006/relationships/slide" Target="slide33.xml"/><Relationship Id="rId17" Type="http://schemas.microsoft.com/office/2007/relationships/hdphoto" Target="../media/hdphoto3.wdp"/><Relationship Id="rId25" Type="http://schemas.microsoft.com/office/2007/relationships/hdphoto" Target="../media/hdphoto6.wdp"/><Relationship Id="rId2" Type="http://schemas.openxmlformats.org/officeDocument/2006/relationships/control" Target="../activeX/activeX2.xml"/><Relationship Id="rId16" Type="http://schemas.openxmlformats.org/officeDocument/2006/relationships/image" Target="../media/image116.png"/><Relationship Id="rId20" Type="http://schemas.openxmlformats.org/officeDocument/2006/relationships/image" Target="../media/image118.png"/><Relationship Id="rId29" Type="http://schemas.microsoft.com/office/2007/relationships/hdphoto" Target="../media/hdphoto8.wdp"/><Relationship Id="rId1" Type="http://schemas.openxmlformats.org/officeDocument/2006/relationships/control" Target="../activeX/activeX1.xml"/><Relationship Id="rId6" Type="http://schemas.openxmlformats.org/officeDocument/2006/relationships/image" Target="../media/image105.jpeg"/><Relationship Id="rId11" Type="http://schemas.openxmlformats.org/officeDocument/2006/relationships/image" Target="../media/image114.jpeg"/><Relationship Id="rId24" Type="http://schemas.openxmlformats.org/officeDocument/2006/relationships/image" Target="../media/image121.png"/><Relationship Id="rId5" Type="http://schemas.openxmlformats.org/officeDocument/2006/relationships/slide" Target="slide32.xml"/><Relationship Id="rId15" Type="http://schemas.openxmlformats.org/officeDocument/2006/relationships/slide" Target="slide35.xml"/><Relationship Id="rId23" Type="http://schemas.microsoft.com/office/2007/relationships/hdphoto" Target="../media/hdphoto5.wdp"/><Relationship Id="rId28" Type="http://schemas.openxmlformats.org/officeDocument/2006/relationships/image" Target="../media/image125.png"/><Relationship Id="rId10" Type="http://schemas.openxmlformats.org/officeDocument/2006/relationships/slide" Target="slide31.xml"/><Relationship Id="rId19" Type="http://schemas.openxmlformats.org/officeDocument/2006/relationships/slide" Target="slide34.xml"/><Relationship Id="rId4" Type="http://schemas.openxmlformats.org/officeDocument/2006/relationships/image" Target="../media/image104.jpeg"/><Relationship Id="rId9" Type="http://schemas.microsoft.com/office/2007/relationships/hdphoto" Target="../media/hdphoto1.wdp"/><Relationship Id="rId14" Type="http://schemas.microsoft.com/office/2007/relationships/hdphoto" Target="../media/hdphoto2.wdp"/><Relationship Id="rId22" Type="http://schemas.openxmlformats.org/officeDocument/2006/relationships/image" Target="../media/image120.png"/><Relationship Id="rId27" Type="http://schemas.microsoft.com/office/2007/relationships/hdphoto" Target="../media/hdphoto7.wdp"/><Relationship Id="rId30" Type="http://schemas.openxmlformats.org/officeDocument/2006/relationships/image" Target="../media/image126.wm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9.jpeg"/><Relationship Id="rId3" Type="http://schemas.openxmlformats.org/officeDocument/2006/relationships/audio" Target="../media/audio4.wav"/><Relationship Id="rId7" Type="http://schemas.openxmlformats.org/officeDocument/2006/relationships/image" Target="../media/image128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27.jpeg"/><Relationship Id="rId5" Type="http://schemas.openxmlformats.org/officeDocument/2006/relationships/slide" Target="slide30.xml"/><Relationship Id="rId10" Type="http://schemas.openxmlformats.org/officeDocument/2006/relationships/image" Target="../media/image131.png"/><Relationship Id="rId4" Type="http://schemas.openxmlformats.org/officeDocument/2006/relationships/audio" Target="../media/audio5.wav"/><Relationship Id="rId9" Type="http://schemas.openxmlformats.org/officeDocument/2006/relationships/image" Target="../media/image130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9.png"/><Relationship Id="rId3" Type="http://schemas.openxmlformats.org/officeDocument/2006/relationships/audio" Target="../media/audio4.wav"/><Relationship Id="rId7" Type="http://schemas.openxmlformats.org/officeDocument/2006/relationships/image" Target="../media/image128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27.jpeg"/><Relationship Id="rId11" Type="http://schemas.openxmlformats.org/officeDocument/2006/relationships/image" Target="../media/image131.png"/><Relationship Id="rId5" Type="http://schemas.openxmlformats.org/officeDocument/2006/relationships/slide" Target="slide30.xml"/><Relationship Id="rId10" Type="http://schemas.openxmlformats.org/officeDocument/2006/relationships/image" Target="../media/image130.png"/><Relationship Id="rId4" Type="http://schemas.openxmlformats.org/officeDocument/2006/relationships/audio" Target="../media/audio5.wav"/><Relationship Id="rId9" Type="http://schemas.openxmlformats.org/officeDocument/2006/relationships/image" Target="../media/image129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9.jpeg"/><Relationship Id="rId3" Type="http://schemas.openxmlformats.org/officeDocument/2006/relationships/audio" Target="../media/audio4.wav"/><Relationship Id="rId7" Type="http://schemas.openxmlformats.org/officeDocument/2006/relationships/image" Target="../media/image128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27.jpeg"/><Relationship Id="rId5" Type="http://schemas.openxmlformats.org/officeDocument/2006/relationships/slide" Target="slide30.xml"/><Relationship Id="rId10" Type="http://schemas.openxmlformats.org/officeDocument/2006/relationships/image" Target="../media/image131.png"/><Relationship Id="rId4" Type="http://schemas.openxmlformats.org/officeDocument/2006/relationships/audio" Target="../media/audio5.wav"/><Relationship Id="rId9" Type="http://schemas.openxmlformats.org/officeDocument/2006/relationships/image" Target="../media/image130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png"/><Relationship Id="rId3" Type="http://schemas.openxmlformats.org/officeDocument/2006/relationships/audio" Target="../media/audio4.wav"/><Relationship Id="rId7" Type="http://schemas.openxmlformats.org/officeDocument/2006/relationships/image" Target="../media/image128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27.jpeg"/><Relationship Id="rId11" Type="http://schemas.openxmlformats.org/officeDocument/2006/relationships/image" Target="../media/image131.png"/><Relationship Id="rId5" Type="http://schemas.openxmlformats.org/officeDocument/2006/relationships/slide" Target="slide30.xml"/><Relationship Id="rId10" Type="http://schemas.openxmlformats.org/officeDocument/2006/relationships/image" Target="../media/image130.png"/><Relationship Id="rId4" Type="http://schemas.openxmlformats.org/officeDocument/2006/relationships/audio" Target="../media/audio5.wav"/><Relationship Id="rId9" Type="http://schemas.openxmlformats.org/officeDocument/2006/relationships/image" Target="../media/image129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1.png"/><Relationship Id="rId3" Type="http://schemas.openxmlformats.org/officeDocument/2006/relationships/audio" Target="../media/audio4.wav"/><Relationship Id="rId7" Type="http://schemas.openxmlformats.org/officeDocument/2006/relationships/image" Target="../media/image128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27.jpeg"/><Relationship Id="rId11" Type="http://schemas.openxmlformats.org/officeDocument/2006/relationships/image" Target="../media/image131.png"/><Relationship Id="rId5" Type="http://schemas.openxmlformats.org/officeDocument/2006/relationships/slide" Target="slide30.xml"/><Relationship Id="rId10" Type="http://schemas.openxmlformats.org/officeDocument/2006/relationships/image" Target="../media/image130.png"/><Relationship Id="rId4" Type="http://schemas.openxmlformats.org/officeDocument/2006/relationships/audio" Target="../media/audio5.wav"/><Relationship Id="rId9" Type="http://schemas.openxmlformats.org/officeDocument/2006/relationships/image" Target="../media/image129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2.png"/><Relationship Id="rId3" Type="http://schemas.openxmlformats.org/officeDocument/2006/relationships/audio" Target="../media/audio4.wav"/><Relationship Id="rId7" Type="http://schemas.openxmlformats.org/officeDocument/2006/relationships/image" Target="../media/image128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27.jpeg"/><Relationship Id="rId11" Type="http://schemas.openxmlformats.org/officeDocument/2006/relationships/image" Target="../media/image131.png"/><Relationship Id="rId5" Type="http://schemas.openxmlformats.org/officeDocument/2006/relationships/slide" Target="slide30.xml"/><Relationship Id="rId10" Type="http://schemas.openxmlformats.org/officeDocument/2006/relationships/image" Target="../media/image130.png"/><Relationship Id="rId4" Type="http://schemas.openxmlformats.org/officeDocument/2006/relationships/audio" Target="../media/audio5.wav"/><Relationship Id="rId9" Type="http://schemas.openxmlformats.org/officeDocument/2006/relationships/image" Target="../media/image129.jpe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6.png"/><Relationship Id="rId3" Type="http://schemas.openxmlformats.org/officeDocument/2006/relationships/image" Target="../media/image1310.png"/><Relationship Id="rId7" Type="http://schemas.openxmlformats.org/officeDocument/2006/relationships/image" Target="../media/image13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34.png"/><Relationship Id="rId5" Type="http://schemas.openxmlformats.org/officeDocument/2006/relationships/image" Target="../media/image133.png"/><Relationship Id="rId4" Type="http://schemas.openxmlformats.org/officeDocument/2006/relationships/image" Target="../media/image13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4.jp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5" name="Google Shape;1615;p37"/>
          <p:cNvSpPr txBox="1">
            <a:spLocks noGrp="1"/>
          </p:cNvSpPr>
          <p:nvPr>
            <p:ph type="subTitle" idx="1"/>
          </p:nvPr>
        </p:nvSpPr>
        <p:spPr>
          <a:xfrm>
            <a:off x="2322000" y="3717725"/>
            <a:ext cx="4500000" cy="44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GV:</a:t>
            </a:r>
            <a:endParaRPr dirty="0"/>
          </a:p>
        </p:txBody>
      </p:sp>
      <p:sp>
        <p:nvSpPr>
          <p:cNvPr id="1616" name="Google Shape;1616;p37"/>
          <p:cNvSpPr txBox="1">
            <a:spLocks noGrp="1"/>
          </p:cNvSpPr>
          <p:nvPr>
            <p:ph type="title"/>
          </p:nvPr>
        </p:nvSpPr>
        <p:spPr>
          <a:xfrm>
            <a:off x="1780650" y="1329750"/>
            <a:ext cx="5582700" cy="237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Nhân hai số nguyên (Tiết 1)</a:t>
            </a:r>
            <a:endParaRPr sz="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6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6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6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5" name="Google Shape;2045;p47"/>
          <p:cNvSpPr txBox="1">
            <a:spLocks noGrp="1"/>
          </p:cNvSpPr>
          <p:nvPr>
            <p:ph type="title"/>
          </p:nvPr>
        </p:nvSpPr>
        <p:spPr>
          <a:xfrm>
            <a:off x="2126136" y="2614629"/>
            <a:ext cx="6306664" cy="62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47" name="Google Shape;2047;p47"/>
          <p:cNvSpPr txBox="1">
            <a:spLocks noGrp="1"/>
          </p:cNvSpPr>
          <p:nvPr>
            <p:ph type="title" idx="2"/>
          </p:nvPr>
        </p:nvSpPr>
        <p:spPr>
          <a:xfrm>
            <a:off x="5803650" y="1220213"/>
            <a:ext cx="2129100" cy="137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02</a:t>
            </a:r>
            <a:endParaRPr/>
          </a:p>
        </p:txBody>
      </p:sp>
      <p:grpSp>
        <p:nvGrpSpPr>
          <p:cNvPr id="2048" name="Google Shape;2048;p47"/>
          <p:cNvGrpSpPr/>
          <p:nvPr/>
        </p:nvGrpSpPr>
        <p:grpSpPr>
          <a:xfrm>
            <a:off x="1996080" y="3259010"/>
            <a:ext cx="2885526" cy="1790735"/>
            <a:chOff x="1252468" y="2302425"/>
            <a:chExt cx="1114964" cy="691938"/>
          </a:xfrm>
        </p:grpSpPr>
        <p:sp>
          <p:nvSpPr>
            <p:cNvPr id="2049" name="Google Shape;2049;p47"/>
            <p:cNvSpPr/>
            <p:nvPr/>
          </p:nvSpPr>
          <p:spPr>
            <a:xfrm>
              <a:off x="1397688" y="2670586"/>
              <a:ext cx="10971" cy="89110"/>
            </a:xfrm>
            <a:custGeom>
              <a:avLst/>
              <a:gdLst/>
              <a:ahLst/>
              <a:cxnLst/>
              <a:rect l="l" t="t" r="r" b="b"/>
              <a:pathLst>
                <a:path w="131" h="1064" extrusionOk="0">
                  <a:moveTo>
                    <a:pt x="22" y="1"/>
                  </a:moveTo>
                  <a:lnTo>
                    <a:pt x="22" y="1"/>
                  </a:lnTo>
                  <a:cubicBezTo>
                    <a:pt x="44" y="326"/>
                    <a:pt x="44" y="673"/>
                    <a:pt x="1" y="998"/>
                  </a:cubicBezTo>
                  <a:lnTo>
                    <a:pt x="1" y="1063"/>
                  </a:lnTo>
                  <a:lnTo>
                    <a:pt x="66" y="1063"/>
                  </a:lnTo>
                  <a:cubicBezTo>
                    <a:pt x="109" y="781"/>
                    <a:pt x="131" y="500"/>
                    <a:pt x="109" y="239"/>
                  </a:cubicBezTo>
                  <a:lnTo>
                    <a:pt x="109" y="153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0" name="Google Shape;2050;p47"/>
            <p:cNvSpPr/>
            <p:nvPr/>
          </p:nvSpPr>
          <p:spPr>
            <a:xfrm>
              <a:off x="2111313" y="2668828"/>
              <a:ext cx="121689" cy="80149"/>
            </a:xfrm>
            <a:custGeom>
              <a:avLst/>
              <a:gdLst/>
              <a:ahLst/>
              <a:cxnLst/>
              <a:rect l="l" t="t" r="r" b="b"/>
              <a:pathLst>
                <a:path w="1453" h="957" extrusionOk="0">
                  <a:moveTo>
                    <a:pt x="672" y="0"/>
                  </a:moveTo>
                  <a:cubicBezTo>
                    <a:pt x="586" y="0"/>
                    <a:pt x="521" y="44"/>
                    <a:pt x="456" y="109"/>
                  </a:cubicBezTo>
                  <a:cubicBezTo>
                    <a:pt x="347" y="239"/>
                    <a:pt x="0" y="802"/>
                    <a:pt x="174" y="933"/>
                  </a:cubicBezTo>
                  <a:cubicBezTo>
                    <a:pt x="197" y="950"/>
                    <a:pt x="236" y="956"/>
                    <a:pt x="284" y="956"/>
                  </a:cubicBezTo>
                  <a:cubicBezTo>
                    <a:pt x="417" y="956"/>
                    <a:pt x="614" y="905"/>
                    <a:pt x="694" y="889"/>
                  </a:cubicBezTo>
                  <a:lnTo>
                    <a:pt x="1236" y="846"/>
                  </a:lnTo>
                  <a:cubicBezTo>
                    <a:pt x="1301" y="846"/>
                    <a:pt x="1388" y="802"/>
                    <a:pt x="1431" y="759"/>
                  </a:cubicBezTo>
                  <a:cubicBezTo>
                    <a:pt x="1453" y="716"/>
                    <a:pt x="1453" y="629"/>
                    <a:pt x="1431" y="586"/>
                  </a:cubicBezTo>
                  <a:cubicBezTo>
                    <a:pt x="1388" y="542"/>
                    <a:pt x="1366" y="499"/>
                    <a:pt x="1301" y="456"/>
                  </a:cubicBezTo>
                  <a:cubicBezTo>
                    <a:pt x="1193" y="347"/>
                    <a:pt x="1063" y="239"/>
                    <a:pt x="932" y="130"/>
                  </a:cubicBezTo>
                  <a:cubicBezTo>
                    <a:pt x="867" y="44"/>
                    <a:pt x="781" y="0"/>
                    <a:pt x="67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1" name="Google Shape;2051;p47"/>
            <p:cNvSpPr/>
            <p:nvPr/>
          </p:nvSpPr>
          <p:spPr>
            <a:xfrm>
              <a:off x="1252468" y="2488599"/>
              <a:ext cx="806261" cy="296475"/>
            </a:xfrm>
            <a:custGeom>
              <a:avLst/>
              <a:gdLst/>
              <a:ahLst/>
              <a:cxnLst/>
              <a:rect l="l" t="t" r="r" b="b"/>
              <a:pathLst>
                <a:path w="9627" h="3540" extrusionOk="0">
                  <a:moveTo>
                    <a:pt x="6040" y="0"/>
                  </a:moveTo>
                  <a:cubicBezTo>
                    <a:pt x="5761" y="0"/>
                    <a:pt x="5493" y="39"/>
                    <a:pt x="5225" y="93"/>
                  </a:cubicBezTo>
                  <a:cubicBezTo>
                    <a:pt x="4965" y="158"/>
                    <a:pt x="4705" y="244"/>
                    <a:pt x="4467" y="353"/>
                  </a:cubicBezTo>
                  <a:lnTo>
                    <a:pt x="4336" y="418"/>
                  </a:lnTo>
                  <a:cubicBezTo>
                    <a:pt x="4011" y="570"/>
                    <a:pt x="3708" y="743"/>
                    <a:pt x="3426" y="917"/>
                  </a:cubicBezTo>
                  <a:lnTo>
                    <a:pt x="3079" y="1133"/>
                  </a:lnTo>
                  <a:lnTo>
                    <a:pt x="2884" y="1263"/>
                  </a:lnTo>
                  <a:lnTo>
                    <a:pt x="1106" y="2412"/>
                  </a:lnTo>
                  <a:lnTo>
                    <a:pt x="933" y="2521"/>
                  </a:lnTo>
                  <a:lnTo>
                    <a:pt x="0" y="3128"/>
                  </a:lnTo>
                  <a:cubicBezTo>
                    <a:pt x="477" y="3258"/>
                    <a:pt x="976" y="3345"/>
                    <a:pt x="1453" y="3410"/>
                  </a:cubicBezTo>
                  <a:lnTo>
                    <a:pt x="1496" y="3410"/>
                  </a:lnTo>
                  <a:cubicBezTo>
                    <a:pt x="2038" y="3496"/>
                    <a:pt x="2580" y="3540"/>
                    <a:pt x="3122" y="3540"/>
                  </a:cubicBezTo>
                  <a:lnTo>
                    <a:pt x="3231" y="3540"/>
                  </a:lnTo>
                  <a:cubicBezTo>
                    <a:pt x="3708" y="3518"/>
                    <a:pt x="4163" y="3496"/>
                    <a:pt x="4640" y="3431"/>
                  </a:cubicBezTo>
                  <a:cubicBezTo>
                    <a:pt x="4662" y="3410"/>
                    <a:pt x="4705" y="3410"/>
                    <a:pt x="4748" y="3410"/>
                  </a:cubicBezTo>
                  <a:cubicBezTo>
                    <a:pt x="5269" y="3323"/>
                    <a:pt x="5789" y="3193"/>
                    <a:pt x="6309" y="3041"/>
                  </a:cubicBezTo>
                  <a:lnTo>
                    <a:pt x="6418" y="3020"/>
                  </a:lnTo>
                  <a:cubicBezTo>
                    <a:pt x="6895" y="2846"/>
                    <a:pt x="7372" y="2673"/>
                    <a:pt x="7827" y="2456"/>
                  </a:cubicBezTo>
                  <a:lnTo>
                    <a:pt x="7979" y="2391"/>
                  </a:lnTo>
                  <a:cubicBezTo>
                    <a:pt x="8391" y="2174"/>
                    <a:pt x="8781" y="1957"/>
                    <a:pt x="9193" y="1719"/>
                  </a:cubicBezTo>
                  <a:cubicBezTo>
                    <a:pt x="9215" y="1697"/>
                    <a:pt x="9236" y="1697"/>
                    <a:pt x="9258" y="1675"/>
                  </a:cubicBezTo>
                  <a:cubicBezTo>
                    <a:pt x="9388" y="1589"/>
                    <a:pt x="9496" y="1524"/>
                    <a:pt x="9626" y="1437"/>
                  </a:cubicBezTo>
                  <a:cubicBezTo>
                    <a:pt x="9019" y="917"/>
                    <a:pt x="8326" y="505"/>
                    <a:pt x="7589" y="244"/>
                  </a:cubicBezTo>
                  <a:cubicBezTo>
                    <a:pt x="7177" y="114"/>
                    <a:pt x="6743" y="28"/>
                    <a:pt x="6309" y="6"/>
                  </a:cubicBezTo>
                  <a:lnTo>
                    <a:pt x="6223" y="6"/>
                  </a:lnTo>
                  <a:cubicBezTo>
                    <a:pt x="6161" y="2"/>
                    <a:pt x="6100" y="0"/>
                    <a:pt x="604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2" name="Google Shape;2052;p47"/>
            <p:cNvSpPr/>
            <p:nvPr/>
          </p:nvSpPr>
          <p:spPr>
            <a:xfrm>
              <a:off x="1332364" y="2601996"/>
              <a:ext cx="695460" cy="183078"/>
            </a:xfrm>
            <a:custGeom>
              <a:avLst/>
              <a:gdLst/>
              <a:ahLst/>
              <a:cxnLst/>
              <a:rect l="l" t="t" r="r" b="b"/>
              <a:pathLst>
                <a:path w="8304" h="2186" extrusionOk="0">
                  <a:moveTo>
                    <a:pt x="7954" y="1"/>
                  </a:moveTo>
                  <a:cubicBezTo>
                    <a:pt x="7847" y="1"/>
                    <a:pt x="7733" y="41"/>
                    <a:pt x="7654" y="105"/>
                  </a:cubicBezTo>
                  <a:cubicBezTo>
                    <a:pt x="7328" y="343"/>
                    <a:pt x="7068" y="668"/>
                    <a:pt x="6938" y="1037"/>
                  </a:cubicBezTo>
                  <a:cubicBezTo>
                    <a:pt x="6895" y="928"/>
                    <a:pt x="6830" y="798"/>
                    <a:pt x="6743" y="690"/>
                  </a:cubicBezTo>
                  <a:cubicBezTo>
                    <a:pt x="6635" y="560"/>
                    <a:pt x="6461" y="473"/>
                    <a:pt x="6288" y="473"/>
                  </a:cubicBezTo>
                  <a:cubicBezTo>
                    <a:pt x="6093" y="516"/>
                    <a:pt x="5941" y="603"/>
                    <a:pt x="5832" y="755"/>
                  </a:cubicBezTo>
                  <a:cubicBezTo>
                    <a:pt x="5637" y="993"/>
                    <a:pt x="5485" y="1275"/>
                    <a:pt x="5399" y="1579"/>
                  </a:cubicBezTo>
                  <a:cubicBezTo>
                    <a:pt x="5377" y="1449"/>
                    <a:pt x="5312" y="1340"/>
                    <a:pt x="5269" y="1232"/>
                  </a:cubicBezTo>
                  <a:cubicBezTo>
                    <a:pt x="5160" y="1058"/>
                    <a:pt x="5008" y="950"/>
                    <a:pt x="4835" y="928"/>
                  </a:cubicBezTo>
                  <a:cubicBezTo>
                    <a:pt x="4662" y="928"/>
                    <a:pt x="4510" y="993"/>
                    <a:pt x="4401" y="1102"/>
                  </a:cubicBezTo>
                  <a:cubicBezTo>
                    <a:pt x="4141" y="1297"/>
                    <a:pt x="3924" y="1557"/>
                    <a:pt x="3794" y="1861"/>
                  </a:cubicBezTo>
                  <a:cubicBezTo>
                    <a:pt x="3794" y="1796"/>
                    <a:pt x="3773" y="1731"/>
                    <a:pt x="3751" y="1666"/>
                  </a:cubicBezTo>
                  <a:cubicBezTo>
                    <a:pt x="3729" y="1492"/>
                    <a:pt x="3578" y="1340"/>
                    <a:pt x="3404" y="1297"/>
                  </a:cubicBezTo>
                  <a:cubicBezTo>
                    <a:pt x="3381" y="1293"/>
                    <a:pt x="3358" y="1291"/>
                    <a:pt x="3335" y="1291"/>
                  </a:cubicBezTo>
                  <a:cubicBezTo>
                    <a:pt x="3229" y="1291"/>
                    <a:pt x="3125" y="1330"/>
                    <a:pt x="3036" y="1384"/>
                  </a:cubicBezTo>
                  <a:cubicBezTo>
                    <a:pt x="2754" y="1557"/>
                    <a:pt x="2537" y="1752"/>
                    <a:pt x="2342" y="1991"/>
                  </a:cubicBezTo>
                  <a:cubicBezTo>
                    <a:pt x="2363" y="1926"/>
                    <a:pt x="2363" y="1861"/>
                    <a:pt x="2385" y="1774"/>
                  </a:cubicBezTo>
                  <a:cubicBezTo>
                    <a:pt x="2407" y="1622"/>
                    <a:pt x="2342" y="1449"/>
                    <a:pt x="2212" y="1340"/>
                  </a:cubicBezTo>
                  <a:cubicBezTo>
                    <a:pt x="2114" y="1279"/>
                    <a:pt x="2002" y="1253"/>
                    <a:pt x="1893" y="1253"/>
                  </a:cubicBezTo>
                  <a:cubicBezTo>
                    <a:pt x="1808" y="1253"/>
                    <a:pt x="1724" y="1269"/>
                    <a:pt x="1648" y="1297"/>
                  </a:cubicBezTo>
                  <a:cubicBezTo>
                    <a:pt x="1279" y="1405"/>
                    <a:pt x="954" y="1579"/>
                    <a:pt x="672" y="1839"/>
                  </a:cubicBezTo>
                  <a:cubicBezTo>
                    <a:pt x="694" y="1774"/>
                    <a:pt x="716" y="1709"/>
                    <a:pt x="737" y="1644"/>
                  </a:cubicBezTo>
                  <a:cubicBezTo>
                    <a:pt x="759" y="1492"/>
                    <a:pt x="716" y="1340"/>
                    <a:pt x="629" y="1210"/>
                  </a:cubicBezTo>
                  <a:cubicBezTo>
                    <a:pt x="516" y="1116"/>
                    <a:pt x="370" y="1054"/>
                    <a:pt x="219" y="1054"/>
                  </a:cubicBezTo>
                  <a:cubicBezTo>
                    <a:pt x="197" y="1054"/>
                    <a:pt x="174" y="1056"/>
                    <a:pt x="152" y="1058"/>
                  </a:cubicBezTo>
                  <a:lnTo>
                    <a:pt x="0" y="1167"/>
                  </a:lnTo>
                  <a:cubicBezTo>
                    <a:pt x="61" y="1147"/>
                    <a:pt x="123" y="1137"/>
                    <a:pt x="185" y="1137"/>
                  </a:cubicBezTo>
                  <a:cubicBezTo>
                    <a:pt x="323" y="1137"/>
                    <a:pt x="459" y="1185"/>
                    <a:pt x="564" y="1275"/>
                  </a:cubicBezTo>
                  <a:cubicBezTo>
                    <a:pt x="651" y="1362"/>
                    <a:pt x="672" y="1514"/>
                    <a:pt x="651" y="1644"/>
                  </a:cubicBezTo>
                  <a:cubicBezTo>
                    <a:pt x="629" y="1752"/>
                    <a:pt x="586" y="1882"/>
                    <a:pt x="542" y="2012"/>
                  </a:cubicBezTo>
                  <a:cubicBezTo>
                    <a:pt x="521" y="2012"/>
                    <a:pt x="521" y="2034"/>
                    <a:pt x="542" y="2056"/>
                  </a:cubicBezTo>
                  <a:lnTo>
                    <a:pt x="564" y="2056"/>
                  </a:lnTo>
                  <a:cubicBezTo>
                    <a:pt x="867" y="1731"/>
                    <a:pt x="1236" y="1492"/>
                    <a:pt x="1648" y="1384"/>
                  </a:cubicBezTo>
                  <a:cubicBezTo>
                    <a:pt x="1728" y="1353"/>
                    <a:pt x="1809" y="1337"/>
                    <a:pt x="1887" y="1337"/>
                  </a:cubicBezTo>
                  <a:cubicBezTo>
                    <a:pt x="1978" y="1337"/>
                    <a:pt x="2065" y="1359"/>
                    <a:pt x="2147" y="1405"/>
                  </a:cubicBezTo>
                  <a:cubicBezTo>
                    <a:pt x="2255" y="1514"/>
                    <a:pt x="2298" y="1644"/>
                    <a:pt x="2298" y="1774"/>
                  </a:cubicBezTo>
                  <a:cubicBezTo>
                    <a:pt x="2277" y="1926"/>
                    <a:pt x="2233" y="2056"/>
                    <a:pt x="2168" y="2186"/>
                  </a:cubicBezTo>
                  <a:lnTo>
                    <a:pt x="2277" y="2186"/>
                  </a:lnTo>
                  <a:cubicBezTo>
                    <a:pt x="2494" y="1904"/>
                    <a:pt x="2754" y="1666"/>
                    <a:pt x="3057" y="1470"/>
                  </a:cubicBezTo>
                  <a:cubicBezTo>
                    <a:pt x="3146" y="1417"/>
                    <a:pt x="3236" y="1378"/>
                    <a:pt x="3337" y="1378"/>
                  </a:cubicBezTo>
                  <a:cubicBezTo>
                    <a:pt x="3359" y="1378"/>
                    <a:pt x="3381" y="1380"/>
                    <a:pt x="3404" y="1384"/>
                  </a:cubicBezTo>
                  <a:cubicBezTo>
                    <a:pt x="3534" y="1427"/>
                    <a:pt x="3643" y="1535"/>
                    <a:pt x="3686" y="1687"/>
                  </a:cubicBezTo>
                  <a:cubicBezTo>
                    <a:pt x="3708" y="1817"/>
                    <a:pt x="3708" y="1947"/>
                    <a:pt x="3686" y="2077"/>
                  </a:cubicBezTo>
                  <a:cubicBezTo>
                    <a:pt x="3708" y="2077"/>
                    <a:pt x="3751" y="2056"/>
                    <a:pt x="3794" y="2056"/>
                  </a:cubicBezTo>
                  <a:cubicBezTo>
                    <a:pt x="3903" y="1709"/>
                    <a:pt x="4141" y="1384"/>
                    <a:pt x="4445" y="1167"/>
                  </a:cubicBezTo>
                  <a:cubicBezTo>
                    <a:pt x="4532" y="1080"/>
                    <a:pt x="4683" y="1015"/>
                    <a:pt x="4813" y="1015"/>
                  </a:cubicBezTo>
                  <a:cubicBezTo>
                    <a:pt x="4965" y="1037"/>
                    <a:pt x="5117" y="1124"/>
                    <a:pt x="5204" y="1275"/>
                  </a:cubicBezTo>
                  <a:cubicBezTo>
                    <a:pt x="5269" y="1405"/>
                    <a:pt x="5312" y="1535"/>
                    <a:pt x="5355" y="1687"/>
                  </a:cubicBezTo>
                  <a:lnTo>
                    <a:pt x="5464" y="1666"/>
                  </a:lnTo>
                  <a:cubicBezTo>
                    <a:pt x="5529" y="1340"/>
                    <a:pt x="5681" y="1058"/>
                    <a:pt x="5897" y="820"/>
                  </a:cubicBezTo>
                  <a:cubicBezTo>
                    <a:pt x="5984" y="668"/>
                    <a:pt x="6114" y="582"/>
                    <a:pt x="6288" y="560"/>
                  </a:cubicBezTo>
                  <a:cubicBezTo>
                    <a:pt x="6439" y="560"/>
                    <a:pt x="6591" y="625"/>
                    <a:pt x="6678" y="755"/>
                  </a:cubicBezTo>
                  <a:cubicBezTo>
                    <a:pt x="6765" y="842"/>
                    <a:pt x="6830" y="972"/>
                    <a:pt x="6873" y="1102"/>
                  </a:cubicBezTo>
                  <a:lnTo>
                    <a:pt x="7025" y="1037"/>
                  </a:lnTo>
                  <a:cubicBezTo>
                    <a:pt x="7155" y="690"/>
                    <a:pt x="7393" y="386"/>
                    <a:pt x="7697" y="170"/>
                  </a:cubicBezTo>
                  <a:cubicBezTo>
                    <a:pt x="7763" y="103"/>
                    <a:pt x="7855" y="75"/>
                    <a:pt x="7952" y="75"/>
                  </a:cubicBezTo>
                  <a:cubicBezTo>
                    <a:pt x="7982" y="75"/>
                    <a:pt x="8013" y="78"/>
                    <a:pt x="8044" y="83"/>
                  </a:cubicBezTo>
                  <a:cubicBezTo>
                    <a:pt x="8152" y="148"/>
                    <a:pt x="8217" y="256"/>
                    <a:pt x="8239" y="365"/>
                  </a:cubicBezTo>
                  <a:cubicBezTo>
                    <a:pt x="8261" y="343"/>
                    <a:pt x="8282" y="343"/>
                    <a:pt x="8304" y="321"/>
                  </a:cubicBezTo>
                  <a:cubicBezTo>
                    <a:pt x="8282" y="191"/>
                    <a:pt x="8196" y="83"/>
                    <a:pt x="8065" y="18"/>
                  </a:cubicBezTo>
                  <a:cubicBezTo>
                    <a:pt x="8031" y="6"/>
                    <a:pt x="7993" y="1"/>
                    <a:pt x="79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3" name="Google Shape;2053;p47"/>
            <p:cNvSpPr/>
            <p:nvPr/>
          </p:nvSpPr>
          <p:spPr>
            <a:xfrm>
              <a:off x="1486714" y="2563387"/>
              <a:ext cx="119930" cy="89194"/>
            </a:xfrm>
            <a:custGeom>
              <a:avLst/>
              <a:gdLst/>
              <a:ahLst/>
              <a:cxnLst/>
              <a:rect l="l" t="t" r="r" b="b"/>
              <a:pathLst>
                <a:path w="1432" h="1065" extrusionOk="0">
                  <a:moveTo>
                    <a:pt x="757" y="83"/>
                  </a:moveTo>
                  <a:cubicBezTo>
                    <a:pt x="779" y="83"/>
                    <a:pt x="802" y="85"/>
                    <a:pt x="824" y="89"/>
                  </a:cubicBezTo>
                  <a:cubicBezTo>
                    <a:pt x="932" y="89"/>
                    <a:pt x="1041" y="89"/>
                    <a:pt x="1128" y="132"/>
                  </a:cubicBezTo>
                  <a:cubicBezTo>
                    <a:pt x="1193" y="175"/>
                    <a:pt x="1258" y="197"/>
                    <a:pt x="1301" y="262"/>
                  </a:cubicBezTo>
                  <a:cubicBezTo>
                    <a:pt x="1344" y="305"/>
                    <a:pt x="1366" y="370"/>
                    <a:pt x="1344" y="435"/>
                  </a:cubicBezTo>
                  <a:cubicBezTo>
                    <a:pt x="1323" y="500"/>
                    <a:pt x="1236" y="566"/>
                    <a:pt x="1149" y="587"/>
                  </a:cubicBezTo>
                  <a:lnTo>
                    <a:pt x="477" y="912"/>
                  </a:lnTo>
                  <a:cubicBezTo>
                    <a:pt x="412" y="956"/>
                    <a:pt x="325" y="977"/>
                    <a:pt x="239" y="977"/>
                  </a:cubicBezTo>
                  <a:cubicBezTo>
                    <a:pt x="130" y="956"/>
                    <a:pt x="65" y="869"/>
                    <a:pt x="65" y="761"/>
                  </a:cubicBezTo>
                  <a:cubicBezTo>
                    <a:pt x="65" y="609"/>
                    <a:pt x="195" y="414"/>
                    <a:pt x="455" y="197"/>
                  </a:cubicBezTo>
                  <a:cubicBezTo>
                    <a:pt x="545" y="125"/>
                    <a:pt x="650" y="83"/>
                    <a:pt x="757" y="83"/>
                  </a:cubicBezTo>
                  <a:close/>
                  <a:moveTo>
                    <a:pt x="819" y="1"/>
                  </a:moveTo>
                  <a:cubicBezTo>
                    <a:pt x="754" y="1"/>
                    <a:pt x="690" y="8"/>
                    <a:pt x="629" y="24"/>
                  </a:cubicBezTo>
                  <a:cubicBezTo>
                    <a:pt x="542" y="45"/>
                    <a:pt x="477" y="89"/>
                    <a:pt x="412" y="132"/>
                  </a:cubicBezTo>
                  <a:cubicBezTo>
                    <a:pt x="369" y="175"/>
                    <a:pt x="325" y="197"/>
                    <a:pt x="282" y="240"/>
                  </a:cubicBezTo>
                  <a:cubicBezTo>
                    <a:pt x="130" y="370"/>
                    <a:pt x="22" y="544"/>
                    <a:pt x="0" y="739"/>
                  </a:cubicBezTo>
                  <a:lnTo>
                    <a:pt x="0" y="761"/>
                  </a:lnTo>
                  <a:cubicBezTo>
                    <a:pt x="0" y="912"/>
                    <a:pt x="87" y="1021"/>
                    <a:pt x="217" y="1064"/>
                  </a:cubicBezTo>
                  <a:lnTo>
                    <a:pt x="282" y="1064"/>
                  </a:lnTo>
                  <a:cubicBezTo>
                    <a:pt x="347" y="1043"/>
                    <a:pt x="434" y="1021"/>
                    <a:pt x="520" y="977"/>
                  </a:cubicBezTo>
                  <a:lnTo>
                    <a:pt x="1193" y="652"/>
                  </a:lnTo>
                  <a:cubicBezTo>
                    <a:pt x="1279" y="631"/>
                    <a:pt x="1366" y="544"/>
                    <a:pt x="1409" y="457"/>
                  </a:cubicBezTo>
                  <a:cubicBezTo>
                    <a:pt x="1431" y="370"/>
                    <a:pt x="1431" y="284"/>
                    <a:pt x="1366" y="219"/>
                  </a:cubicBezTo>
                  <a:cubicBezTo>
                    <a:pt x="1323" y="154"/>
                    <a:pt x="1236" y="89"/>
                    <a:pt x="1171" y="67"/>
                  </a:cubicBezTo>
                  <a:cubicBezTo>
                    <a:pt x="1059" y="25"/>
                    <a:pt x="938" y="1"/>
                    <a:pt x="8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4" name="Google Shape;2054;p47"/>
            <p:cNvSpPr/>
            <p:nvPr/>
          </p:nvSpPr>
          <p:spPr>
            <a:xfrm>
              <a:off x="1808058" y="2512635"/>
              <a:ext cx="103599" cy="65911"/>
            </a:xfrm>
            <a:custGeom>
              <a:avLst/>
              <a:gdLst/>
              <a:ahLst/>
              <a:cxnLst/>
              <a:rect l="l" t="t" r="r" b="b"/>
              <a:pathLst>
                <a:path w="1237" h="787" extrusionOk="0">
                  <a:moveTo>
                    <a:pt x="586" y="66"/>
                  </a:moveTo>
                  <a:cubicBezTo>
                    <a:pt x="803" y="109"/>
                    <a:pt x="998" y="239"/>
                    <a:pt x="1128" y="434"/>
                  </a:cubicBezTo>
                  <a:cubicBezTo>
                    <a:pt x="1171" y="478"/>
                    <a:pt x="1171" y="543"/>
                    <a:pt x="1128" y="608"/>
                  </a:cubicBezTo>
                  <a:lnTo>
                    <a:pt x="1150" y="608"/>
                  </a:lnTo>
                  <a:cubicBezTo>
                    <a:pt x="1106" y="673"/>
                    <a:pt x="976" y="695"/>
                    <a:pt x="889" y="716"/>
                  </a:cubicBezTo>
                  <a:lnTo>
                    <a:pt x="369" y="716"/>
                  </a:lnTo>
                  <a:cubicBezTo>
                    <a:pt x="282" y="716"/>
                    <a:pt x="196" y="673"/>
                    <a:pt x="131" y="608"/>
                  </a:cubicBezTo>
                  <a:cubicBezTo>
                    <a:pt x="66" y="543"/>
                    <a:pt x="66" y="434"/>
                    <a:pt x="131" y="348"/>
                  </a:cubicBezTo>
                  <a:cubicBezTo>
                    <a:pt x="217" y="174"/>
                    <a:pt x="391" y="88"/>
                    <a:pt x="586" y="66"/>
                  </a:cubicBezTo>
                  <a:close/>
                  <a:moveTo>
                    <a:pt x="586" y="1"/>
                  </a:moveTo>
                  <a:cubicBezTo>
                    <a:pt x="369" y="22"/>
                    <a:pt x="174" y="131"/>
                    <a:pt x="66" y="326"/>
                  </a:cubicBezTo>
                  <a:cubicBezTo>
                    <a:pt x="22" y="369"/>
                    <a:pt x="1" y="434"/>
                    <a:pt x="1" y="499"/>
                  </a:cubicBezTo>
                  <a:cubicBezTo>
                    <a:pt x="1" y="564"/>
                    <a:pt x="22" y="630"/>
                    <a:pt x="66" y="673"/>
                  </a:cubicBezTo>
                  <a:cubicBezTo>
                    <a:pt x="137" y="745"/>
                    <a:pt x="224" y="787"/>
                    <a:pt x="313" y="787"/>
                  </a:cubicBezTo>
                  <a:cubicBezTo>
                    <a:pt x="332" y="787"/>
                    <a:pt x="351" y="785"/>
                    <a:pt x="369" y="781"/>
                  </a:cubicBezTo>
                  <a:lnTo>
                    <a:pt x="889" y="781"/>
                  </a:lnTo>
                  <a:cubicBezTo>
                    <a:pt x="1020" y="781"/>
                    <a:pt x="1128" y="738"/>
                    <a:pt x="1215" y="630"/>
                  </a:cubicBezTo>
                  <a:cubicBezTo>
                    <a:pt x="1236" y="564"/>
                    <a:pt x="1236" y="478"/>
                    <a:pt x="1215" y="391"/>
                  </a:cubicBezTo>
                  <a:cubicBezTo>
                    <a:pt x="1063" y="196"/>
                    <a:pt x="824" y="66"/>
                    <a:pt x="5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5" name="Google Shape;2055;p47"/>
            <p:cNvSpPr/>
            <p:nvPr/>
          </p:nvSpPr>
          <p:spPr>
            <a:xfrm>
              <a:off x="1606558" y="2489018"/>
              <a:ext cx="181654" cy="103599"/>
            </a:xfrm>
            <a:custGeom>
              <a:avLst/>
              <a:gdLst/>
              <a:ahLst/>
              <a:cxnLst/>
              <a:rect l="l" t="t" r="r" b="b"/>
              <a:pathLst>
                <a:path w="2169" h="1237" extrusionOk="0">
                  <a:moveTo>
                    <a:pt x="1995" y="1"/>
                  </a:moveTo>
                  <a:cubicBezTo>
                    <a:pt x="2016" y="44"/>
                    <a:pt x="2038" y="88"/>
                    <a:pt x="2060" y="131"/>
                  </a:cubicBezTo>
                  <a:cubicBezTo>
                    <a:pt x="2103" y="196"/>
                    <a:pt x="2103" y="283"/>
                    <a:pt x="2060" y="348"/>
                  </a:cubicBezTo>
                  <a:cubicBezTo>
                    <a:pt x="1973" y="478"/>
                    <a:pt x="1865" y="543"/>
                    <a:pt x="1713" y="586"/>
                  </a:cubicBezTo>
                  <a:lnTo>
                    <a:pt x="1583" y="630"/>
                  </a:lnTo>
                  <a:cubicBezTo>
                    <a:pt x="1453" y="695"/>
                    <a:pt x="1323" y="781"/>
                    <a:pt x="1214" y="868"/>
                  </a:cubicBezTo>
                  <a:cubicBezTo>
                    <a:pt x="1127" y="933"/>
                    <a:pt x="1062" y="998"/>
                    <a:pt x="976" y="1042"/>
                  </a:cubicBezTo>
                  <a:cubicBezTo>
                    <a:pt x="864" y="1126"/>
                    <a:pt x="715" y="1173"/>
                    <a:pt x="572" y="1173"/>
                  </a:cubicBezTo>
                  <a:cubicBezTo>
                    <a:pt x="493" y="1173"/>
                    <a:pt x="416" y="1159"/>
                    <a:pt x="347" y="1128"/>
                  </a:cubicBezTo>
                  <a:cubicBezTo>
                    <a:pt x="152" y="998"/>
                    <a:pt x="65" y="781"/>
                    <a:pt x="130" y="586"/>
                  </a:cubicBezTo>
                  <a:cubicBezTo>
                    <a:pt x="152" y="500"/>
                    <a:pt x="195" y="413"/>
                    <a:pt x="239" y="348"/>
                  </a:cubicBezTo>
                  <a:lnTo>
                    <a:pt x="239" y="348"/>
                  </a:lnTo>
                  <a:lnTo>
                    <a:pt x="108" y="391"/>
                  </a:lnTo>
                  <a:cubicBezTo>
                    <a:pt x="87" y="456"/>
                    <a:pt x="65" y="500"/>
                    <a:pt x="43" y="565"/>
                  </a:cubicBezTo>
                  <a:cubicBezTo>
                    <a:pt x="0" y="803"/>
                    <a:pt x="87" y="1042"/>
                    <a:pt x="304" y="1172"/>
                  </a:cubicBezTo>
                  <a:cubicBezTo>
                    <a:pt x="369" y="1215"/>
                    <a:pt x="477" y="1237"/>
                    <a:pt x="564" y="1237"/>
                  </a:cubicBezTo>
                  <a:cubicBezTo>
                    <a:pt x="715" y="1237"/>
                    <a:pt x="889" y="1193"/>
                    <a:pt x="1019" y="1085"/>
                  </a:cubicBezTo>
                  <a:cubicBezTo>
                    <a:pt x="1106" y="1042"/>
                    <a:pt x="1171" y="977"/>
                    <a:pt x="1258" y="933"/>
                  </a:cubicBezTo>
                  <a:cubicBezTo>
                    <a:pt x="1366" y="846"/>
                    <a:pt x="1496" y="760"/>
                    <a:pt x="1626" y="695"/>
                  </a:cubicBezTo>
                  <a:lnTo>
                    <a:pt x="1734" y="651"/>
                  </a:lnTo>
                  <a:cubicBezTo>
                    <a:pt x="1908" y="608"/>
                    <a:pt x="2038" y="521"/>
                    <a:pt x="2146" y="370"/>
                  </a:cubicBezTo>
                  <a:cubicBezTo>
                    <a:pt x="2168" y="283"/>
                    <a:pt x="2168" y="174"/>
                    <a:pt x="2146" y="88"/>
                  </a:cubicBezTo>
                  <a:cubicBezTo>
                    <a:pt x="2125" y="66"/>
                    <a:pt x="2103" y="23"/>
                    <a:pt x="20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6" name="Google Shape;2056;p47"/>
            <p:cNvSpPr/>
            <p:nvPr/>
          </p:nvSpPr>
          <p:spPr>
            <a:xfrm>
              <a:off x="1252468" y="2302425"/>
              <a:ext cx="1114964" cy="579801"/>
            </a:xfrm>
            <a:custGeom>
              <a:avLst/>
              <a:gdLst/>
              <a:ahLst/>
              <a:cxnLst/>
              <a:rect l="l" t="t" r="r" b="b"/>
              <a:pathLst>
                <a:path w="13313" h="6923" extrusionOk="0">
                  <a:moveTo>
                    <a:pt x="11954" y="1"/>
                  </a:moveTo>
                  <a:cubicBezTo>
                    <a:pt x="11742" y="1"/>
                    <a:pt x="11524" y="41"/>
                    <a:pt x="11318" y="104"/>
                  </a:cubicBezTo>
                  <a:cubicBezTo>
                    <a:pt x="10711" y="321"/>
                    <a:pt x="10234" y="755"/>
                    <a:pt x="9952" y="1340"/>
                  </a:cubicBezTo>
                  <a:cubicBezTo>
                    <a:pt x="9908" y="1427"/>
                    <a:pt x="9865" y="1535"/>
                    <a:pt x="9822" y="1622"/>
                  </a:cubicBezTo>
                  <a:cubicBezTo>
                    <a:pt x="9648" y="2034"/>
                    <a:pt x="9540" y="2446"/>
                    <a:pt x="9475" y="2879"/>
                  </a:cubicBezTo>
                  <a:cubicBezTo>
                    <a:pt x="9475" y="3551"/>
                    <a:pt x="9041" y="4159"/>
                    <a:pt x="8391" y="4375"/>
                  </a:cubicBezTo>
                  <a:cubicBezTo>
                    <a:pt x="7719" y="4657"/>
                    <a:pt x="7025" y="4917"/>
                    <a:pt x="6353" y="5177"/>
                  </a:cubicBezTo>
                  <a:cubicBezTo>
                    <a:pt x="5304" y="5574"/>
                    <a:pt x="4132" y="5697"/>
                    <a:pt x="3084" y="5697"/>
                  </a:cubicBezTo>
                  <a:cubicBezTo>
                    <a:pt x="1380" y="5697"/>
                    <a:pt x="1" y="5373"/>
                    <a:pt x="0" y="5373"/>
                  </a:cubicBezTo>
                  <a:lnTo>
                    <a:pt x="0" y="5373"/>
                  </a:lnTo>
                  <a:cubicBezTo>
                    <a:pt x="1810" y="6616"/>
                    <a:pt x="4180" y="6922"/>
                    <a:pt x="6031" y="6922"/>
                  </a:cubicBezTo>
                  <a:cubicBezTo>
                    <a:pt x="6730" y="6922"/>
                    <a:pt x="7355" y="6879"/>
                    <a:pt x="7849" y="6825"/>
                  </a:cubicBezTo>
                  <a:cubicBezTo>
                    <a:pt x="8239" y="6804"/>
                    <a:pt x="8629" y="6738"/>
                    <a:pt x="8998" y="6652"/>
                  </a:cubicBezTo>
                  <a:cubicBezTo>
                    <a:pt x="9388" y="6522"/>
                    <a:pt x="10342" y="5503"/>
                    <a:pt x="11404" y="4375"/>
                  </a:cubicBezTo>
                  <a:lnTo>
                    <a:pt x="11730" y="4028"/>
                  </a:lnTo>
                  <a:cubicBezTo>
                    <a:pt x="12488" y="3226"/>
                    <a:pt x="13312" y="1839"/>
                    <a:pt x="13225" y="906"/>
                  </a:cubicBezTo>
                  <a:cubicBezTo>
                    <a:pt x="13225" y="885"/>
                    <a:pt x="13225" y="841"/>
                    <a:pt x="13225" y="820"/>
                  </a:cubicBezTo>
                  <a:cubicBezTo>
                    <a:pt x="13160" y="386"/>
                    <a:pt x="12857" y="61"/>
                    <a:pt x="12185" y="18"/>
                  </a:cubicBezTo>
                  <a:cubicBezTo>
                    <a:pt x="12109" y="6"/>
                    <a:pt x="12032" y="1"/>
                    <a:pt x="1195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7" name="Google Shape;2057;p47"/>
            <p:cNvSpPr/>
            <p:nvPr/>
          </p:nvSpPr>
          <p:spPr>
            <a:xfrm>
              <a:off x="1909730" y="2619332"/>
              <a:ext cx="308786" cy="256526"/>
            </a:xfrm>
            <a:custGeom>
              <a:avLst/>
              <a:gdLst/>
              <a:ahLst/>
              <a:cxnLst/>
              <a:rect l="l" t="t" r="r" b="b"/>
              <a:pathLst>
                <a:path w="3687" h="3063" extrusionOk="0">
                  <a:moveTo>
                    <a:pt x="3229" y="1"/>
                  </a:moveTo>
                  <a:cubicBezTo>
                    <a:pt x="3200" y="1"/>
                    <a:pt x="3171" y="3"/>
                    <a:pt x="3144" y="6"/>
                  </a:cubicBezTo>
                  <a:cubicBezTo>
                    <a:pt x="2624" y="114"/>
                    <a:pt x="2169" y="375"/>
                    <a:pt x="1844" y="765"/>
                  </a:cubicBezTo>
                  <a:cubicBezTo>
                    <a:pt x="1562" y="1047"/>
                    <a:pt x="1302" y="1350"/>
                    <a:pt x="1063" y="1675"/>
                  </a:cubicBezTo>
                  <a:cubicBezTo>
                    <a:pt x="846" y="1935"/>
                    <a:pt x="629" y="2239"/>
                    <a:pt x="391" y="2478"/>
                  </a:cubicBezTo>
                  <a:cubicBezTo>
                    <a:pt x="217" y="2629"/>
                    <a:pt x="87" y="2846"/>
                    <a:pt x="1" y="3063"/>
                  </a:cubicBezTo>
                  <a:cubicBezTo>
                    <a:pt x="391" y="3020"/>
                    <a:pt x="781" y="2976"/>
                    <a:pt x="1150" y="2889"/>
                  </a:cubicBezTo>
                  <a:cubicBezTo>
                    <a:pt x="1540" y="2759"/>
                    <a:pt x="2494" y="1740"/>
                    <a:pt x="3556" y="613"/>
                  </a:cubicBezTo>
                  <a:cubicBezTo>
                    <a:pt x="3643" y="505"/>
                    <a:pt x="3686" y="331"/>
                    <a:pt x="3621" y="201"/>
                  </a:cubicBezTo>
                  <a:cubicBezTo>
                    <a:pt x="3566" y="54"/>
                    <a:pt x="3387" y="1"/>
                    <a:pt x="322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8" name="Google Shape;2058;p47"/>
            <p:cNvSpPr/>
            <p:nvPr/>
          </p:nvSpPr>
          <p:spPr>
            <a:xfrm>
              <a:off x="2020530" y="2741857"/>
              <a:ext cx="303091" cy="221184"/>
            </a:xfrm>
            <a:custGeom>
              <a:avLst/>
              <a:gdLst/>
              <a:ahLst/>
              <a:cxnLst/>
              <a:rect l="l" t="t" r="r" b="b"/>
              <a:pathLst>
                <a:path w="3619" h="2641" extrusionOk="0">
                  <a:moveTo>
                    <a:pt x="1564" y="1"/>
                  </a:moveTo>
                  <a:cubicBezTo>
                    <a:pt x="1457" y="1"/>
                    <a:pt x="1377" y="13"/>
                    <a:pt x="1344" y="39"/>
                  </a:cubicBezTo>
                  <a:cubicBezTo>
                    <a:pt x="911" y="472"/>
                    <a:pt x="455" y="863"/>
                    <a:pt x="0" y="1231"/>
                  </a:cubicBezTo>
                  <a:cubicBezTo>
                    <a:pt x="109" y="1275"/>
                    <a:pt x="260" y="1318"/>
                    <a:pt x="390" y="1361"/>
                  </a:cubicBezTo>
                  <a:cubicBezTo>
                    <a:pt x="510" y="1383"/>
                    <a:pt x="634" y="1394"/>
                    <a:pt x="759" y="1394"/>
                  </a:cubicBezTo>
                  <a:cubicBezTo>
                    <a:pt x="884" y="1394"/>
                    <a:pt x="1008" y="1383"/>
                    <a:pt x="1128" y="1361"/>
                  </a:cubicBezTo>
                  <a:lnTo>
                    <a:pt x="1149" y="1361"/>
                  </a:lnTo>
                  <a:cubicBezTo>
                    <a:pt x="1301" y="1838"/>
                    <a:pt x="1626" y="2250"/>
                    <a:pt x="2060" y="2532"/>
                  </a:cubicBezTo>
                  <a:cubicBezTo>
                    <a:pt x="2168" y="2597"/>
                    <a:pt x="2298" y="2641"/>
                    <a:pt x="2450" y="2641"/>
                  </a:cubicBezTo>
                  <a:cubicBezTo>
                    <a:pt x="2493" y="2641"/>
                    <a:pt x="2537" y="2597"/>
                    <a:pt x="2537" y="2554"/>
                  </a:cubicBezTo>
                  <a:lnTo>
                    <a:pt x="2559" y="2402"/>
                  </a:lnTo>
                  <a:cubicBezTo>
                    <a:pt x="2710" y="2467"/>
                    <a:pt x="2862" y="2510"/>
                    <a:pt x="3035" y="2510"/>
                  </a:cubicBezTo>
                  <a:cubicBezTo>
                    <a:pt x="3079" y="2510"/>
                    <a:pt x="3122" y="2489"/>
                    <a:pt x="3144" y="2445"/>
                  </a:cubicBezTo>
                  <a:cubicBezTo>
                    <a:pt x="3166" y="2359"/>
                    <a:pt x="3187" y="2272"/>
                    <a:pt x="3187" y="2185"/>
                  </a:cubicBezTo>
                  <a:cubicBezTo>
                    <a:pt x="3274" y="2207"/>
                    <a:pt x="3382" y="2207"/>
                    <a:pt x="3491" y="2229"/>
                  </a:cubicBezTo>
                  <a:cubicBezTo>
                    <a:pt x="3500" y="2231"/>
                    <a:pt x="3509" y="2232"/>
                    <a:pt x="3517" y="2232"/>
                  </a:cubicBezTo>
                  <a:cubicBezTo>
                    <a:pt x="3586" y="2232"/>
                    <a:pt x="3619" y="2157"/>
                    <a:pt x="3599" y="2099"/>
                  </a:cubicBezTo>
                  <a:cubicBezTo>
                    <a:pt x="3534" y="1752"/>
                    <a:pt x="3404" y="1405"/>
                    <a:pt x="3274" y="1080"/>
                  </a:cubicBezTo>
                  <a:cubicBezTo>
                    <a:pt x="3101" y="711"/>
                    <a:pt x="2819" y="386"/>
                    <a:pt x="2450" y="191"/>
                  </a:cubicBezTo>
                  <a:cubicBezTo>
                    <a:pt x="2207" y="69"/>
                    <a:pt x="1814" y="1"/>
                    <a:pt x="156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9" name="Google Shape;2059;p47"/>
            <p:cNvSpPr/>
            <p:nvPr/>
          </p:nvSpPr>
          <p:spPr>
            <a:xfrm>
              <a:off x="2169435" y="2349241"/>
              <a:ext cx="52679" cy="44890"/>
            </a:xfrm>
            <a:custGeom>
              <a:avLst/>
              <a:gdLst/>
              <a:ahLst/>
              <a:cxnLst/>
              <a:rect l="l" t="t" r="r" b="b"/>
              <a:pathLst>
                <a:path w="629" h="536" extrusionOk="0">
                  <a:moveTo>
                    <a:pt x="369" y="1"/>
                  </a:moveTo>
                  <a:cubicBezTo>
                    <a:pt x="130" y="1"/>
                    <a:pt x="0" y="282"/>
                    <a:pt x="173" y="456"/>
                  </a:cubicBezTo>
                  <a:cubicBezTo>
                    <a:pt x="229" y="511"/>
                    <a:pt x="295" y="535"/>
                    <a:pt x="359" y="535"/>
                  </a:cubicBezTo>
                  <a:cubicBezTo>
                    <a:pt x="498" y="535"/>
                    <a:pt x="629" y="423"/>
                    <a:pt x="629" y="261"/>
                  </a:cubicBezTo>
                  <a:cubicBezTo>
                    <a:pt x="629" y="109"/>
                    <a:pt x="520" y="1"/>
                    <a:pt x="36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0" name="Google Shape;2060;p47"/>
            <p:cNvSpPr/>
            <p:nvPr/>
          </p:nvSpPr>
          <p:spPr>
            <a:xfrm>
              <a:off x="2225715" y="2371518"/>
              <a:ext cx="134419" cy="63147"/>
            </a:xfrm>
            <a:custGeom>
              <a:avLst/>
              <a:gdLst/>
              <a:ahLst/>
              <a:cxnLst/>
              <a:rect l="l" t="t" r="r" b="b"/>
              <a:pathLst>
                <a:path w="1605" h="754" extrusionOk="0">
                  <a:moveTo>
                    <a:pt x="1450" y="0"/>
                  </a:moveTo>
                  <a:cubicBezTo>
                    <a:pt x="1316" y="0"/>
                    <a:pt x="1182" y="49"/>
                    <a:pt x="1084" y="146"/>
                  </a:cubicBezTo>
                  <a:cubicBezTo>
                    <a:pt x="1019" y="190"/>
                    <a:pt x="954" y="255"/>
                    <a:pt x="889" y="320"/>
                  </a:cubicBezTo>
                  <a:cubicBezTo>
                    <a:pt x="824" y="407"/>
                    <a:pt x="759" y="472"/>
                    <a:pt x="672" y="515"/>
                  </a:cubicBezTo>
                  <a:cubicBezTo>
                    <a:pt x="521" y="629"/>
                    <a:pt x="320" y="693"/>
                    <a:pt x="127" y="693"/>
                  </a:cubicBezTo>
                  <a:cubicBezTo>
                    <a:pt x="99" y="693"/>
                    <a:pt x="71" y="691"/>
                    <a:pt x="43" y="688"/>
                  </a:cubicBezTo>
                  <a:cubicBezTo>
                    <a:pt x="22" y="688"/>
                    <a:pt x="22" y="688"/>
                    <a:pt x="0" y="710"/>
                  </a:cubicBezTo>
                  <a:cubicBezTo>
                    <a:pt x="0" y="732"/>
                    <a:pt x="22" y="754"/>
                    <a:pt x="43" y="754"/>
                  </a:cubicBezTo>
                  <a:lnTo>
                    <a:pt x="152" y="754"/>
                  </a:lnTo>
                  <a:cubicBezTo>
                    <a:pt x="369" y="754"/>
                    <a:pt x="564" y="688"/>
                    <a:pt x="716" y="580"/>
                  </a:cubicBezTo>
                  <a:cubicBezTo>
                    <a:pt x="802" y="515"/>
                    <a:pt x="867" y="450"/>
                    <a:pt x="932" y="385"/>
                  </a:cubicBezTo>
                  <a:cubicBezTo>
                    <a:pt x="997" y="320"/>
                    <a:pt x="1062" y="255"/>
                    <a:pt x="1127" y="190"/>
                  </a:cubicBezTo>
                  <a:cubicBezTo>
                    <a:pt x="1224" y="109"/>
                    <a:pt x="1344" y="65"/>
                    <a:pt x="1471" y="65"/>
                  </a:cubicBezTo>
                  <a:cubicBezTo>
                    <a:pt x="1515" y="65"/>
                    <a:pt x="1560" y="70"/>
                    <a:pt x="1604" y="81"/>
                  </a:cubicBezTo>
                  <a:cubicBezTo>
                    <a:pt x="1604" y="60"/>
                    <a:pt x="1604" y="38"/>
                    <a:pt x="1583" y="16"/>
                  </a:cubicBezTo>
                  <a:cubicBezTo>
                    <a:pt x="1539" y="6"/>
                    <a:pt x="1495" y="0"/>
                    <a:pt x="14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1" name="Google Shape;2061;p47"/>
            <p:cNvSpPr/>
            <p:nvPr/>
          </p:nvSpPr>
          <p:spPr>
            <a:xfrm>
              <a:off x="1926061" y="2592532"/>
              <a:ext cx="109042" cy="101756"/>
            </a:xfrm>
            <a:custGeom>
              <a:avLst/>
              <a:gdLst/>
              <a:ahLst/>
              <a:cxnLst/>
              <a:rect l="l" t="t" r="r" b="b"/>
              <a:pathLst>
                <a:path w="1302" h="1215" fill="none" extrusionOk="0">
                  <a:moveTo>
                    <a:pt x="1" y="1215"/>
                  </a:moveTo>
                  <a:cubicBezTo>
                    <a:pt x="608" y="1020"/>
                    <a:pt x="1063" y="586"/>
                    <a:pt x="1302" y="1"/>
                  </a:cubicBezTo>
                </a:path>
              </a:pathLst>
            </a:custGeom>
            <a:solidFill>
              <a:schemeClr val="dk1"/>
            </a:solidFill>
            <a:ln w="5425" cap="rnd" cmpd="sng">
              <a:solidFill>
                <a:srgbClr val="4E404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2" name="Google Shape;2062;p47"/>
            <p:cNvSpPr/>
            <p:nvPr/>
          </p:nvSpPr>
          <p:spPr>
            <a:xfrm>
              <a:off x="2109471" y="2808605"/>
              <a:ext cx="121772" cy="158036"/>
            </a:xfrm>
            <a:custGeom>
              <a:avLst/>
              <a:gdLst/>
              <a:ahLst/>
              <a:cxnLst/>
              <a:rect l="l" t="t" r="r" b="b"/>
              <a:pathLst>
                <a:path w="1454" h="1887" fill="none" extrusionOk="0">
                  <a:moveTo>
                    <a:pt x="1" y="1"/>
                  </a:moveTo>
                  <a:cubicBezTo>
                    <a:pt x="22" y="629"/>
                    <a:pt x="326" y="1215"/>
                    <a:pt x="803" y="1627"/>
                  </a:cubicBezTo>
                  <a:cubicBezTo>
                    <a:pt x="976" y="1800"/>
                    <a:pt x="1215" y="1887"/>
                    <a:pt x="1453" y="1844"/>
                  </a:cubicBezTo>
                </a:path>
              </a:pathLst>
            </a:custGeom>
            <a:solidFill>
              <a:schemeClr val="dk1"/>
            </a:solidFill>
            <a:ln w="5425" cap="rnd" cmpd="sng">
              <a:solidFill>
                <a:srgbClr val="4E404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3" name="Google Shape;2063;p47"/>
            <p:cNvSpPr/>
            <p:nvPr/>
          </p:nvSpPr>
          <p:spPr>
            <a:xfrm>
              <a:off x="1613761" y="2770332"/>
              <a:ext cx="212557" cy="224031"/>
            </a:xfrm>
            <a:custGeom>
              <a:avLst/>
              <a:gdLst/>
              <a:ahLst/>
              <a:cxnLst/>
              <a:rect l="l" t="t" r="r" b="b"/>
              <a:pathLst>
                <a:path w="2538" h="2675" extrusionOk="0">
                  <a:moveTo>
                    <a:pt x="2087" y="0"/>
                  </a:moveTo>
                  <a:cubicBezTo>
                    <a:pt x="1684" y="0"/>
                    <a:pt x="1304" y="152"/>
                    <a:pt x="1020" y="436"/>
                  </a:cubicBezTo>
                  <a:cubicBezTo>
                    <a:pt x="608" y="783"/>
                    <a:pt x="304" y="1195"/>
                    <a:pt x="87" y="1693"/>
                  </a:cubicBezTo>
                  <a:cubicBezTo>
                    <a:pt x="22" y="1824"/>
                    <a:pt x="1" y="1954"/>
                    <a:pt x="1" y="2105"/>
                  </a:cubicBezTo>
                  <a:cubicBezTo>
                    <a:pt x="44" y="2322"/>
                    <a:pt x="218" y="2517"/>
                    <a:pt x="434" y="2604"/>
                  </a:cubicBezTo>
                  <a:cubicBezTo>
                    <a:pt x="594" y="2639"/>
                    <a:pt x="753" y="2675"/>
                    <a:pt x="912" y="2675"/>
                  </a:cubicBezTo>
                  <a:cubicBezTo>
                    <a:pt x="948" y="2675"/>
                    <a:pt x="984" y="2673"/>
                    <a:pt x="1020" y="2669"/>
                  </a:cubicBezTo>
                  <a:cubicBezTo>
                    <a:pt x="1063" y="2669"/>
                    <a:pt x="1106" y="2647"/>
                    <a:pt x="1128" y="2582"/>
                  </a:cubicBezTo>
                  <a:cubicBezTo>
                    <a:pt x="1128" y="2561"/>
                    <a:pt x="1128" y="2517"/>
                    <a:pt x="1128" y="2474"/>
                  </a:cubicBezTo>
                  <a:cubicBezTo>
                    <a:pt x="1258" y="2517"/>
                    <a:pt x="1410" y="2561"/>
                    <a:pt x="1540" y="2604"/>
                  </a:cubicBezTo>
                  <a:cubicBezTo>
                    <a:pt x="1551" y="2609"/>
                    <a:pt x="1562" y="2612"/>
                    <a:pt x="1572" y="2612"/>
                  </a:cubicBezTo>
                  <a:cubicBezTo>
                    <a:pt x="1604" y="2612"/>
                    <a:pt x="1632" y="2588"/>
                    <a:pt x="1648" y="2539"/>
                  </a:cubicBezTo>
                  <a:cubicBezTo>
                    <a:pt x="1692" y="2496"/>
                    <a:pt x="1714" y="2431"/>
                    <a:pt x="1757" y="2366"/>
                  </a:cubicBezTo>
                  <a:cubicBezTo>
                    <a:pt x="1844" y="2431"/>
                    <a:pt x="1974" y="2474"/>
                    <a:pt x="2082" y="2496"/>
                  </a:cubicBezTo>
                  <a:cubicBezTo>
                    <a:pt x="2091" y="2498"/>
                    <a:pt x="2100" y="2499"/>
                    <a:pt x="2109" y="2499"/>
                  </a:cubicBezTo>
                  <a:cubicBezTo>
                    <a:pt x="2181" y="2499"/>
                    <a:pt x="2229" y="2424"/>
                    <a:pt x="2190" y="2366"/>
                  </a:cubicBezTo>
                  <a:cubicBezTo>
                    <a:pt x="2147" y="2192"/>
                    <a:pt x="2125" y="2040"/>
                    <a:pt x="2169" y="1867"/>
                  </a:cubicBezTo>
                  <a:cubicBezTo>
                    <a:pt x="2190" y="1780"/>
                    <a:pt x="2212" y="1693"/>
                    <a:pt x="2256" y="1607"/>
                  </a:cubicBezTo>
                  <a:cubicBezTo>
                    <a:pt x="2429" y="1282"/>
                    <a:pt x="2516" y="935"/>
                    <a:pt x="2516" y="588"/>
                  </a:cubicBezTo>
                  <a:cubicBezTo>
                    <a:pt x="2537" y="479"/>
                    <a:pt x="2516" y="371"/>
                    <a:pt x="2494" y="263"/>
                  </a:cubicBezTo>
                  <a:cubicBezTo>
                    <a:pt x="2429" y="111"/>
                    <a:pt x="2321" y="24"/>
                    <a:pt x="2169" y="2"/>
                  </a:cubicBezTo>
                  <a:cubicBezTo>
                    <a:pt x="2142" y="1"/>
                    <a:pt x="2114" y="0"/>
                    <a:pt x="208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4" name="Google Shape;2064;p47"/>
            <p:cNvSpPr/>
            <p:nvPr/>
          </p:nvSpPr>
          <p:spPr>
            <a:xfrm>
              <a:off x="1610160" y="2790432"/>
              <a:ext cx="96313" cy="167165"/>
            </a:xfrm>
            <a:custGeom>
              <a:avLst/>
              <a:gdLst/>
              <a:ahLst/>
              <a:cxnLst/>
              <a:rect l="l" t="t" r="r" b="b"/>
              <a:pathLst>
                <a:path w="1150" h="1996" fill="none" extrusionOk="0">
                  <a:moveTo>
                    <a:pt x="1149" y="1"/>
                  </a:moveTo>
                  <a:cubicBezTo>
                    <a:pt x="694" y="369"/>
                    <a:pt x="347" y="846"/>
                    <a:pt x="109" y="1388"/>
                  </a:cubicBezTo>
                  <a:cubicBezTo>
                    <a:pt x="22" y="1584"/>
                    <a:pt x="0" y="1800"/>
                    <a:pt x="87" y="1996"/>
                  </a:cubicBezTo>
                </a:path>
              </a:pathLst>
            </a:custGeom>
            <a:solidFill>
              <a:schemeClr val="dk1"/>
            </a:solidFill>
            <a:ln w="5425" cap="rnd" cmpd="sng">
              <a:solidFill>
                <a:srgbClr val="4E404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5" name="Google Shape;2065;p47"/>
            <p:cNvSpPr/>
            <p:nvPr/>
          </p:nvSpPr>
          <p:spPr>
            <a:xfrm>
              <a:off x="1791727" y="2765056"/>
              <a:ext cx="47319" cy="205271"/>
            </a:xfrm>
            <a:custGeom>
              <a:avLst/>
              <a:gdLst/>
              <a:ahLst/>
              <a:cxnLst/>
              <a:rect l="l" t="t" r="r" b="b"/>
              <a:pathLst>
                <a:path w="565" h="2451" fill="none" extrusionOk="0">
                  <a:moveTo>
                    <a:pt x="65" y="0"/>
                  </a:moveTo>
                  <a:cubicBezTo>
                    <a:pt x="239" y="65"/>
                    <a:pt x="369" y="195"/>
                    <a:pt x="456" y="369"/>
                  </a:cubicBezTo>
                  <a:cubicBezTo>
                    <a:pt x="564" y="803"/>
                    <a:pt x="261" y="1258"/>
                    <a:pt x="109" y="1670"/>
                  </a:cubicBezTo>
                  <a:cubicBezTo>
                    <a:pt x="0" y="1908"/>
                    <a:pt x="0" y="2190"/>
                    <a:pt x="65" y="2450"/>
                  </a:cubicBezTo>
                </a:path>
              </a:pathLst>
            </a:custGeom>
            <a:solidFill>
              <a:schemeClr val="dk1"/>
            </a:solidFill>
            <a:ln w="5425" cap="rnd" cmpd="sng">
              <a:solidFill>
                <a:srgbClr val="4E404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6" name="Google Shape;2066;p47"/>
            <p:cNvSpPr/>
            <p:nvPr/>
          </p:nvSpPr>
          <p:spPr>
            <a:xfrm>
              <a:off x="1256069" y="2806846"/>
              <a:ext cx="294214" cy="154351"/>
            </a:xfrm>
            <a:custGeom>
              <a:avLst/>
              <a:gdLst/>
              <a:ahLst/>
              <a:cxnLst/>
              <a:rect l="l" t="t" r="r" b="b"/>
              <a:pathLst>
                <a:path w="3513" h="1843" extrusionOk="0">
                  <a:moveTo>
                    <a:pt x="1844" y="0"/>
                  </a:moveTo>
                  <a:cubicBezTo>
                    <a:pt x="1302" y="412"/>
                    <a:pt x="694" y="781"/>
                    <a:pt x="87" y="1084"/>
                  </a:cubicBezTo>
                  <a:cubicBezTo>
                    <a:pt x="1" y="1127"/>
                    <a:pt x="1" y="1257"/>
                    <a:pt x="109" y="1279"/>
                  </a:cubicBezTo>
                  <a:lnTo>
                    <a:pt x="326" y="1344"/>
                  </a:lnTo>
                  <a:cubicBezTo>
                    <a:pt x="326" y="1388"/>
                    <a:pt x="304" y="1431"/>
                    <a:pt x="283" y="1496"/>
                  </a:cubicBezTo>
                  <a:cubicBezTo>
                    <a:pt x="261" y="1561"/>
                    <a:pt x="304" y="1626"/>
                    <a:pt x="369" y="1626"/>
                  </a:cubicBezTo>
                  <a:cubicBezTo>
                    <a:pt x="423" y="1637"/>
                    <a:pt x="478" y="1642"/>
                    <a:pt x="535" y="1642"/>
                  </a:cubicBezTo>
                  <a:cubicBezTo>
                    <a:pt x="591" y="1642"/>
                    <a:pt x="651" y="1637"/>
                    <a:pt x="716" y="1626"/>
                  </a:cubicBezTo>
                  <a:lnTo>
                    <a:pt x="716" y="1626"/>
                  </a:lnTo>
                  <a:cubicBezTo>
                    <a:pt x="694" y="1648"/>
                    <a:pt x="694" y="1691"/>
                    <a:pt x="673" y="1713"/>
                  </a:cubicBezTo>
                  <a:cubicBezTo>
                    <a:pt x="673" y="1778"/>
                    <a:pt x="716" y="1843"/>
                    <a:pt x="803" y="1843"/>
                  </a:cubicBezTo>
                  <a:cubicBezTo>
                    <a:pt x="1800" y="1648"/>
                    <a:pt x="2732" y="1214"/>
                    <a:pt x="3513" y="564"/>
                  </a:cubicBezTo>
                  <a:cubicBezTo>
                    <a:pt x="2993" y="282"/>
                    <a:pt x="2429" y="87"/>
                    <a:pt x="184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7" name="Google Shape;2067;p47"/>
            <p:cNvSpPr/>
            <p:nvPr/>
          </p:nvSpPr>
          <p:spPr>
            <a:xfrm>
              <a:off x="1259754" y="2788673"/>
              <a:ext cx="176210" cy="121689"/>
            </a:xfrm>
            <a:custGeom>
              <a:avLst/>
              <a:gdLst/>
              <a:ahLst/>
              <a:cxnLst/>
              <a:rect l="l" t="t" r="r" b="b"/>
              <a:pathLst>
                <a:path w="2104" h="1453" fill="none" extrusionOk="0">
                  <a:moveTo>
                    <a:pt x="2103" y="0"/>
                  </a:moveTo>
                  <a:cubicBezTo>
                    <a:pt x="1539" y="434"/>
                    <a:pt x="954" y="824"/>
                    <a:pt x="347" y="1149"/>
                  </a:cubicBezTo>
                  <a:cubicBezTo>
                    <a:pt x="195" y="1193"/>
                    <a:pt x="65" y="1301"/>
                    <a:pt x="0" y="1453"/>
                  </a:cubicBezTo>
                </a:path>
              </a:pathLst>
            </a:custGeom>
            <a:solidFill>
              <a:schemeClr val="dk1"/>
            </a:solidFill>
            <a:ln w="5425" cap="rnd" cmpd="sng">
              <a:solidFill>
                <a:srgbClr val="4E404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8" name="Google Shape;2068;p47"/>
            <p:cNvSpPr/>
            <p:nvPr/>
          </p:nvSpPr>
          <p:spPr>
            <a:xfrm>
              <a:off x="1533864" y="2819492"/>
              <a:ext cx="43717" cy="49161"/>
            </a:xfrm>
            <a:custGeom>
              <a:avLst/>
              <a:gdLst/>
              <a:ahLst/>
              <a:cxnLst/>
              <a:rect l="l" t="t" r="r" b="b"/>
              <a:pathLst>
                <a:path w="522" h="587" fill="none" extrusionOk="0">
                  <a:moveTo>
                    <a:pt x="1" y="586"/>
                  </a:moveTo>
                  <a:lnTo>
                    <a:pt x="521" y="1"/>
                  </a:lnTo>
                </a:path>
              </a:pathLst>
            </a:custGeom>
            <a:solidFill>
              <a:schemeClr val="dk1"/>
            </a:solidFill>
            <a:ln w="5425" cap="rnd" cmpd="sng">
              <a:solidFill>
                <a:srgbClr val="4E404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045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4" name="Google Shape;2234;p52"/>
          <p:cNvSpPr/>
          <p:nvPr/>
        </p:nvSpPr>
        <p:spPr>
          <a:xfrm>
            <a:off x="5583593" y="1421600"/>
            <a:ext cx="2599500" cy="3337800"/>
          </a:xfrm>
          <a:prstGeom prst="roundRect">
            <a:avLst>
              <a:gd name="adj" fmla="val 6328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35" name="Google Shape;2235;p52"/>
          <p:cNvSpPr/>
          <p:nvPr/>
        </p:nvSpPr>
        <p:spPr>
          <a:xfrm>
            <a:off x="986647" y="1421600"/>
            <a:ext cx="4206679" cy="3337800"/>
          </a:xfrm>
          <a:prstGeom prst="roundRect">
            <a:avLst>
              <a:gd name="adj" fmla="val 6328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2237" name="Google Shape;2237;p52"/>
          <p:cNvCxnSpPr/>
          <p:nvPr/>
        </p:nvCxnSpPr>
        <p:spPr>
          <a:xfrm>
            <a:off x="5583615" y="1917169"/>
            <a:ext cx="25995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39" name="Google Shape;2239;p52"/>
          <p:cNvCxnSpPr/>
          <p:nvPr/>
        </p:nvCxnSpPr>
        <p:spPr>
          <a:xfrm>
            <a:off x="986670" y="1917169"/>
            <a:ext cx="4206657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240" name="Google Shape;2240;p52"/>
          <p:cNvSpPr/>
          <p:nvPr/>
        </p:nvSpPr>
        <p:spPr>
          <a:xfrm>
            <a:off x="986659" y="1421600"/>
            <a:ext cx="4206668" cy="3337800"/>
          </a:xfrm>
          <a:prstGeom prst="roundRect">
            <a:avLst>
              <a:gd name="adj" fmla="val 6328"/>
            </a:avLst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41" name="Google Shape;2241;p52"/>
          <p:cNvSpPr/>
          <p:nvPr/>
        </p:nvSpPr>
        <p:spPr>
          <a:xfrm>
            <a:off x="5583615" y="1421600"/>
            <a:ext cx="2599500" cy="3337800"/>
          </a:xfrm>
          <a:prstGeom prst="roundRect">
            <a:avLst>
              <a:gd name="adj" fmla="val 6328"/>
            </a:avLst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44" name="Google Shape;2244;p52"/>
          <p:cNvSpPr txBox="1">
            <a:spLocks noGrp="1"/>
          </p:cNvSpPr>
          <p:nvPr>
            <p:ph type="title"/>
          </p:nvPr>
        </p:nvSpPr>
        <p:spPr>
          <a:xfrm>
            <a:off x="615725" y="299028"/>
            <a:ext cx="7444800" cy="64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nhiệm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76914" y="1363171"/>
            <a:ext cx="18189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HĐ3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973859" y="1421600"/>
            <a:ext cx="18189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HĐ4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20552" y="1917169"/>
            <a:ext cx="43388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dòng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thừa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giữ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thừa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012193" y="2920605"/>
                <a:ext cx="1489793" cy="307777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7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=−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21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2193" y="2920605"/>
                <a:ext cx="1489793" cy="30777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/>
              <p:cNvSpPr txBox="1"/>
              <p:nvPr/>
            </p:nvSpPr>
            <p:spPr>
              <a:xfrm>
                <a:off x="1837944" y="3408904"/>
                <a:ext cx="1489793" cy="307777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7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21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3" name="TextBox 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7944" y="3408904"/>
                <a:ext cx="1489793" cy="30777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/>
              <p:cNvSpPr txBox="1"/>
              <p:nvPr/>
            </p:nvSpPr>
            <p:spPr>
              <a:xfrm>
                <a:off x="2582840" y="3856963"/>
                <a:ext cx="1489793" cy="307777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.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=−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21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6" name="TextBox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2840" y="3856963"/>
                <a:ext cx="1489793" cy="30777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/>
              <p:cNvSpPr txBox="1"/>
              <p:nvPr/>
            </p:nvSpPr>
            <p:spPr>
              <a:xfrm>
                <a:off x="3593228" y="4307252"/>
                <a:ext cx="1489793" cy="307777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.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?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7" name="TextBox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3228" y="4307252"/>
                <a:ext cx="1489793" cy="30777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Arrow Connector 6"/>
          <p:cNvCxnSpPr/>
          <p:nvPr/>
        </p:nvCxnSpPr>
        <p:spPr>
          <a:xfrm>
            <a:off x="2286398" y="3228382"/>
            <a:ext cx="241122" cy="18052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>
            <a:off x="2883073" y="3718438"/>
            <a:ext cx="206913" cy="13852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>
            <a:off x="3920692" y="4158603"/>
            <a:ext cx="218036" cy="17035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488784" y="3108414"/>
            <a:ext cx="11044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3250673" y="3552422"/>
            <a:ext cx="11044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058653" y="3996430"/>
            <a:ext cx="11044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5591751" y="2600582"/>
                <a:ext cx="2533676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Dựa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vào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nhận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xét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ở HĐ 3,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hãy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dự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đoán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kết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quả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d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.(−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7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91751" y="2600582"/>
                <a:ext cx="2533676" cy="1015663"/>
              </a:xfrm>
              <a:prstGeom prst="rect">
                <a:avLst/>
              </a:prstGeom>
              <a:blipFill>
                <a:blip r:embed="rId7"/>
                <a:stretch>
                  <a:fillRect l="-2404" t="-3614" r="-2404" b="-10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2904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44" grpId="0"/>
      <p:bldP spid="2" grpId="0"/>
      <p:bldP spid="39" grpId="0"/>
      <p:bldP spid="3" grpId="0"/>
      <p:bldP spid="5" grpId="0" animBg="1"/>
      <p:bldP spid="43" grpId="0" animBg="1"/>
      <p:bldP spid="46" grpId="0" animBg="1"/>
      <p:bldP spid="47" grpId="0" animBg="1"/>
      <p:bldP spid="12" grpId="0"/>
      <p:bldP spid="57" grpId="0"/>
      <p:bldP spid="58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4" name="Google Shape;2624;p60"/>
          <p:cNvSpPr txBox="1">
            <a:spLocks noGrp="1"/>
          </p:cNvSpPr>
          <p:nvPr>
            <p:ph type="title"/>
          </p:nvPr>
        </p:nvSpPr>
        <p:spPr>
          <a:xfrm>
            <a:off x="753825" y="420100"/>
            <a:ext cx="7444800" cy="64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tắc</a:t>
            </a:r>
            <a:endParaRPr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26" name="Google Shape;2626;p60"/>
          <p:cNvSpPr/>
          <p:nvPr/>
        </p:nvSpPr>
        <p:spPr>
          <a:xfrm>
            <a:off x="1543978" y="1779000"/>
            <a:ext cx="6206700" cy="2931000"/>
          </a:xfrm>
          <a:prstGeom prst="roundRect">
            <a:avLst>
              <a:gd name="adj" fmla="val 6328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27" name="Google Shape;2627;p60"/>
          <p:cNvSpPr/>
          <p:nvPr/>
        </p:nvSpPr>
        <p:spPr>
          <a:xfrm>
            <a:off x="1393322" y="1930784"/>
            <a:ext cx="6206700" cy="2931000"/>
          </a:xfrm>
          <a:prstGeom prst="roundRect">
            <a:avLst>
              <a:gd name="adj" fmla="val 6328"/>
            </a:avLst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1573000" y="2653854"/>
                <a:ext cx="5847343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Muốn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nhân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hai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nguyên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âm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ta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nhân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phần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tự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nhiên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hai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đó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nhau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algn="just"/>
                <a:r>
                  <a:rPr lang="en-US" sz="2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Nếu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sSup>
                      <m:sSupPr>
                        <m:ctrlPr>
                          <a:rPr lang="en-US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𝑁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∗</m:t>
                        </m:r>
                      </m:sup>
                    </m:sSup>
                  </m:oMath>
                </a14:m>
                <a:r>
                  <a:rPr lang="en-US" sz="2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thì</a:t>
                </a:r>
                <a:r>
                  <a:rPr lang="en-US" sz="2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</m:d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.</m:t>
                    </m:r>
                    <m:d>
                      <m:dPr>
                        <m:ctrlPr>
                          <a:rPr lang="en-US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.</m:t>
                    </m:r>
                    <m:d>
                      <m:d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</m:d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sz="2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3000" y="2653854"/>
                <a:ext cx="5847343" cy="1015663"/>
              </a:xfrm>
              <a:prstGeom prst="rect">
                <a:avLst/>
              </a:prstGeom>
              <a:blipFill>
                <a:blip r:embed="rId3"/>
                <a:stretch>
                  <a:fillRect l="-1043" t="-2994" r="-1147" b="-95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8086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624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" name="Google Shape;1669;p40"/>
          <p:cNvSpPr txBox="1">
            <a:spLocks noGrp="1"/>
          </p:cNvSpPr>
          <p:nvPr>
            <p:ph type="title"/>
          </p:nvPr>
        </p:nvSpPr>
        <p:spPr>
          <a:xfrm>
            <a:off x="1779150" y="1195225"/>
            <a:ext cx="5585700" cy="56956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 TẬP 2</a:t>
            </a:r>
            <a:b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70" name="Google Shape;1670;p40"/>
              <p:cNvSpPr txBox="1">
                <a:spLocks noGrp="1"/>
              </p:cNvSpPr>
              <p:nvPr>
                <p:ph type="subTitle" idx="1"/>
              </p:nvPr>
            </p:nvSpPr>
            <p:spPr>
              <a:xfrm>
                <a:off x="3038415" y="2271626"/>
                <a:ext cx="3312093" cy="434998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600" dirty="0"/>
                  <a:t>VD: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</m:d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.</m:t>
                    </m:r>
                    <m:d>
                      <m:dPr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15</m:t>
                        </m:r>
                      </m:e>
                    </m:d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10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15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150</m:t>
                    </m:r>
                  </m:oMath>
                </a14:m>
                <a:endParaRPr sz="1600" dirty="0"/>
              </a:p>
            </p:txBody>
          </p:sp>
        </mc:Choice>
        <mc:Fallback xmlns="">
          <p:sp>
            <p:nvSpPr>
              <p:cNvPr id="1670" name="Google Shape;1670;p40"/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038415" y="2271626"/>
                <a:ext cx="3312093" cy="434998"/>
              </a:xfrm>
              <a:prstGeom prst="rect">
                <a:avLst/>
              </a:prstGeom>
              <a:blipFill>
                <a:blip r:embed="rId4"/>
                <a:stretch>
                  <a:fillRect b="-4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1779150" y="3068267"/>
                <a:ext cx="251853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) 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.(−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12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79150" y="3068267"/>
                <a:ext cx="2518530" cy="400110"/>
              </a:xfrm>
              <a:prstGeom prst="rect">
                <a:avLst/>
              </a:prstGeom>
              <a:blipFill>
                <a:blip r:embed="rId5"/>
                <a:stretch>
                  <a:fillRect b="-18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4850892" y="3068267"/>
                <a:ext cx="251853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) 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137</m:t>
                          </m:r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.(−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15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0892" y="3068267"/>
                <a:ext cx="2518530" cy="400110"/>
              </a:xfrm>
              <a:prstGeom prst="rect">
                <a:avLst/>
              </a:prstGeom>
              <a:blipFill>
                <a:blip r:embed="rId6"/>
                <a:stretch>
                  <a:fillRect b="-18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0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70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70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70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70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0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51"/>
          <p:cNvSpPr/>
          <p:nvPr/>
        </p:nvSpPr>
        <p:spPr>
          <a:xfrm>
            <a:off x="5223934" y="3036689"/>
            <a:ext cx="2692399" cy="6952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53" name="Rectangle 52"/>
          <p:cNvSpPr/>
          <p:nvPr/>
        </p:nvSpPr>
        <p:spPr>
          <a:xfrm>
            <a:off x="1143000" y="-7038"/>
            <a:ext cx="6858000" cy="561860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NHÓM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1143000" y="1669723"/>
            <a:ext cx="5731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Điền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chỗ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trống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thiện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5" name="Table 54"/>
              <p:cNvGraphicFramePr>
                <a:graphicFrameLocks noGrp="1"/>
              </p:cNvGraphicFramePr>
              <p:nvPr/>
            </p:nvGraphicFramePr>
            <p:xfrm>
              <a:off x="5223934" y="2415314"/>
              <a:ext cx="2692401" cy="267462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86704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78490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040453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61722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err="1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Dấu</a:t>
                          </a:r>
                          <a:r>
                            <a:rPr lang="en-US" sz="18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n-US" sz="1800" dirty="0" err="1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của</a:t>
                          </a:r>
                          <a:r>
                            <a:rPr lang="en-US" sz="18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i="1" dirty="0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oMath>
                          </a14:m>
                          <a:endParaRPr lang="en-US" sz="1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34290" marB="34290">
                        <a:solidFill>
                          <a:srgbClr val="92D05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err="1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Dấu</a:t>
                          </a:r>
                          <a:r>
                            <a:rPr lang="en-US" sz="18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n-US" sz="1800" dirty="0" err="1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của</a:t>
                          </a:r>
                          <a:r>
                            <a:rPr lang="en-US" sz="18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i="1" dirty="0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oMath>
                          </a14:m>
                          <a:endParaRPr lang="en-US" sz="1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34290" marB="34290">
                        <a:solidFill>
                          <a:srgbClr val="92D05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 err="1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Dấu</a:t>
                          </a:r>
                          <a:r>
                            <a:rPr lang="en-US" sz="18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n-US" sz="1800" dirty="0" err="1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của</a:t>
                          </a:r>
                          <a:r>
                            <a:rPr lang="en-US" sz="18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i="1" dirty="0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en-US" sz="1800" i="1" dirty="0" smtClean="0">
                                  <a:latin typeface="Cambria Math" panose="02040503050406030204" pitchFamily="18" charset="0"/>
                                </a:rPr>
                                <m:t>.</m:t>
                              </m:r>
                              <m:r>
                                <a:rPr lang="en-US" sz="1800" i="1" dirty="0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oMath>
                          </a14:m>
                          <a:endParaRPr lang="en-US" sz="1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34290" marB="34290">
                        <a:solidFill>
                          <a:srgbClr val="92D05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29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+</m:t>
                                </m:r>
                              </m:oMath>
                            </m:oMathPara>
                          </a14:m>
                          <a:endParaRPr lang="en-US" sz="1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+</m:t>
                                </m:r>
                              </m:oMath>
                            </m:oMathPara>
                          </a14:m>
                          <a:endParaRPr lang="en-US" sz="1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34290" marB="34290"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29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</m:oMath>
                            </m:oMathPara>
                          </a14:m>
                          <a:endParaRPr lang="en-US" sz="1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i="1" dirty="0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</m:oMath>
                            </m:oMathPara>
                          </a14:m>
                          <a:endParaRPr lang="en-US" sz="1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34290" marB="34290"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29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+</m:t>
                                </m:r>
                              </m:oMath>
                            </m:oMathPara>
                          </a14:m>
                          <a:endParaRPr lang="en-US" sz="1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</m:oMath>
                            </m:oMathPara>
                          </a14:m>
                          <a:endParaRPr lang="en-US" sz="1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34290" marB="34290"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29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</m:oMath>
                            </m:oMathPara>
                          </a14:m>
                          <a:endParaRPr lang="en-US" sz="1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i="1" dirty="0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+</m:t>
                                </m:r>
                              </m:oMath>
                            </m:oMathPara>
                          </a14:m>
                          <a:endParaRPr lang="en-US" sz="1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34290" marB="34290"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42900">
                    <a:tc>
                      <a:txBody>
                        <a:bodyPr/>
                        <a:lstStyle/>
                        <a:p>
                          <a:endParaRPr lang="en-US" sz="1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i="1" dirty="0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+</m:t>
                                </m:r>
                              </m:oMath>
                            </m:oMathPara>
                          </a14:m>
                          <a:endParaRPr lang="en-US" sz="1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+</m:t>
                                </m:r>
                              </m:oMath>
                            </m:oMathPara>
                          </a14:m>
                          <a:endParaRPr lang="en-US" sz="1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34290" marB="34290"/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3429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i="1" dirty="0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+</m:t>
                                </m:r>
                              </m:oMath>
                            </m:oMathPara>
                          </a14:m>
                          <a:endParaRPr lang="en-US" sz="1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i="1" dirty="0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</m:oMath>
                            </m:oMathPara>
                          </a14:m>
                          <a:endParaRPr lang="en-US" sz="1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34290" marB="34290"/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5" name="Table 54"/>
              <p:cNvGraphicFramePr>
                <a:graphicFrameLocks noGrp="1"/>
              </p:cNvGraphicFramePr>
              <p:nvPr>
                <p:extLst/>
              </p:nvPr>
            </p:nvGraphicFramePr>
            <p:xfrm>
              <a:off x="5223934" y="2415314"/>
              <a:ext cx="2692401" cy="267462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86704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78490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040453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61722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34290" marB="34290">
                        <a:blipFill>
                          <a:blip r:embed="rId3"/>
                          <a:stretch>
                            <a:fillRect l="-699" t="-6931" r="-211189" b="-33762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34290" marB="34290">
                        <a:blipFill>
                          <a:blip r:embed="rId3"/>
                          <a:stretch>
                            <a:fillRect l="-111628" t="-6931" r="-134109" b="-33762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34290" marB="34290">
                        <a:blipFill>
                          <a:blip r:embed="rId3"/>
                          <a:stretch>
                            <a:fillRect l="-159649" t="-6931" r="-1170" b="-33762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29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34290" marB="34290">
                        <a:blipFill>
                          <a:blip r:embed="rId3"/>
                          <a:stretch>
                            <a:fillRect l="-699" t="-189474" r="-211189" b="-4982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34290" marB="34290">
                        <a:blipFill>
                          <a:blip r:embed="rId3"/>
                          <a:stretch>
                            <a:fillRect l="-111628" t="-189474" r="-134109" b="-4982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34290" marB="34290"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29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34290" marB="34290">
                        <a:blipFill>
                          <a:blip r:embed="rId3"/>
                          <a:stretch>
                            <a:fillRect l="-699" t="-294643" r="-211189" b="-40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34290" marB="34290">
                        <a:blipFill>
                          <a:blip r:embed="rId3"/>
                          <a:stretch>
                            <a:fillRect l="-111628" t="-294643" r="-134109" b="-40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34290" marB="34290"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29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34290" marB="34290">
                        <a:blipFill>
                          <a:blip r:embed="rId3"/>
                          <a:stretch>
                            <a:fillRect l="-699" t="-394643" r="-211189" b="-30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34290" marB="34290">
                        <a:blipFill>
                          <a:blip r:embed="rId3"/>
                          <a:stretch>
                            <a:fillRect l="-111628" t="-394643" r="-134109" b="-30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1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34290" marB="34290"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29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34290" marB="34290">
                        <a:blipFill>
                          <a:blip r:embed="rId3"/>
                          <a:stretch>
                            <a:fillRect l="-699" t="-494643" r="-211189" b="-20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34290" marB="34290">
                        <a:blipFill>
                          <a:blip r:embed="rId3"/>
                          <a:stretch>
                            <a:fillRect l="-111628" t="-494643" r="-134109" b="-20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34290" marB="34290"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42900">
                    <a:tc>
                      <a:txBody>
                        <a:bodyPr/>
                        <a:lstStyle/>
                        <a:p>
                          <a:endParaRPr lang="en-US" sz="1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34290" marB="34290">
                        <a:blipFill>
                          <a:blip r:embed="rId3"/>
                          <a:stretch>
                            <a:fillRect l="-111628" t="-584211" r="-134109" b="-1035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34290" marB="34290">
                        <a:blipFill>
                          <a:blip r:embed="rId3"/>
                          <a:stretch>
                            <a:fillRect l="-159649" t="-584211" r="-1170" b="-10350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3429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34290" marB="34290">
                        <a:blipFill>
                          <a:blip r:embed="rId3"/>
                          <a:stretch>
                            <a:fillRect l="-699" t="-696429" r="-211189" b="-535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1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34290" marB="34290">
                        <a:blipFill>
                          <a:blip r:embed="rId3"/>
                          <a:stretch>
                            <a:fillRect l="-159649" t="-696429" r="-1170" b="-535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" name="Text Box 6"/>
              <p:cNvSpPr txBox="1">
                <a:spLocks noChangeArrowheads="1"/>
              </p:cNvSpPr>
              <p:nvPr/>
            </p:nvSpPr>
            <p:spPr bwMode="auto">
              <a:xfrm>
                <a:off x="1159164" y="552729"/>
                <a:ext cx="6858000" cy="108952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b="1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>
                  <a:spcBef>
                    <a:spcPct val="30000"/>
                  </a:spcBef>
                </a:pPr>
                <a:r>
                  <a:rPr lang="en-US" sz="1800" dirty="0"/>
                  <a:t>        </a:t>
                </a:r>
                <a:r>
                  <a:rPr lang="en-US" sz="1800" dirty="0" err="1"/>
                  <a:t>Câu</a:t>
                </a:r>
                <a:r>
                  <a:rPr lang="en-US" sz="1800" dirty="0"/>
                  <a:t> 1: </a:t>
                </a:r>
                <a:r>
                  <a:rPr lang="en-US" sz="1800" dirty="0" err="1"/>
                  <a:t>Tính</a:t>
                </a:r>
                <a:r>
                  <a:rPr lang="en-US" sz="1800" dirty="0"/>
                  <a:t>: </a:t>
                </a:r>
              </a:p>
              <a:p>
                <a:pPr lvl="1">
                  <a:spcBef>
                    <a:spcPct val="30000"/>
                  </a:spcBef>
                </a:pPr>
                <a:r>
                  <a:rPr lang="en-US" sz="1800" dirty="0"/>
                  <a:t>a) </a:t>
                </a:r>
                <a14:m>
                  <m:oMath xmlns:m="http://schemas.openxmlformats.org/officeDocument/2006/math">
                    <m:r>
                      <a:rPr lang="en-US" sz="1800" i="1" dirty="0">
                        <a:latin typeface="Cambria Math" panose="02040503050406030204" pitchFamily="18" charset="0"/>
                      </a:rPr>
                      <m:t>0</m:t>
                    </m:r>
                    <m:r>
                      <a:rPr lang="en-US" sz="1800" i="1" dirty="0">
                        <a:latin typeface="Cambria Math" panose="02040503050406030204" pitchFamily="18" charset="0"/>
                      </a:rPr>
                      <m:t> . </m:t>
                    </m:r>
                    <m:r>
                      <a:rPr lang="en-US" sz="1800" i="1" dirty="0">
                        <a:latin typeface="Cambria Math" panose="02040503050406030204" pitchFamily="18" charset="0"/>
                      </a:rPr>
                      <m:t>5</m:t>
                    </m:r>
                    <m:r>
                      <a:rPr lang="en-US" sz="1800" i="1" dirty="0">
                        <a:latin typeface="Cambria Math" panose="02040503050406030204" pitchFamily="18" charset="0"/>
                      </a:rPr>
                      <m:t> =           </m:t>
                    </m:r>
                  </m:oMath>
                </a14:m>
                <a:r>
                  <a:rPr lang="en-US" sz="1800" dirty="0"/>
                  <a:t>c) </a:t>
                </a:r>
                <a14:m>
                  <m:oMath xmlns:m="http://schemas.openxmlformats.org/officeDocument/2006/math">
                    <m:r>
                      <a:rPr lang="en-US" sz="1800" i="1" dirty="0">
                        <a:latin typeface="Cambria Math" panose="02040503050406030204" pitchFamily="18" charset="0"/>
                      </a:rPr>
                      <m:t>5</m:t>
                    </m:r>
                    <m:r>
                      <a:rPr lang="en-US" sz="1800" i="1" dirty="0">
                        <a:latin typeface="Cambria Math" panose="02040503050406030204" pitchFamily="18" charset="0"/>
                      </a:rPr>
                      <m:t> . </m:t>
                    </m:r>
                    <m:r>
                      <a:rPr lang="en-US" sz="1800" i="1" dirty="0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1800" i="1" dirty="0">
                        <a:latin typeface="Cambria Math" panose="02040503050406030204" pitchFamily="18" charset="0"/>
                      </a:rPr>
                      <m:t> =                  </m:t>
                    </m:r>
                  </m:oMath>
                </a14:m>
                <a:r>
                  <a:rPr lang="en-US" sz="1800" dirty="0"/>
                  <a:t>	e) </a:t>
                </a:r>
                <a14:m>
                  <m:oMath xmlns:m="http://schemas.openxmlformats.org/officeDocument/2006/math">
                    <m:r>
                      <a:rPr lang="en-US" sz="1800" i="1" dirty="0">
                        <a:latin typeface="Cambria Math" panose="02040503050406030204" pitchFamily="18" charset="0"/>
                      </a:rPr>
                      <m:t>5</m:t>
                    </m:r>
                    <m:r>
                      <a:rPr lang="en-US" sz="1800" i="1" dirty="0">
                        <a:latin typeface="Cambria Math" panose="02040503050406030204" pitchFamily="18" charset="0"/>
                      </a:rPr>
                      <m:t> . (– </m:t>
                    </m:r>
                    <m:r>
                      <a:rPr lang="en-US" sz="1800" i="1" dirty="0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1800" i="1" dirty="0">
                        <a:latin typeface="Cambria Math" panose="02040503050406030204" pitchFamily="18" charset="0"/>
                      </a:rPr>
                      <m:t>) =</m:t>
                    </m:r>
                  </m:oMath>
                </a14:m>
                <a:endParaRPr lang="en-US" sz="1800" dirty="0"/>
              </a:p>
              <a:p>
                <a:pPr lvl="1">
                  <a:spcBef>
                    <a:spcPct val="30000"/>
                  </a:spcBef>
                </a:pPr>
                <a:r>
                  <a:rPr lang="en-US" sz="1800" dirty="0"/>
                  <a:t>b) </a:t>
                </a:r>
                <a14:m>
                  <m:oMath xmlns:m="http://schemas.openxmlformats.org/officeDocument/2006/math">
                    <m:r>
                      <a:rPr lang="en-US" sz="1800" i="1" dirty="0">
                        <a:latin typeface="Cambria Math" panose="02040503050406030204" pitchFamily="18" charset="0"/>
                      </a:rPr>
                      <m:t>5</m:t>
                    </m:r>
                    <m:r>
                      <a:rPr lang="en-US" sz="1800" i="1" dirty="0">
                        <a:latin typeface="Cambria Math" panose="02040503050406030204" pitchFamily="18" charset="0"/>
                      </a:rPr>
                      <m:t> . </m:t>
                    </m:r>
                    <m:r>
                      <a:rPr lang="en-US" sz="1800" i="1" dirty="0">
                        <a:latin typeface="Cambria Math" panose="02040503050406030204" pitchFamily="18" charset="0"/>
                      </a:rPr>
                      <m:t>0</m:t>
                    </m:r>
                    <m:r>
                      <a:rPr lang="en-US" sz="1800" i="1" dirty="0">
                        <a:latin typeface="Cambria Math" panose="02040503050406030204" pitchFamily="18" charset="0"/>
                      </a:rPr>
                      <m:t> =          </m:t>
                    </m:r>
                  </m:oMath>
                </a14:m>
                <a:r>
                  <a:rPr lang="en-US" sz="1800" dirty="0"/>
                  <a:t>d) </a:t>
                </a:r>
                <a14:m>
                  <m:oMath xmlns:m="http://schemas.openxmlformats.org/officeDocument/2006/math">
                    <m:r>
                      <a:rPr lang="en-US" sz="1800" i="1" dirty="0">
                        <a:latin typeface="Cambria Math" panose="02040503050406030204" pitchFamily="18" charset="0"/>
                      </a:rPr>
                      <m:t>(– </m:t>
                    </m:r>
                    <m:r>
                      <a:rPr lang="en-US" sz="1800" i="1" dirty="0">
                        <a:latin typeface="Cambria Math" panose="02040503050406030204" pitchFamily="18" charset="0"/>
                      </a:rPr>
                      <m:t>5</m:t>
                    </m:r>
                    <m:r>
                      <a:rPr lang="en-US" sz="1800" i="1" dirty="0">
                        <a:latin typeface="Cambria Math" panose="02040503050406030204" pitchFamily="18" charset="0"/>
                      </a:rPr>
                      <m:t>) . (– </m:t>
                    </m:r>
                    <m:r>
                      <a:rPr lang="en-US" sz="1800" i="1" dirty="0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1800" i="1" dirty="0">
                        <a:latin typeface="Cambria Math" panose="02040503050406030204" pitchFamily="18" charset="0"/>
                      </a:rPr>
                      <m:t>) = </m:t>
                    </m:r>
                  </m:oMath>
                </a14:m>
                <a:r>
                  <a:rPr lang="en-US" sz="1800" dirty="0"/>
                  <a:t>	f) </a:t>
                </a:r>
                <a14:m>
                  <m:oMath xmlns:m="http://schemas.openxmlformats.org/officeDocument/2006/math">
                    <m:r>
                      <a:rPr lang="en-US" sz="1800" i="1" dirty="0">
                        <a:latin typeface="Cambria Math" panose="02040503050406030204" pitchFamily="18" charset="0"/>
                      </a:rPr>
                      <m:t>(– </m:t>
                    </m:r>
                    <m:r>
                      <a:rPr lang="en-US" sz="1800" i="1" dirty="0">
                        <a:latin typeface="Cambria Math" panose="02040503050406030204" pitchFamily="18" charset="0"/>
                      </a:rPr>
                      <m:t>5</m:t>
                    </m:r>
                    <m:r>
                      <a:rPr lang="en-US" sz="1800" i="1" dirty="0">
                        <a:latin typeface="Cambria Math" panose="02040503050406030204" pitchFamily="18" charset="0"/>
                      </a:rPr>
                      <m:t>) . </m:t>
                    </m:r>
                    <m:r>
                      <a:rPr lang="en-US" sz="1800" i="1" dirty="0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1800" i="1" dirty="0">
                        <a:latin typeface="Cambria Math" panose="02040503050406030204" pitchFamily="18" charset="0"/>
                      </a:rPr>
                      <m:t> =</m:t>
                    </m:r>
                  </m:oMath>
                </a14:m>
                <a:endParaRPr lang="en-US" sz="1800" dirty="0"/>
              </a:p>
            </p:txBody>
          </p:sp>
        </mc:Choice>
        <mc:Fallback xmlns="">
          <p:sp>
            <p:nvSpPr>
              <p:cNvPr id="56" name="Text 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59164" y="552729"/>
                <a:ext cx="6858000" cy="1089529"/>
              </a:xfrm>
              <a:prstGeom prst="rect">
                <a:avLst/>
              </a:prstGeom>
              <a:blipFill>
                <a:blip r:embed="rId4"/>
                <a:stretch>
                  <a:fillRect t="-3371" b="-8427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0" name="TextBox 59"/>
          <p:cNvSpPr txBox="1"/>
          <p:nvPr/>
        </p:nvSpPr>
        <p:spPr>
          <a:xfrm>
            <a:off x="5223934" y="2116667"/>
            <a:ext cx="2692399" cy="25391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 2 + 4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2" name="Rectangle 61"/>
              <p:cNvSpPr/>
              <p:nvPr/>
            </p:nvSpPr>
            <p:spPr>
              <a:xfrm>
                <a:off x="2626614" y="912826"/>
                <a:ext cx="377026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sz="1800" dirty="0">
                  <a:solidFill>
                    <a:srgbClr val="7030A0"/>
                  </a:solidFill>
                </a:endParaRPr>
              </a:p>
            </p:txBody>
          </p:sp>
        </mc:Choice>
        <mc:Fallback xmlns="">
          <p:sp>
            <p:nvSpPr>
              <p:cNvPr id="62" name="Rectangle 6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6614" y="912826"/>
                <a:ext cx="377026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3" name="Rectangle 62"/>
              <p:cNvSpPr/>
              <p:nvPr/>
            </p:nvSpPr>
            <p:spPr>
              <a:xfrm>
                <a:off x="2618544" y="1261585"/>
                <a:ext cx="422983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sz="1800" dirty="0">
                  <a:solidFill>
                    <a:srgbClr val="7030A0"/>
                  </a:solidFill>
                </a:endParaRPr>
              </a:p>
            </p:txBody>
          </p:sp>
        </mc:Choice>
        <mc:Fallback xmlns="">
          <p:sp>
            <p:nvSpPr>
              <p:cNvPr id="63" name="Rectangle 6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18544" y="1261585"/>
                <a:ext cx="422983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4" name="Rectangle 63"/>
              <p:cNvSpPr/>
              <p:nvPr/>
            </p:nvSpPr>
            <p:spPr>
              <a:xfrm>
                <a:off x="4117510" y="882705"/>
                <a:ext cx="505267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10</m:t>
                      </m:r>
                    </m:oMath>
                  </m:oMathPara>
                </a14:m>
                <a:endParaRPr lang="en-US" sz="1800" dirty="0">
                  <a:solidFill>
                    <a:srgbClr val="7030A0"/>
                  </a:solidFill>
                </a:endParaRPr>
              </a:p>
            </p:txBody>
          </p:sp>
        </mc:Choice>
        <mc:Fallback xmlns="">
          <p:sp>
            <p:nvSpPr>
              <p:cNvPr id="64" name="Rectangle 6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17510" y="882705"/>
                <a:ext cx="505267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5" name="Rectangle 64"/>
              <p:cNvSpPr/>
              <p:nvPr/>
            </p:nvSpPr>
            <p:spPr>
              <a:xfrm>
                <a:off x="4880304" y="1253216"/>
                <a:ext cx="505267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10</m:t>
                      </m:r>
                    </m:oMath>
                  </m:oMathPara>
                </a14:m>
                <a:endParaRPr lang="en-US" sz="1800" dirty="0">
                  <a:solidFill>
                    <a:srgbClr val="7030A0"/>
                  </a:solidFill>
                </a:endParaRPr>
              </a:p>
            </p:txBody>
          </p:sp>
        </mc:Choice>
        <mc:Fallback xmlns="">
          <p:sp>
            <p:nvSpPr>
              <p:cNvPr id="65" name="Rectangle 6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0304" y="1253216"/>
                <a:ext cx="505267" cy="3693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6" name="Rectangle 65"/>
              <p:cNvSpPr/>
              <p:nvPr/>
            </p:nvSpPr>
            <p:spPr>
              <a:xfrm>
                <a:off x="7126743" y="903594"/>
                <a:ext cx="678391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1800" i="1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10</m:t>
                      </m:r>
                    </m:oMath>
                  </m:oMathPara>
                </a14:m>
                <a:endParaRPr lang="en-US" sz="1800" dirty="0">
                  <a:solidFill>
                    <a:srgbClr val="7030A0"/>
                  </a:solidFill>
                </a:endParaRPr>
              </a:p>
            </p:txBody>
          </p:sp>
        </mc:Choice>
        <mc:Fallback xmlns="">
          <p:sp>
            <p:nvSpPr>
              <p:cNvPr id="66" name="Rectangle 6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26743" y="903594"/>
                <a:ext cx="678391" cy="36933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7" name="Rectangle 66"/>
              <p:cNvSpPr/>
              <p:nvPr/>
            </p:nvSpPr>
            <p:spPr>
              <a:xfrm>
                <a:off x="7132687" y="1272926"/>
                <a:ext cx="678391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1800" i="1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10</m:t>
                      </m:r>
                    </m:oMath>
                  </m:oMathPara>
                </a14:m>
                <a:endParaRPr lang="en-US" sz="1800" dirty="0">
                  <a:solidFill>
                    <a:srgbClr val="7030A0"/>
                  </a:solidFill>
                </a:endParaRPr>
              </a:p>
            </p:txBody>
          </p:sp>
        </mc:Choice>
        <mc:Fallback xmlns="">
          <p:sp>
            <p:nvSpPr>
              <p:cNvPr id="67" name="Rectangle 6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32687" y="1272926"/>
                <a:ext cx="678391" cy="369332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0" name="Rectangle 69"/>
              <p:cNvSpPr/>
              <p:nvPr/>
            </p:nvSpPr>
            <p:spPr>
              <a:xfrm>
                <a:off x="7218944" y="3036689"/>
                <a:ext cx="402674" cy="34624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5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US" sz="165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0" name="Rectangle 6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18944" y="3036689"/>
                <a:ext cx="402674" cy="346249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1" name="Rectangle 70"/>
              <p:cNvSpPr/>
              <p:nvPr/>
            </p:nvSpPr>
            <p:spPr>
              <a:xfrm>
                <a:off x="7218944" y="3429459"/>
                <a:ext cx="402674" cy="34624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5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US" sz="165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1" name="Rectangle 7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18944" y="3429459"/>
                <a:ext cx="402674" cy="346249"/>
              </a:xfrm>
              <a:prstGeom prst="rect">
                <a:avLst/>
              </a:prstGeom>
              <a:blipFill>
                <a:blip r:embed="rId2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2" name="Rectangle 71"/>
              <p:cNvSpPr/>
              <p:nvPr/>
            </p:nvSpPr>
            <p:spPr>
              <a:xfrm>
                <a:off x="7218944" y="3731938"/>
                <a:ext cx="402674" cy="34624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5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</m:oMath>
                  </m:oMathPara>
                </a14:m>
                <a:endParaRPr lang="en-US" sz="165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2" name="Rectangle 7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18944" y="3731938"/>
                <a:ext cx="402674" cy="346249"/>
              </a:xfrm>
              <a:prstGeom prst="rect">
                <a:avLst/>
              </a:prstGeom>
              <a:blipFill>
                <a:blip r:embed="rId2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3" name="Rectangle 72"/>
              <p:cNvSpPr/>
              <p:nvPr/>
            </p:nvSpPr>
            <p:spPr>
              <a:xfrm>
                <a:off x="7218943" y="4076751"/>
                <a:ext cx="402674" cy="34624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5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</m:oMath>
                  </m:oMathPara>
                </a14:m>
                <a:endParaRPr lang="en-US" sz="165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3" name="Rectangle 7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18943" y="4076751"/>
                <a:ext cx="402674" cy="346249"/>
              </a:xfrm>
              <a:prstGeom prst="rect">
                <a:avLst/>
              </a:prstGeom>
              <a:blipFill>
                <a:blip r:embed="rId2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4" name="Rectangle 73"/>
              <p:cNvSpPr/>
              <p:nvPr/>
            </p:nvSpPr>
            <p:spPr>
              <a:xfrm>
                <a:off x="5470577" y="4390310"/>
                <a:ext cx="402674" cy="34624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5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</m:oMath>
                  </m:oMathPara>
                </a14:m>
                <a:endParaRPr lang="en-US" sz="165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4" name="Rectangle 7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70577" y="4390310"/>
                <a:ext cx="402674" cy="346249"/>
              </a:xfrm>
              <a:prstGeom prst="rect">
                <a:avLst/>
              </a:prstGeom>
              <a:blipFill>
                <a:blip r:embed="rId2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5" name="Rectangle 74"/>
              <p:cNvSpPr/>
              <p:nvPr/>
            </p:nvSpPr>
            <p:spPr>
              <a:xfrm>
                <a:off x="6309547" y="4788417"/>
                <a:ext cx="402674" cy="34624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5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</m:oMath>
                  </m:oMathPara>
                </a14:m>
                <a:endParaRPr lang="en-US" sz="165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5" name="Rectangle 7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9547" y="4788417"/>
                <a:ext cx="402674" cy="346249"/>
              </a:xfrm>
              <a:prstGeom prst="rect">
                <a:avLst/>
              </a:prstGeom>
              <a:blipFill>
                <a:blip r:embed="rId2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6" name="Oval 75"/>
          <p:cNvSpPr/>
          <p:nvPr/>
        </p:nvSpPr>
        <p:spPr>
          <a:xfrm>
            <a:off x="2653377" y="917943"/>
            <a:ext cx="317634" cy="6872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7" name="TextBox 76"/>
              <p:cNvSpPr txBox="1"/>
              <p:nvPr/>
            </p:nvSpPr>
            <p:spPr>
              <a:xfrm>
                <a:off x="368402" y="2161432"/>
                <a:ext cx="4807457" cy="2031325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Wingdings" panose="05000000000000000000" pitchFamily="2" charset="2"/>
                  </a:rPr>
                  <a:t>NHẬN XÉT:</a:t>
                </a:r>
              </a:p>
              <a:p>
                <a:pPr marL="285750" indent="-285750">
                  <a:buFont typeface="Wingdings" panose="05000000000000000000" pitchFamily="2" charset="2"/>
                  <a:buChar char=""/>
                </a:pPr>
                <a:r>
                  <a:rPr lang="en-US" sz="1800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b="1" i="1" dirty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𝒂</m:t>
                    </m:r>
                    <m:r>
                      <a:rPr lang="en-US" sz="1800" b="1" i="1" dirty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1800" b="1" i="1" dirty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𝒃</m:t>
                    </m:r>
                    <m:r>
                      <a:rPr lang="en-US" sz="1800" b="1" i="1" dirty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800" b="1" i="1" dirty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1800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thì</a:t>
                </a:r>
                <a:r>
                  <a:rPr lang="en-US" sz="1800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hoặc</a:t>
                </a:r>
                <a:r>
                  <a:rPr lang="en-US" sz="1800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b="1" i="1" dirty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𝒂</m:t>
                    </m:r>
                    <m:r>
                      <a:rPr lang="en-US" sz="1800" b="1" i="1" dirty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800" b="1" i="1" dirty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1800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hoặc</a:t>
                </a:r>
                <a:r>
                  <a:rPr lang="en-US" sz="1800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b="1" i="1" dirty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𝒃</m:t>
                    </m:r>
                    <m:r>
                      <a:rPr lang="en-US" sz="1800" b="1" i="1" dirty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800" b="1" i="1" dirty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endParaRPr lang="en-US" sz="18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1800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Wingdings" panose="05000000000000000000" pitchFamily="2" charset="2"/>
                  </a:rPr>
                  <a:t>     </a:t>
                </a:r>
                <a:r>
                  <a:rPr lang="en-US" sz="1800" b="1" dirty="0" err="1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Khi</a:t>
                </a:r>
                <a:r>
                  <a:rPr lang="en-US" sz="1800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đổi</a:t>
                </a:r>
                <a:r>
                  <a:rPr lang="en-US" sz="1800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dấu</a:t>
                </a:r>
                <a:r>
                  <a:rPr lang="en-US" sz="1800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1800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thừa</a:t>
                </a:r>
                <a:r>
                  <a:rPr lang="en-US" sz="1800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1800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thì</a:t>
                </a:r>
                <a:r>
                  <a:rPr lang="en-US" sz="1800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tích</a:t>
                </a:r>
                <a:r>
                  <a:rPr lang="en-US" sz="1800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đổi</a:t>
                </a:r>
                <a:r>
                  <a:rPr lang="en-US" sz="1800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dấu</a:t>
                </a:r>
                <a:r>
                  <a:rPr lang="en-US" sz="1800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1800" b="1" dirty="0" err="1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Khi</a:t>
                </a:r>
                <a:r>
                  <a:rPr lang="en-US" sz="1800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đổi</a:t>
                </a:r>
                <a:r>
                  <a:rPr lang="en-US" sz="1800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dấu</a:t>
                </a:r>
                <a:r>
                  <a:rPr lang="en-US" sz="1800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hai</a:t>
                </a:r>
                <a:r>
                  <a:rPr lang="en-US" sz="1800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thừa</a:t>
                </a:r>
                <a:r>
                  <a:rPr lang="en-US" sz="1800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1800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thì</a:t>
                </a:r>
                <a:r>
                  <a:rPr lang="en-US" sz="1800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tích</a:t>
                </a:r>
                <a:r>
                  <a:rPr lang="en-US" sz="1800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1800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thay</a:t>
                </a:r>
                <a:r>
                  <a:rPr lang="en-US" sz="1800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đổi</a:t>
                </a:r>
                <a:endParaRPr lang="en-US" sz="18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285750" indent="-285750">
                  <a:buFont typeface="Wingdings" panose="05000000000000000000" pitchFamily="2" charset="2"/>
                  <a:buChar char=""/>
                </a:pPr>
                <a:r>
                  <a:rPr lang="en-US" sz="1800" b="1" dirty="0" err="1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Tích</a:t>
                </a:r>
                <a:r>
                  <a:rPr lang="en-US" sz="1800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1800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hai</a:t>
                </a:r>
                <a:r>
                  <a:rPr lang="en-US" sz="1800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1800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nguyên</a:t>
                </a:r>
                <a:r>
                  <a:rPr lang="en-US" sz="1800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cùng</a:t>
                </a:r>
                <a:r>
                  <a:rPr lang="en-US" sz="1800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dấu</a:t>
                </a:r>
                <a:r>
                  <a:rPr lang="en-US" sz="1800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luôn</a:t>
                </a:r>
                <a:r>
                  <a:rPr lang="en-US" sz="1800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1800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1800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nguyên</a:t>
                </a:r>
                <a:r>
                  <a:rPr lang="en-US" sz="1800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dương</a:t>
                </a:r>
                <a:r>
                  <a:rPr lang="en-US" sz="1800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77" name="TextBox 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8402" y="2161432"/>
                <a:ext cx="4807457" cy="2031325"/>
              </a:xfrm>
              <a:prstGeom prst="rect">
                <a:avLst/>
              </a:prstGeom>
              <a:blipFill>
                <a:blip r:embed="rId26"/>
                <a:stretch>
                  <a:fillRect l="-757" t="-1187" b="-32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9" name="Picture 2" descr="Hình ảnh có liên quan"/>
          <p:cNvPicPr>
            <a:picLocks noChangeAspect="1" noChangeArrowheads="1"/>
          </p:cNvPicPr>
          <p:nvPr/>
        </p:nvPicPr>
        <p:blipFill rotWithShape="1">
          <a:blip r:embed="rId2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35" b="3741"/>
          <a:stretch/>
        </p:blipFill>
        <p:spPr bwMode="auto">
          <a:xfrm>
            <a:off x="-51421" y="4135639"/>
            <a:ext cx="1425361" cy="967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" name="Rounded Rectangle 79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03:00</a:t>
            </a:r>
          </a:p>
        </p:txBody>
      </p:sp>
      <p:sp>
        <p:nvSpPr>
          <p:cNvPr id="81" name="Rounded Rectangle 80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02:59</a:t>
            </a:r>
          </a:p>
        </p:txBody>
      </p:sp>
      <p:sp>
        <p:nvSpPr>
          <p:cNvPr id="82" name="Rounded Rectangle 81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02:58</a:t>
            </a:r>
          </a:p>
        </p:txBody>
      </p:sp>
      <p:sp>
        <p:nvSpPr>
          <p:cNvPr id="83" name="Rounded Rectangle 82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02:57</a:t>
            </a:r>
          </a:p>
        </p:txBody>
      </p:sp>
      <p:sp>
        <p:nvSpPr>
          <p:cNvPr id="84" name="Rounded Rectangle 83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02:56</a:t>
            </a:r>
          </a:p>
        </p:txBody>
      </p:sp>
      <p:sp>
        <p:nvSpPr>
          <p:cNvPr id="85" name="Rounded Rectangle 84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02:55</a:t>
            </a:r>
          </a:p>
        </p:txBody>
      </p:sp>
      <p:sp>
        <p:nvSpPr>
          <p:cNvPr id="86" name="Rounded Rectangle 85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02:54</a:t>
            </a:r>
          </a:p>
        </p:txBody>
      </p:sp>
      <p:sp>
        <p:nvSpPr>
          <p:cNvPr id="87" name="Rounded Rectangle 86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02:53</a:t>
            </a:r>
          </a:p>
        </p:txBody>
      </p:sp>
      <p:sp>
        <p:nvSpPr>
          <p:cNvPr id="88" name="Rounded Rectangle 87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02:52</a:t>
            </a:r>
          </a:p>
        </p:txBody>
      </p:sp>
      <p:sp>
        <p:nvSpPr>
          <p:cNvPr id="89" name="Rounded Rectangle 88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02:51</a:t>
            </a:r>
          </a:p>
        </p:txBody>
      </p:sp>
      <p:sp>
        <p:nvSpPr>
          <p:cNvPr id="90" name="Rounded Rectangle 89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02:50</a:t>
            </a:r>
          </a:p>
        </p:txBody>
      </p:sp>
      <p:sp>
        <p:nvSpPr>
          <p:cNvPr id="91" name="Rounded Rectangle 90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02:49</a:t>
            </a:r>
          </a:p>
        </p:txBody>
      </p:sp>
      <p:sp>
        <p:nvSpPr>
          <p:cNvPr id="92" name="Rounded Rectangle 91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02:48</a:t>
            </a:r>
          </a:p>
        </p:txBody>
      </p:sp>
      <p:sp>
        <p:nvSpPr>
          <p:cNvPr id="93" name="Rounded Rectangle 92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02:47</a:t>
            </a:r>
          </a:p>
        </p:txBody>
      </p:sp>
      <p:sp>
        <p:nvSpPr>
          <p:cNvPr id="94" name="Rounded Rectangle 93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02:46</a:t>
            </a:r>
          </a:p>
        </p:txBody>
      </p:sp>
      <p:sp>
        <p:nvSpPr>
          <p:cNvPr id="95" name="Rounded Rectangle 94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02:45</a:t>
            </a:r>
          </a:p>
        </p:txBody>
      </p:sp>
      <p:sp>
        <p:nvSpPr>
          <p:cNvPr id="96" name="Rounded Rectangle 95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02:44</a:t>
            </a:r>
          </a:p>
        </p:txBody>
      </p:sp>
      <p:sp>
        <p:nvSpPr>
          <p:cNvPr id="97" name="Rounded Rectangle 96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02:43</a:t>
            </a:r>
          </a:p>
        </p:txBody>
      </p:sp>
      <p:sp>
        <p:nvSpPr>
          <p:cNvPr id="98" name="Rounded Rectangle 97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02:42</a:t>
            </a:r>
          </a:p>
        </p:txBody>
      </p:sp>
      <p:sp>
        <p:nvSpPr>
          <p:cNvPr id="99" name="Rounded Rectangle 98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02:41</a:t>
            </a:r>
          </a:p>
        </p:txBody>
      </p:sp>
      <p:sp>
        <p:nvSpPr>
          <p:cNvPr id="100" name="Rounded Rectangle 99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02:40</a:t>
            </a:r>
          </a:p>
        </p:txBody>
      </p:sp>
      <p:sp>
        <p:nvSpPr>
          <p:cNvPr id="101" name="Rounded Rectangle 100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02:39</a:t>
            </a:r>
          </a:p>
        </p:txBody>
      </p:sp>
      <p:sp>
        <p:nvSpPr>
          <p:cNvPr id="102" name="Rounded Rectangle 101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02:38</a:t>
            </a:r>
          </a:p>
        </p:txBody>
      </p:sp>
      <p:sp>
        <p:nvSpPr>
          <p:cNvPr id="103" name="Rounded Rectangle 102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02:37</a:t>
            </a:r>
          </a:p>
        </p:txBody>
      </p:sp>
      <p:sp>
        <p:nvSpPr>
          <p:cNvPr id="104" name="Rounded Rectangle 103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02:36</a:t>
            </a:r>
          </a:p>
        </p:txBody>
      </p:sp>
      <p:sp>
        <p:nvSpPr>
          <p:cNvPr id="105" name="Rounded Rectangle 104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02:35</a:t>
            </a:r>
          </a:p>
        </p:txBody>
      </p:sp>
      <p:sp>
        <p:nvSpPr>
          <p:cNvPr id="106" name="Rounded Rectangle 105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02:34</a:t>
            </a:r>
          </a:p>
        </p:txBody>
      </p:sp>
      <p:sp>
        <p:nvSpPr>
          <p:cNvPr id="107" name="Rounded Rectangle 106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02:33</a:t>
            </a:r>
          </a:p>
        </p:txBody>
      </p:sp>
      <p:sp>
        <p:nvSpPr>
          <p:cNvPr id="108" name="Rounded Rectangle 107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02:32</a:t>
            </a:r>
          </a:p>
        </p:txBody>
      </p:sp>
      <p:sp>
        <p:nvSpPr>
          <p:cNvPr id="109" name="Rounded Rectangle 108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02:31</a:t>
            </a:r>
          </a:p>
        </p:txBody>
      </p:sp>
      <p:sp>
        <p:nvSpPr>
          <p:cNvPr id="110" name="Rounded Rectangle 109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02:30</a:t>
            </a:r>
          </a:p>
        </p:txBody>
      </p:sp>
      <p:sp>
        <p:nvSpPr>
          <p:cNvPr id="111" name="Rounded Rectangle 110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02:29</a:t>
            </a:r>
          </a:p>
        </p:txBody>
      </p:sp>
      <p:sp>
        <p:nvSpPr>
          <p:cNvPr id="112" name="Rounded Rectangle 111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02:28</a:t>
            </a:r>
          </a:p>
        </p:txBody>
      </p:sp>
      <p:sp>
        <p:nvSpPr>
          <p:cNvPr id="113" name="Rounded Rectangle 112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02:27</a:t>
            </a:r>
          </a:p>
        </p:txBody>
      </p:sp>
      <p:sp>
        <p:nvSpPr>
          <p:cNvPr id="114" name="Rounded Rectangle 113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02:26</a:t>
            </a:r>
          </a:p>
        </p:txBody>
      </p:sp>
      <p:sp>
        <p:nvSpPr>
          <p:cNvPr id="115" name="Rounded Rectangle 114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02:25</a:t>
            </a:r>
          </a:p>
        </p:txBody>
      </p:sp>
      <p:sp>
        <p:nvSpPr>
          <p:cNvPr id="116" name="Rounded Rectangle 115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02:24</a:t>
            </a:r>
          </a:p>
        </p:txBody>
      </p:sp>
      <p:sp>
        <p:nvSpPr>
          <p:cNvPr id="117" name="Rounded Rectangle 116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02:23</a:t>
            </a:r>
          </a:p>
        </p:txBody>
      </p:sp>
      <p:sp>
        <p:nvSpPr>
          <p:cNvPr id="118" name="Rounded Rectangle 117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02:22</a:t>
            </a:r>
          </a:p>
        </p:txBody>
      </p:sp>
      <p:sp>
        <p:nvSpPr>
          <p:cNvPr id="119" name="Rounded Rectangle 118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02:21</a:t>
            </a:r>
          </a:p>
        </p:txBody>
      </p:sp>
      <p:sp>
        <p:nvSpPr>
          <p:cNvPr id="120" name="Rounded Rectangle 119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02:20</a:t>
            </a:r>
          </a:p>
        </p:txBody>
      </p:sp>
      <p:sp>
        <p:nvSpPr>
          <p:cNvPr id="121" name="Rounded Rectangle 120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02:19</a:t>
            </a:r>
          </a:p>
        </p:txBody>
      </p:sp>
      <p:sp>
        <p:nvSpPr>
          <p:cNvPr id="122" name="Rounded Rectangle 121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02:18</a:t>
            </a:r>
          </a:p>
        </p:txBody>
      </p:sp>
      <p:sp>
        <p:nvSpPr>
          <p:cNvPr id="123" name="Rounded Rectangle 122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02:17</a:t>
            </a:r>
          </a:p>
        </p:txBody>
      </p:sp>
      <p:sp>
        <p:nvSpPr>
          <p:cNvPr id="124" name="Rounded Rectangle 123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02:16</a:t>
            </a:r>
          </a:p>
        </p:txBody>
      </p:sp>
      <p:sp>
        <p:nvSpPr>
          <p:cNvPr id="125" name="Rounded Rectangle 124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02:15</a:t>
            </a:r>
          </a:p>
        </p:txBody>
      </p:sp>
      <p:sp>
        <p:nvSpPr>
          <p:cNvPr id="126" name="Rounded Rectangle 125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02:14</a:t>
            </a:r>
          </a:p>
        </p:txBody>
      </p:sp>
      <p:sp>
        <p:nvSpPr>
          <p:cNvPr id="127" name="Rounded Rectangle 126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02:13</a:t>
            </a:r>
          </a:p>
        </p:txBody>
      </p:sp>
      <p:sp>
        <p:nvSpPr>
          <p:cNvPr id="128" name="Rounded Rectangle 127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02:12</a:t>
            </a:r>
          </a:p>
        </p:txBody>
      </p:sp>
      <p:sp>
        <p:nvSpPr>
          <p:cNvPr id="129" name="Rounded Rectangle 128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02:11</a:t>
            </a:r>
          </a:p>
        </p:txBody>
      </p:sp>
      <p:sp>
        <p:nvSpPr>
          <p:cNvPr id="130" name="Rounded Rectangle 129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02:10</a:t>
            </a:r>
          </a:p>
        </p:txBody>
      </p:sp>
      <p:sp>
        <p:nvSpPr>
          <p:cNvPr id="131" name="Rounded Rectangle 130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02:09</a:t>
            </a:r>
          </a:p>
        </p:txBody>
      </p:sp>
      <p:sp>
        <p:nvSpPr>
          <p:cNvPr id="132" name="Rounded Rectangle 131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02:08</a:t>
            </a:r>
          </a:p>
        </p:txBody>
      </p:sp>
      <p:sp>
        <p:nvSpPr>
          <p:cNvPr id="133" name="Rounded Rectangle 132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02:07</a:t>
            </a:r>
          </a:p>
        </p:txBody>
      </p:sp>
      <p:sp>
        <p:nvSpPr>
          <p:cNvPr id="134" name="Rounded Rectangle 133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02:06</a:t>
            </a:r>
          </a:p>
        </p:txBody>
      </p:sp>
      <p:sp>
        <p:nvSpPr>
          <p:cNvPr id="135" name="Rounded Rectangle 134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02:05</a:t>
            </a:r>
          </a:p>
        </p:txBody>
      </p:sp>
      <p:sp>
        <p:nvSpPr>
          <p:cNvPr id="136" name="Rounded Rectangle 135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02:04</a:t>
            </a:r>
          </a:p>
        </p:txBody>
      </p:sp>
      <p:sp>
        <p:nvSpPr>
          <p:cNvPr id="137" name="Rounded Rectangle 136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02:03</a:t>
            </a:r>
          </a:p>
        </p:txBody>
      </p:sp>
      <p:sp>
        <p:nvSpPr>
          <p:cNvPr id="138" name="Rounded Rectangle 137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02:02</a:t>
            </a:r>
          </a:p>
        </p:txBody>
      </p:sp>
      <p:sp>
        <p:nvSpPr>
          <p:cNvPr id="139" name="Rounded Rectangle 138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02:01</a:t>
            </a:r>
          </a:p>
        </p:txBody>
      </p:sp>
      <p:sp>
        <p:nvSpPr>
          <p:cNvPr id="140" name="Rounded Rectangle 139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02:00</a:t>
            </a:r>
          </a:p>
        </p:txBody>
      </p:sp>
      <p:sp>
        <p:nvSpPr>
          <p:cNvPr id="141" name="Rounded Rectangle 140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01:59</a:t>
            </a:r>
          </a:p>
        </p:txBody>
      </p:sp>
      <p:sp>
        <p:nvSpPr>
          <p:cNvPr id="142" name="Rounded Rectangle 141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01:58</a:t>
            </a:r>
          </a:p>
        </p:txBody>
      </p:sp>
      <p:sp>
        <p:nvSpPr>
          <p:cNvPr id="143" name="Rounded Rectangle 142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01:57</a:t>
            </a:r>
          </a:p>
        </p:txBody>
      </p:sp>
      <p:sp>
        <p:nvSpPr>
          <p:cNvPr id="144" name="Rounded Rectangle 143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01:56</a:t>
            </a:r>
          </a:p>
        </p:txBody>
      </p:sp>
      <p:sp>
        <p:nvSpPr>
          <p:cNvPr id="145" name="Rounded Rectangle 144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01:55</a:t>
            </a:r>
          </a:p>
        </p:txBody>
      </p:sp>
      <p:sp>
        <p:nvSpPr>
          <p:cNvPr id="146" name="Rounded Rectangle 145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01:54</a:t>
            </a:r>
          </a:p>
        </p:txBody>
      </p:sp>
      <p:sp>
        <p:nvSpPr>
          <p:cNvPr id="147" name="Rounded Rectangle 146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01:53</a:t>
            </a:r>
          </a:p>
        </p:txBody>
      </p:sp>
      <p:sp>
        <p:nvSpPr>
          <p:cNvPr id="148" name="Rounded Rectangle 147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01:52</a:t>
            </a:r>
          </a:p>
        </p:txBody>
      </p:sp>
      <p:sp>
        <p:nvSpPr>
          <p:cNvPr id="149" name="Rounded Rectangle 148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01:51</a:t>
            </a:r>
          </a:p>
        </p:txBody>
      </p:sp>
      <p:sp>
        <p:nvSpPr>
          <p:cNvPr id="150" name="Rounded Rectangle 149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01:50</a:t>
            </a:r>
          </a:p>
        </p:txBody>
      </p:sp>
      <p:sp>
        <p:nvSpPr>
          <p:cNvPr id="151" name="Rounded Rectangle 150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01:49</a:t>
            </a:r>
          </a:p>
        </p:txBody>
      </p:sp>
      <p:sp>
        <p:nvSpPr>
          <p:cNvPr id="152" name="Rounded Rectangle 151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01:48</a:t>
            </a:r>
          </a:p>
        </p:txBody>
      </p:sp>
      <p:sp>
        <p:nvSpPr>
          <p:cNvPr id="153" name="Rounded Rectangle 152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01:47</a:t>
            </a:r>
          </a:p>
        </p:txBody>
      </p:sp>
      <p:sp>
        <p:nvSpPr>
          <p:cNvPr id="154" name="Rounded Rectangle 153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01:46</a:t>
            </a:r>
          </a:p>
        </p:txBody>
      </p:sp>
      <p:sp>
        <p:nvSpPr>
          <p:cNvPr id="155" name="Rounded Rectangle 154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01:45</a:t>
            </a:r>
          </a:p>
        </p:txBody>
      </p:sp>
      <p:sp>
        <p:nvSpPr>
          <p:cNvPr id="156" name="Rounded Rectangle 155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01:44</a:t>
            </a:r>
          </a:p>
        </p:txBody>
      </p:sp>
      <p:sp>
        <p:nvSpPr>
          <p:cNvPr id="157" name="Rounded Rectangle 156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01:43</a:t>
            </a:r>
          </a:p>
        </p:txBody>
      </p:sp>
      <p:sp>
        <p:nvSpPr>
          <p:cNvPr id="158" name="Rounded Rectangle 157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01:42</a:t>
            </a:r>
          </a:p>
        </p:txBody>
      </p:sp>
      <p:sp>
        <p:nvSpPr>
          <p:cNvPr id="159" name="Rounded Rectangle 158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01:41</a:t>
            </a:r>
          </a:p>
        </p:txBody>
      </p:sp>
      <p:sp>
        <p:nvSpPr>
          <p:cNvPr id="160" name="Rounded Rectangle 159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01:40</a:t>
            </a:r>
          </a:p>
        </p:txBody>
      </p:sp>
      <p:sp>
        <p:nvSpPr>
          <p:cNvPr id="161" name="Rounded Rectangle 160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01:39</a:t>
            </a:r>
          </a:p>
        </p:txBody>
      </p:sp>
      <p:sp>
        <p:nvSpPr>
          <p:cNvPr id="162" name="Rounded Rectangle 161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01:38</a:t>
            </a:r>
          </a:p>
        </p:txBody>
      </p:sp>
      <p:sp>
        <p:nvSpPr>
          <p:cNvPr id="163" name="Rounded Rectangle 162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01:37</a:t>
            </a:r>
          </a:p>
        </p:txBody>
      </p:sp>
      <p:sp>
        <p:nvSpPr>
          <p:cNvPr id="164" name="Rounded Rectangle 163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01:36</a:t>
            </a:r>
          </a:p>
        </p:txBody>
      </p:sp>
      <p:sp>
        <p:nvSpPr>
          <p:cNvPr id="165" name="Rounded Rectangle 164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01:35</a:t>
            </a:r>
          </a:p>
        </p:txBody>
      </p:sp>
      <p:sp>
        <p:nvSpPr>
          <p:cNvPr id="166" name="Rounded Rectangle 165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01:34</a:t>
            </a:r>
          </a:p>
        </p:txBody>
      </p:sp>
      <p:sp>
        <p:nvSpPr>
          <p:cNvPr id="167" name="Rounded Rectangle 166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01:33</a:t>
            </a:r>
          </a:p>
        </p:txBody>
      </p:sp>
      <p:sp>
        <p:nvSpPr>
          <p:cNvPr id="168" name="Rounded Rectangle 167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01:32</a:t>
            </a:r>
          </a:p>
        </p:txBody>
      </p:sp>
      <p:sp>
        <p:nvSpPr>
          <p:cNvPr id="169" name="Rounded Rectangle 168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01:31</a:t>
            </a:r>
          </a:p>
        </p:txBody>
      </p:sp>
      <p:sp>
        <p:nvSpPr>
          <p:cNvPr id="170" name="Rounded Rectangle 169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01:30</a:t>
            </a:r>
          </a:p>
        </p:txBody>
      </p:sp>
      <p:sp>
        <p:nvSpPr>
          <p:cNvPr id="171" name="Rounded Rectangle 170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01:29</a:t>
            </a:r>
          </a:p>
        </p:txBody>
      </p:sp>
      <p:sp>
        <p:nvSpPr>
          <p:cNvPr id="172" name="Rounded Rectangle 171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01:28</a:t>
            </a:r>
          </a:p>
        </p:txBody>
      </p:sp>
      <p:sp>
        <p:nvSpPr>
          <p:cNvPr id="173" name="Rounded Rectangle 172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01:27</a:t>
            </a:r>
          </a:p>
        </p:txBody>
      </p:sp>
      <p:sp>
        <p:nvSpPr>
          <p:cNvPr id="174" name="Rounded Rectangle 173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01:26</a:t>
            </a:r>
          </a:p>
        </p:txBody>
      </p:sp>
      <p:sp>
        <p:nvSpPr>
          <p:cNvPr id="175" name="Rounded Rectangle 174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01:25</a:t>
            </a:r>
          </a:p>
        </p:txBody>
      </p:sp>
      <p:sp>
        <p:nvSpPr>
          <p:cNvPr id="176" name="Rounded Rectangle 175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01:24</a:t>
            </a:r>
          </a:p>
        </p:txBody>
      </p:sp>
      <p:sp>
        <p:nvSpPr>
          <p:cNvPr id="177" name="Rounded Rectangle 176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01:23</a:t>
            </a:r>
          </a:p>
        </p:txBody>
      </p:sp>
      <p:sp>
        <p:nvSpPr>
          <p:cNvPr id="178" name="Rounded Rectangle 177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01:22</a:t>
            </a:r>
          </a:p>
        </p:txBody>
      </p:sp>
      <p:sp>
        <p:nvSpPr>
          <p:cNvPr id="179" name="Rounded Rectangle 178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01:21</a:t>
            </a:r>
          </a:p>
        </p:txBody>
      </p:sp>
      <p:sp>
        <p:nvSpPr>
          <p:cNvPr id="180" name="Rounded Rectangle 179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01:20</a:t>
            </a:r>
          </a:p>
        </p:txBody>
      </p:sp>
      <p:sp>
        <p:nvSpPr>
          <p:cNvPr id="181" name="Rounded Rectangle 180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01:19</a:t>
            </a:r>
          </a:p>
        </p:txBody>
      </p:sp>
      <p:sp>
        <p:nvSpPr>
          <p:cNvPr id="182" name="Rounded Rectangle 181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01:18</a:t>
            </a:r>
          </a:p>
        </p:txBody>
      </p:sp>
      <p:sp>
        <p:nvSpPr>
          <p:cNvPr id="183" name="Rounded Rectangle 182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01:17</a:t>
            </a:r>
          </a:p>
        </p:txBody>
      </p:sp>
      <p:sp>
        <p:nvSpPr>
          <p:cNvPr id="184" name="Rounded Rectangle 183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01:16</a:t>
            </a:r>
          </a:p>
        </p:txBody>
      </p:sp>
      <p:sp>
        <p:nvSpPr>
          <p:cNvPr id="185" name="Rounded Rectangle 184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01:15</a:t>
            </a:r>
          </a:p>
        </p:txBody>
      </p:sp>
      <p:sp>
        <p:nvSpPr>
          <p:cNvPr id="186" name="Rounded Rectangle 185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01:14</a:t>
            </a:r>
          </a:p>
        </p:txBody>
      </p:sp>
      <p:sp>
        <p:nvSpPr>
          <p:cNvPr id="187" name="Rounded Rectangle 186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01:13</a:t>
            </a:r>
          </a:p>
        </p:txBody>
      </p:sp>
      <p:sp>
        <p:nvSpPr>
          <p:cNvPr id="188" name="Rounded Rectangle 187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01:12</a:t>
            </a:r>
          </a:p>
        </p:txBody>
      </p:sp>
      <p:sp>
        <p:nvSpPr>
          <p:cNvPr id="189" name="Rounded Rectangle 188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01:11</a:t>
            </a:r>
          </a:p>
        </p:txBody>
      </p:sp>
      <p:sp>
        <p:nvSpPr>
          <p:cNvPr id="190" name="Rounded Rectangle 189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01:10</a:t>
            </a:r>
          </a:p>
        </p:txBody>
      </p:sp>
      <p:sp>
        <p:nvSpPr>
          <p:cNvPr id="191" name="Rounded Rectangle 190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01:09</a:t>
            </a:r>
          </a:p>
        </p:txBody>
      </p:sp>
      <p:sp>
        <p:nvSpPr>
          <p:cNvPr id="192" name="Rounded Rectangle 191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01:08</a:t>
            </a:r>
          </a:p>
        </p:txBody>
      </p:sp>
      <p:sp>
        <p:nvSpPr>
          <p:cNvPr id="193" name="Rounded Rectangle 192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01:07</a:t>
            </a:r>
          </a:p>
        </p:txBody>
      </p:sp>
      <p:sp>
        <p:nvSpPr>
          <p:cNvPr id="194" name="Rounded Rectangle 193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01:06</a:t>
            </a:r>
          </a:p>
        </p:txBody>
      </p:sp>
      <p:sp>
        <p:nvSpPr>
          <p:cNvPr id="195" name="Rounded Rectangle 194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01:05</a:t>
            </a:r>
          </a:p>
        </p:txBody>
      </p:sp>
      <p:sp>
        <p:nvSpPr>
          <p:cNvPr id="196" name="Rounded Rectangle 195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01:04</a:t>
            </a:r>
          </a:p>
        </p:txBody>
      </p:sp>
      <p:sp>
        <p:nvSpPr>
          <p:cNvPr id="197" name="Rounded Rectangle 196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01:03</a:t>
            </a:r>
          </a:p>
        </p:txBody>
      </p:sp>
      <p:sp>
        <p:nvSpPr>
          <p:cNvPr id="198" name="Rounded Rectangle 197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01:02</a:t>
            </a:r>
          </a:p>
        </p:txBody>
      </p:sp>
      <p:sp>
        <p:nvSpPr>
          <p:cNvPr id="199" name="Rounded Rectangle 198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01:01</a:t>
            </a:r>
          </a:p>
        </p:txBody>
      </p:sp>
      <p:sp>
        <p:nvSpPr>
          <p:cNvPr id="200" name="Rounded Rectangle 199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01:00</a:t>
            </a:r>
          </a:p>
        </p:txBody>
      </p:sp>
      <p:sp>
        <p:nvSpPr>
          <p:cNvPr id="201" name="Rounded Rectangle 200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00:59</a:t>
            </a:r>
          </a:p>
        </p:txBody>
      </p:sp>
      <p:sp>
        <p:nvSpPr>
          <p:cNvPr id="202" name="Rounded Rectangle 201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00:58</a:t>
            </a:r>
          </a:p>
        </p:txBody>
      </p:sp>
      <p:sp>
        <p:nvSpPr>
          <p:cNvPr id="203" name="Rounded Rectangle 202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00:57</a:t>
            </a:r>
          </a:p>
        </p:txBody>
      </p:sp>
      <p:sp>
        <p:nvSpPr>
          <p:cNvPr id="204" name="Rounded Rectangle 203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00:56</a:t>
            </a:r>
          </a:p>
        </p:txBody>
      </p:sp>
      <p:sp>
        <p:nvSpPr>
          <p:cNvPr id="205" name="Rounded Rectangle 204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00:55</a:t>
            </a:r>
          </a:p>
        </p:txBody>
      </p:sp>
      <p:sp>
        <p:nvSpPr>
          <p:cNvPr id="206" name="Rounded Rectangle 205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00:54</a:t>
            </a:r>
          </a:p>
        </p:txBody>
      </p:sp>
      <p:sp>
        <p:nvSpPr>
          <p:cNvPr id="207" name="Rounded Rectangle 206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00:53</a:t>
            </a:r>
          </a:p>
        </p:txBody>
      </p:sp>
      <p:sp>
        <p:nvSpPr>
          <p:cNvPr id="208" name="Rounded Rectangle 207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00:52</a:t>
            </a:r>
          </a:p>
        </p:txBody>
      </p:sp>
      <p:sp>
        <p:nvSpPr>
          <p:cNvPr id="209" name="Rounded Rectangle 208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00:51</a:t>
            </a:r>
          </a:p>
        </p:txBody>
      </p:sp>
      <p:sp>
        <p:nvSpPr>
          <p:cNvPr id="210" name="Rounded Rectangle 209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00:50</a:t>
            </a:r>
          </a:p>
        </p:txBody>
      </p:sp>
      <p:sp>
        <p:nvSpPr>
          <p:cNvPr id="211" name="Rounded Rectangle 210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00:49</a:t>
            </a:r>
          </a:p>
        </p:txBody>
      </p:sp>
      <p:sp>
        <p:nvSpPr>
          <p:cNvPr id="212" name="Rounded Rectangle 211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00:48</a:t>
            </a:r>
          </a:p>
        </p:txBody>
      </p:sp>
      <p:sp>
        <p:nvSpPr>
          <p:cNvPr id="213" name="Rounded Rectangle 212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00:47</a:t>
            </a:r>
          </a:p>
        </p:txBody>
      </p:sp>
      <p:sp>
        <p:nvSpPr>
          <p:cNvPr id="214" name="Rounded Rectangle 213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00:46</a:t>
            </a:r>
          </a:p>
        </p:txBody>
      </p:sp>
      <p:sp>
        <p:nvSpPr>
          <p:cNvPr id="215" name="Rounded Rectangle 214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00:45</a:t>
            </a:r>
          </a:p>
        </p:txBody>
      </p:sp>
      <p:sp>
        <p:nvSpPr>
          <p:cNvPr id="216" name="Rounded Rectangle 215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00:44</a:t>
            </a:r>
          </a:p>
        </p:txBody>
      </p:sp>
      <p:sp>
        <p:nvSpPr>
          <p:cNvPr id="217" name="Rounded Rectangle 216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00:43</a:t>
            </a:r>
          </a:p>
        </p:txBody>
      </p:sp>
      <p:sp>
        <p:nvSpPr>
          <p:cNvPr id="218" name="Rounded Rectangle 217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00:42</a:t>
            </a:r>
          </a:p>
        </p:txBody>
      </p:sp>
      <p:sp>
        <p:nvSpPr>
          <p:cNvPr id="219" name="Rounded Rectangle 218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00:41</a:t>
            </a:r>
          </a:p>
        </p:txBody>
      </p:sp>
      <p:sp>
        <p:nvSpPr>
          <p:cNvPr id="220" name="Rounded Rectangle 219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00:40</a:t>
            </a:r>
          </a:p>
        </p:txBody>
      </p:sp>
      <p:sp>
        <p:nvSpPr>
          <p:cNvPr id="221" name="Rounded Rectangle 220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00:39</a:t>
            </a:r>
          </a:p>
        </p:txBody>
      </p:sp>
      <p:sp>
        <p:nvSpPr>
          <p:cNvPr id="222" name="Rounded Rectangle 221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00:38</a:t>
            </a:r>
          </a:p>
        </p:txBody>
      </p:sp>
      <p:sp>
        <p:nvSpPr>
          <p:cNvPr id="223" name="Rounded Rectangle 222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00:37</a:t>
            </a:r>
          </a:p>
        </p:txBody>
      </p:sp>
      <p:sp>
        <p:nvSpPr>
          <p:cNvPr id="224" name="Rounded Rectangle 223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00:36</a:t>
            </a:r>
          </a:p>
        </p:txBody>
      </p:sp>
      <p:sp>
        <p:nvSpPr>
          <p:cNvPr id="225" name="Rounded Rectangle 224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00:35</a:t>
            </a:r>
          </a:p>
        </p:txBody>
      </p:sp>
      <p:sp>
        <p:nvSpPr>
          <p:cNvPr id="226" name="Rounded Rectangle 225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00:34</a:t>
            </a:r>
          </a:p>
        </p:txBody>
      </p:sp>
      <p:sp>
        <p:nvSpPr>
          <p:cNvPr id="227" name="Rounded Rectangle 226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00:33</a:t>
            </a:r>
          </a:p>
        </p:txBody>
      </p:sp>
      <p:sp>
        <p:nvSpPr>
          <p:cNvPr id="228" name="Rounded Rectangle 227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00:32</a:t>
            </a:r>
          </a:p>
        </p:txBody>
      </p:sp>
      <p:sp>
        <p:nvSpPr>
          <p:cNvPr id="229" name="Rounded Rectangle 228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00:31</a:t>
            </a:r>
          </a:p>
        </p:txBody>
      </p:sp>
      <p:sp>
        <p:nvSpPr>
          <p:cNvPr id="230" name="Rounded Rectangle 229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00:30</a:t>
            </a:r>
          </a:p>
        </p:txBody>
      </p:sp>
      <p:sp>
        <p:nvSpPr>
          <p:cNvPr id="231" name="Rounded Rectangle 230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00:29</a:t>
            </a:r>
          </a:p>
        </p:txBody>
      </p:sp>
      <p:sp>
        <p:nvSpPr>
          <p:cNvPr id="232" name="Rounded Rectangle 231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00:28</a:t>
            </a:r>
          </a:p>
        </p:txBody>
      </p:sp>
      <p:sp>
        <p:nvSpPr>
          <p:cNvPr id="233" name="Rounded Rectangle 232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00:27</a:t>
            </a:r>
          </a:p>
        </p:txBody>
      </p:sp>
      <p:sp>
        <p:nvSpPr>
          <p:cNvPr id="234" name="Rounded Rectangle 233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00:26</a:t>
            </a:r>
          </a:p>
        </p:txBody>
      </p:sp>
      <p:sp>
        <p:nvSpPr>
          <p:cNvPr id="235" name="Rounded Rectangle 234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00:25</a:t>
            </a:r>
          </a:p>
        </p:txBody>
      </p:sp>
      <p:sp>
        <p:nvSpPr>
          <p:cNvPr id="236" name="Rounded Rectangle 235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00:24</a:t>
            </a:r>
          </a:p>
        </p:txBody>
      </p:sp>
      <p:sp>
        <p:nvSpPr>
          <p:cNvPr id="237" name="Rounded Rectangle 236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00:23</a:t>
            </a:r>
          </a:p>
        </p:txBody>
      </p:sp>
      <p:sp>
        <p:nvSpPr>
          <p:cNvPr id="238" name="Rounded Rectangle 237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00:22</a:t>
            </a:r>
          </a:p>
        </p:txBody>
      </p:sp>
      <p:sp>
        <p:nvSpPr>
          <p:cNvPr id="239" name="Rounded Rectangle 238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00:21</a:t>
            </a:r>
          </a:p>
        </p:txBody>
      </p:sp>
      <p:sp>
        <p:nvSpPr>
          <p:cNvPr id="240" name="Rounded Rectangle 239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00:20</a:t>
            </a:r>
          </a:p>
        </p:txBody>
      </p:sp>
      <p:sp>
        <p:nvSpPr>
          <p:cNvPr id="241" name="Rounded Rectangle 240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00:19</a:t>
            </a:r>
          </a:p>
        </p:txBody>
      </p:sp>
      <p:sp>
        <p:nvSpPr>
          <p:cNvPr id="242" name="Rounded Rectangle 241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00:18</a:t>
            </a:r>
          </a:p>
        </p:txBody>
      </p:sp>
      <p:sp>
        <p:nvSpPr>
          <p:cNvPr id="243" name="Rounded Rectangle 242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00:17</a:t>
            </a:r>
          </a:p>
        </p:txBody>
      </p:sp>
      <p:sp>
        <p:nvSpPr>
          <p:cNvPr id="244" name="Rounded Rectangle 243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00:16</a:t>
            </a:r>
          </a:p>
        </p:txBody>
      </p:sp>
      <p:sp>
        <p:nvSpPr>
          <p:cNvPr id="245" name="Rounded Rectangle 244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00:15</a:t>
            </a:r>
          </a:p>
        </p:txBody>
      </p:sp>
      <p:sp>
        <p:nvSpPr>
          <p:cNvPr id="246" name="Rounded Rectangle 245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00:14</a:t>
            </a:r>
          </a:p>
        </p:txBody>
      </p:sp>
      <p:sp>
        <p:nvSpPr>
          <p:cNvPr id="247" name="Rounded Rectangle 246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00:13</a:t>
            </a:r>
          </a:p>
        </p:txBody>
      </p:sp>
      <p:sp>
        <p:nvSpPr>
          <p:cNvPr id="248" name="Rounded Rectangle 247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00:12</a:t>
            </a:r>
          </a:p>
        </p:txBody>
      </p:sp>
      <p:sp>
        <p:nvSpPr>
          <p:cNvPr id="249" name="Rounded Rectangle 248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00:11</a:t>
            </a:r>
          </a:p>
        </p:txBody>
      </p:sp>
      <p:sp>
        <p:nvSpPr>
          <p:cNvPr id="250" name="Rounded Rectangle 249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00:10</a:t>
            </a:r>
          </a:p>
        </p:txBody>
      </p:sp>
      <p:sp>
        <p:nvSpPr>
          <p:cNvPr id="251" name="Rounded Rectangle 250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00:09</a:t>
            </a:r>
          </a:p>
        </p:txBody>
      </p:sp>
      <p:sp>
        <p:nvSpPr>
          <p:cNvPr id="252" name="Rounded Rectangle 251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00:08</a:t>
            </a:r>
          </a:p>
        </p:txBody>
      </p:sp>
      <p:sp>
        <p:nvSpPr>
          <p:cNvPr id="253" name="Rounded Rectangle 252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00:07</a:t>
            </a:r>
          </a:p>
        </p:txBody>
      </p:sp>
      <p:sp>
        <p:nvSpPr>
          <p:cNvPr id="254" name="Rounded Rectangle 253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00:06</a:t>
            </a:r>
          </a:p>
        </p:txBody>
      </p:sp>
      <p:sp>
        <p:nvSpPr>
          <p:cNvPr id="255" name="Rounded Rectangle 254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00:05</a:t>
            </a:r>
          </a:p>
        </p:txBody>
      </p:sp>
      <p:sp>
        <p:nvSpPr>
          <p:cNvPr id="256" name="Rounded Rectangle 255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00:04</a:t>
            </a:r>
          </a:p>
        </p:txBody>
      </p:sp>
      <p:sp>
        <p:nvSpPr>
          <p:cNvPr id="257" name="Rounded Rectangle 256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00:03</a:t>
            </a:r>
          </a:p>
        </p:txBody>
      </p:sp>
      <p:sp>
        <p:nvSpPr>
          <p:cNvPr id="258" name="Rounded Rectangle 257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00:02</a:t>
            </a:r>
          </a:p>
        </p:txBody>
      </p:sp>
      <p:sp>
        <p:nvSpPr>
          <p:cNvPr id="259" name="Rounded Rectangle 258"/>
          <p:cNvSpPr/>
          <p:nvPr/>
        </p:nvSpPr>
        <p:spPr>
          <a:xfrm>
            <a:off x="1706564" y="97638"/>
            <a:ext cx="85725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00:01</a:t>
            </a:r>
          </a:p>
        </p:txBody>
      </p:sp>
      <p:sp>
        <p:nvSpPr>
          <p:cNvPr id="260" name="Rounded Rectangle 259"/>
          <p:cNvSpPr/>
          <p:nvPr/>
        </p:nvSpPr>
        <p:spPr>
          <a:xfrm>
            <a:off x="1678459" y="84522"/>
            <a:ext cx="913463" cy="42628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/>
              <a:t>00:00</a:t>
            </a:r>
          </a:p>
        </p:txBody>
      </p:sp>
      <p:pic>
        <p:nvPicPr>
          <p:cNvPr id="261" name="Picture 2" descr="Káº¿t quáº£ hÃ¬nh áº£nh cho icon Äá»ng há»"/>
          <p:cNvPicPr>
            <a:picLocks noChangeAspect="1" noChangeArrowheads="1"/>
          </p:cNvPicPr>
          <p:nvPr/>
        </p:nvPicPr>
        <p:blipFill>
          <a:blip r:embed="rId28" cstate="print">
            <a:clrChange>
              <a:clrFrom>
                <a:srgbClr val="FDF9F6"/>
              </a:clrFrom>
              <a:clrTo>
                <a:srgbClr val="FDF9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8708" y="142665"/>
            <a:ext cx="290465" cy="290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2" name="TextBox 261"/>
          <p:cNvSpPr txBox="1"/>
          <p:nvPr/>
        </p:nvSpPr>
        <p:spPr>
          <a:xfrm>
            <a:off x="2971011" y="617448"/>
            <a:ext cx="2692399" cy="25391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 1 + 3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mph" presetSubtype="0" repeatCount="5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2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000"/>
                            </p:stCondLst>
                            <p:childTnLst>
                              <p:par>
                                <p:cTn id="9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000"/>
                            </p:stCondLst>
                            <p:childTnLst>
                              <p:par>
                                <p:cTn id="10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0"/>
                            </p:stCondLst>
                            <p:childTnLst>
                              <p:par>
                                <p:cTn id="10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6000"/>
                            </p:stCondLst>
                            <p:childTnLst>
                              <p:par>
                                <p:cTn id="10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7000"/>
                            </p:stCondLst>
                            <p:childTnLst>
                              <p:par>
                                <p:cTn id="11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000"/>
                            </p:stCondLst>
                            <p:childTnLst>
                              <p:par>
                                <p:cTn id="11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1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4000"/>
                            </p:stCondLst>
                            <p:childTnLst>
                              <p:par>
                                <p:cTn id="13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3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9000"/>
                            </p:stCondLst>
                            <p:childTnLst>
                              <p:par>
                                <p:cTn id="14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0000"/>
                            </p:stCondLst>
                            <p:childTnLst>
                              <p:par>
                                <p:cTn id="15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21000"/>
                            </p:stCondLst>
                            <p:childTnLst>
                              <p:par>
                                <p:cTn id="15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22000"/>
                            </p:stCondLst>
                            <p:childTnLst>
                              <p:par>
                                <p:cTn id="15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23000"/>
                            </p:stCondLst>
                            <p:childTnLst>
                              <p:par>
                                <p:cTn id="15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24000"/>
                            </p:stCondLst>
                            <p:childTnLst>
                              <p:par>
                                <p:cTn id="16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5000"/>
                            </p:stCondLst>
                            <p:childTnLst>
                              <p:par>
                                <p:cTn id="16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26000"/>
                            </p:stCondLst>
                            <p:childTnLst>
                              <p:par>
                                <p:cTn id="16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27000"/>
                            </p:stCondLst>
                            <p:childTnLst>
                              <p:par>
                                <p:cTn id="17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28000"/>
                            </p:stCondLst>
                            <p:childTnLst>
                              <p:par>
                                <p:cTn id="17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29000"/>
                            </p:stCondLst>
                            <p:childTnLst>
                              <p:par>
                                <p:cTn id="17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30000"/>
                            </p:stCondLst>
                            <p:childTnLst>
                              <p:par>
                                <p:cTn id="18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31000"/>
                            </p:stCondLst>
                            <p:childTnLst>
                              <p:par>
                                <p:cTn id="18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32000"/>
                            </p:stCondLst>
                            <p:childTnLst>
                              <p:par>
                                <p:cTn id="18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33000"/>
                            </p:stCondLst>
                            <p:childTnLst>
                              <p:par>
                                <p:cTn id="18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000"/>
                            </p:stCondLst>
                            <p:childTnLst>
                              <p:par>
                                <p:cTn id="19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35000"/>
                            </p:stCondLst>
                            <p:childTnLst>
                              <p:par>
                                <p:cTn id="19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36000"/>
                            </p:stCondLst>
                            <p:childTnLst>
                              <p:par>
                                <p:cTn id="19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37000"/>
                            </p:stCondLst>
                            <p:childTnLst>
                              <p:par>
                                <p:cTn id="20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38000"/>
                            </p:stCondLst>
                            <p:childTnLst>
                              <p:par>
                                <p:cTn id="20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39000"/>
                            </p:stCondLst>
                            <p:childTnLst>
                              <p:par>
                                <p:cTn id="20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40000"/>
                            </p:stCondLst>
                            <p:childTnLst>
                              <p:par>
                                <p:cTn id="21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41000"/>
                            </p:stCondLst>
                            <p:childTnLst>
                              <p:par>
                                <p:cTn id="21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42000"/>
                            </p:stCondLst>
                            <p:childTnLst>
                              <p:par>
                                <p:cTn id="21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43000"/>
                            </p:stCondLst>
                            <p:childTnLst>
                              <p:par>
                                <p:cTn id="21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44000"/>
                            </p:stCondLst>
                            <p:childTnLst>
                              <p:par>
                                <p:cTn id="22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45000"/>
                            </p:stCondLst>
                            <p:childTnLst>
                              <p:par>
                                <p:cTn id="22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46000"/>
                            </p:stCondLst>
                            <p:childTnLst>
                              <p:par>
                                <p:cTn id="22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47000"/>
                            </p:stCondLst>
                            <p:childTnLst>
                              <p:par>
                                <p:cTn id="23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8000"/>
                            </p:stCondLst>
                            <p:childTnLst>
                              <p:par>
                                <p:cTn id="23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49000"/>
                            </p:stCondLst>
                            <p:childTnLst>
                              <p:par>
                                <p:cTn id="23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50000"/>
                            </p:stCondLst>
                            <p:childTnLst>
                              <p:par>
                                <p:cTn id="24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51000"/>
                            </p:stCondLst>
                            <p:childTnLst>
                              <p:par>
                                <p:cTn id="24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52000"/>
                            </p:stCondLst>
                            <p:childTnLst>
                              <p:par>
                                <p:cTn id="24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53000"/>
                            </p:stCondLst>
                            <p:childTnLst>
                              <p:par>
                                <p:cTn id="24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54000"/>
                            </p:stCondLst>
                            <p:childTnLst>
                              <p:par>
                                <p:cTn id="25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55000"/>
                            </p:stCondLst>
                            <p:childTnLst>
                              <p:par>
                                <p:cTn id="25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56000"/>
                            </p:stCondLst>
                            <p:childTnLst>
                              <p:par>
                                <p:cTn id="25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57000"/>
                            </p:stCondLst>
                            <p:childTnLst>
                              <p:par>
                                <p:cTn id="26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58000"/>
                            </p:stCondLst>
                            <p:childTnLst>
                              <p:par>
                                <p:cTn id="26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59000"/>
                            </p:stCondLst>
                            <p:childTnLst>
                              <p:par>
                                <p:cTn id="26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60000"/>
                            </p:stCondLst>
                            <p:childTnLst>
                              <p:par>
                                <p:cTn id="27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62000"/>
                            </p:stCondLst>
                            <p:childTnLst>
                              <p:par>
                                <p:cTn id="27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63000"/>
                            </p:stCondLst>
                            <p:childTnLst>
                              <p:par>
                                <p:cTn id="27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64000"/>
                            </p:stCondLst>
                            <p:childTnLst>
                              <p:par>
                                <p:cTn id="28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65000"/>
                            </p:stCondLst>
                            <p:childTnLst>
                              <p:par>
                                <p:cTn id="28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>
                            <p:stCondLst>
                              <p:cond delay="66000"/>
                            </p:stCondLst>
                            <p:childTnLst>
                              <p:par>
                                <p:cTn id="28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>
                            <p:stCondLst>
                              <p:cond delay="67000"/>
                            </p:stCondLst>
                            <p:childTnLst>
                              <p:par>
                                <p:cTn id="29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>
                            <p:stCondLst>
                              <p:cond delay="68000"/>
                            </p:stCondLst>
                            <p:childTnLst>
                              <p:par>
                                <p:cTn id="29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69000"/>
                            </p:stCondLst>
                            <p:childTnLst>
                              <p:par>
                                <p:cTn id="29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70000"/>
                            </p:stCondLst>
                            <p:childTnLst>
                              <p:par>
                                <p:cTn id="30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2" fill="hold">
                            <p:stCondLst>
                              <p:cond delay="71000"/>
                            </p:stCondLst>
                            <p:childTnLst>
                              <p:par>
                                <p:cTn id="30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5" fill="hold">
                            <p:stCondLst>
                              <p:cond delay="72000"/>
                            </p:stCondLst>
                            <p:childTnLst>
                              <p:par>
                                <p:cTn id="30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73000"/>
                            </p:stCondLst>
                            <p:childTnLst>
                              <p:par>
                                <p:cTn id="30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1" fill="hold">
                            <p:stCondLst>
                              <p:cond delay="74000"/>
                            </p:stCondLst>
                            <p:childTnLst>
                              <p:par>
                                <p:cTn id="31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4" fill="hold">
                            <p:stCondLst>
                              <p:cond delay="75000"/>
                            </p:stCondLst>
                            <p:childTnLst>
                              <p:par>
                                <p:cTn id="31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76000"/>
                            </p:stCondLst>
                            <p:childTnLst>
                              <p:par>
                                <p:cTn id="31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77000"/>
                            </p:stCondLst>
                            <p:childTnLst>
                              <p:par>
                                <p:cTn id="32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3" fill="hold">
                            <p:stCondLst>
                              <p:cond delay="78000"/>
                            </p:stCondLst>
                            <p:childTnLst>
                              <p:par>
                                <p:cTn id="32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6" fill="hold">
                            <p:stCondLst>
                              <p:cond delay="79000"/>
                            </p:stCondLst>
                            <p:childTnLst>
                              <p:par>
                                <p:cTn id="32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9" fill="hold">
                            <p:stCondLst>
                              <p:cond delay="80000"/>
                            </p:stCondLst>
                            <p:childTnLst>
                              <p:par>
                                <p:cTn id="33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2" fill="hold">
                            <p:stCondLst>
                              <p:cond delay="81000"/>
                            </p:stCondLst>
                            <p:childTnLst>
                              <p:par>
                                <p:cTn id="33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5" fill="hold">
                            <p:stCondLst>
                              <p:cond delay="82000"/>
                            </p:stCondLst>
                            <p:childTnLst>
                              <p:par>
                                <p:cTn id="33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83000"/>
                            </p:stCondLst>
                            <p:childTnLst>
                              <p:par>
                                <p:cTn id="33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>
                            <p:stCondLst>
                              <p:cond delay="84000"/>
                            </p:stCondLst>
                            <p:childTnLst>
                              <p:par>
                                <p:cTn id="34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4" fill="hold">
                            <p:stCondLst>
                              <p:cond delay="85000"/>
                            </p:stCondLst>
                            <p:childTnLst>
                              <p:par>
                                <p:cTn id="34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7" fill="hold">
                            <p:stCondLst>
                              <p:cond delay="86000"/>
                            </p:stCondLst>
                            <p:childTnLst>
                              <p:par>
                                <p:cTn id="34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0" fill="hold">
                            <p:stCondLst>
                              <p:cond delay="87000"/>
                            </p:stCondLst>
                            <p:childTnLst>
                              <p:par>
                                <p:cTn id="35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3" fill="hold">
                            <p:stCondLst>
                              <p:cond delay="88000"/>
                            </p:stCondLst>
                            <p:childTnLst>
                              <p:par>
                                <p:cTn id="35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6" fill="hold">
                            <p:stCondLst>
                              <p:cond delay="89000"/>
                            </p:stCondLst>
                            <p:childTnLst>
                              <p:par>
                                <p:cTn id="3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90000"/>
                            </p:stCondLst>
                            <p:childTnLst>
                              <p:par>
                                <p:cTn id="3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91000"/>
                            </p:stCondLst>
                            <p:childTnLst>
                              <p:par>
                                <p:cTn id="36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5" fill="hold">
                            <p:stCondLst>
                              <p:cond delay="92000"/>
                            </p:stCondLst>
                            <p:childTnLst>
                              <p:par>
                                <p:cTn id="36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8" fill="hold">
                            <p:stCondLst>
                              <p:cond delay="93000"/>
                            </p:stCondLst>
                            <p:childTnLst>
                              <p:par>
                                <p:cTn id="36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1" fill="hold">
                            <p:stCondLst>
                              <p:cond delay="94000"/>
                            </p:stCondLst>
                            <p:childTnLst>
                              <p:par>
                                <p:cTn id="37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4" fill="hold">
                            <p:stCondLst>
                              <p:cond delay="95000"/>
                            </p:stCondLst>
                            <p:childTnLst>
                              <p:par>
                                <p:cTn id="37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7" fill="hold">
                            <p:stCondLst>
                              <p:cond delay="96000"/>
                            </p:stCondLst>
                            <p:childTnLst>
                              <p:par>
                                <p:cTn id="37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97000"/>
                            </p:stCondLst>
                            <p:childTnLst>
                              <p:par>
                                <p:cTn id="38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3" fill="hold">
                            <p:stCondLst>
                              <p:cond delay="98000"/>
                            </p:stCondLst>
                            <p:childTnLst>
                              <p:par>
                                <p:cTn id="38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6" fill="hold">
                            <p:stCondLst>
                              <p:cond delay="99000"/>
                            </p:stCondLst>
                            <p:childTnLst>
                              <p:par>
                                <p:cTn id="38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9" fill="hold">
                            <p:stCondLst>
                              <p:cond delay="100000"/>
                            </p:stCondLst>
                            <p:childTnLst>
                              <p:par>
                                <p:cTn id="39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2" fill="hold">
                            <p:stCondLst>
                              <p:cond delay="101000"/>
                            </p:stCondLst>
                            <p:childTnLst>
                              <p:par>
                                <p:cTn id="39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5" fill="hold">
                            <p:stCondLst>
                              <p:cond delay="102000"/>
                            </p:stCondLst>
                            <p:childTnLst>
                              <p:par>
                                <p:cTn id="39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8" fill="hold">
                            <p:stCondLst>
                              <p:cond delay="103000"/>
                            </p:stCondLst>
                            <p:childTnLst>
                              <p:par>
                                <p:cTn id="39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104000"/>
                            </p:stCondLst>
                            <p:childTnLst>
                              <p:par>
                                <p:cTn id="40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105000"/>
                            </p:stCondLst>
                            <p:childTnLst>
                              <p:par>
                                <p:cTn id="40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7" fill="hold">
                            <p:stCondLst>
                              <p:cond delay="106000"/>
                            </p:stCondLst>
                            <p:childTnLst>
                              <p:par>
                                <p:cTn id="40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0" fill="hold">
                            <p:stCondLst>
                              <p:cond delay="107000"/>
                            </p:stCondLst>
                            <p:childTnLst>
                              <p:par>
                                <p:cTn id="41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3" fill="hold">
                            <p:stCondLst>
                              <p:cond delay="108000"/>
                            </p:stCondLst>
                            <p:childTnLst>
                              <p:par>
                                <p:cTn id="41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6" fill="hold">
                            <p:stCondLst>
                              <p:cond delay="109000"/>
                            </p:stCondLst>
                            <p:childTnLst>
                              <p:par>
                                <p:cTn id="41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9" fill="hold">
                            <p:stCondLst>
                              <p:cond delay="110000"/>
                            </p:stCondLst>
                            <p:childTnLst>
                              <p:par>
                                <p:cTn id="42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111000"/>
                            </p:stCondLst>
                            <p:childTnLst>
                              <p:par>
                                <p:cTn id="42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5" fill="hold">
                            <p:stCondLst>
                              <p:cond delay="112000"/>
                            </p:stCondLst>
                            <p:childTnLst>
                              <p:par>
                                <p:cTn id="42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8" fill="hold">
                            <p:stCondLst>
                              <p:cond delay="113000"/>
                            </p:stCondLst>
                            <p:childTnLst>
                              <p:par>
                                <p:cTn id="42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1" fill="hold">
                            <p:stCondLst>
                              <p:cond delay="114000"/>
                            </p:stCondLst>
                            <p:childTnLst>
                              <p:par>
                                <p:cTn id="43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4" fill="hold">
                            <p:stCondLst>
                              <p:cond delay="115000"/>
                            </p:stCondLst>
                            <p:childTnLst>
                              <p:par>
                                <p:cTn id="43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7" fill="hold">
                            <p:stCondLst>
                              <p:cond delay="116000"/>
                            </p:stCondLst>
                            <p:childTnLst>
                              <p:par>
                                <p:cTn id="43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0" fill="hold">
                            <p:stCondLst>
                              <p:cond delay="117000"/>
                            </p:stCondLst>
                            <p:childTnLst>
                              <p:par>
                                <p:cTn id="44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118000"/>
                            </p:stCondLst>
                            <p:childTnLst>
                              <p:par>
                                <p:cTn id="44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6" fill="hold">
                            <p:stCondLst>
                              <p:cond delay="119000"/>
                            </p:stCondLst>
                            <p:childTnLst>
                              <p:par>
                                <p:cTn id="44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9" fill="hold">
                            <p:stCondLst>
                              <p:cond delay="120000"/>
                            </p:stCondLst>
                            <p:childTnLst>
                              <p:par>
                                <p:cTn id="45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2" fill="hold">
                            <p:stCondLst>
                              <p:cond delay="121000"/>
                            </p:stCondLst>
                            <p:childTnLst>
                              <p:par>
                                <p:cTn id="45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5" fill="hold">
                            <p:stCondLst>
                              <p:cond delay="122000"/>
                            </p:stCondLst>
                            <p:childTnLst>
                              <p:par>
                                <p:cTn id="45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8" fill="hold">
                            <p:stCondLst>
                              <p:cond delay="123000"/>
                            </p:stCondLst>
                            <p:childTnLst>
                              <p:par>
                                <p:cTn id="45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1" fill="hold">
                            <p:stCondLst>
                              <p:cond delay="124000"/>
                            </p:stCondLst>
                            <p:childTnLst>
                              <p:par>
                                <p:cTn id="46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4" fill="hold">
                            <p:stCondLst>
                              <p:cond delay="125000"/>
                            </p:stCondLst>
                            <p:childTnLst>
                              <p:par>
                                <p:cTn id="46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7" fill="hold">
                            <p:stCondLst>
                              <p:cond delay="126000"/>
                            </p:stCondLst>
                            <p:childTnLst>
                              <p:par>
                                <p:cTn id="46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0" fill="hold">
                            <p:stCondLst>
                              <p:cond delay="127000"/>
                            </p:stCondLst>
                            <p:childTnLst>
                              <p:par>
                                <p:cTn id="47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3" fill="hold">
                            <p:stCondLst>
                              <p:cond delay="128000"/>
                            </p:stCondLst>
                            <p:childTnLst>
                              <p:par>
                                <p:cTn id="47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6" fill="hold">
                            <p:stCondLst>
                              <p:cond delay="129000"/>
                            </p:stCondLst>
                            <p:childTnLst>
                              <p:par>
                                <p:cTn id="47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9" fill="hold">
                            <p:stCondLst>
                              <p:cond delay="130000"/>
                            </p:stCondLst>
                            <p:childTnLst>
                              <p:par>
                                <p:cTn id="48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2" fill="hold">
                            <p:stCondLst>
                              <p:cond delay="131000"/>
                            </p:stCondLst>
                            <p:childTnLst>
                              <p:par>
                                <p:cTn id="48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5" fill="hold">
                            <p:stCondLst>
                              <p:cond delay="132000"/>
                            </p:stCondLst>
                            <p:childTnLst>
                              <p:par>
                                <p:cTn id="48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8" fill="hold">
                            <p:stCondLst>
                              <p:cond delay="133000"/>
                            </p:stCondLst>
                            <p:childTnLst>
                              <p:par>
                                <p:cTn id="48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1" fill="hold">
                            <p:stCondLst>
                              <p:cond delay="134000"/>
                            </p:stCondLst>
                            <p:childTnLst>
                              <p:par>
                                <p:cTn id="49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4" fill="hold">
                            <p:stCondLst>
                              <p:cond delay="135000"/>
                            </p:stCondLst>
                            <p:childTnLst>
                              <p:par>
                                <p:cTn id="49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7" fill="hold">
                            <p:stCondLst>
                              <p:cond delay="136000"/>
                            </p:stCondLst>
                            <p:childTnLst>
                              <p:par>
                                <p:cTn id="49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0" fill="hold">
                            <p:stCondLst>
                              <p:cond delay="137000"/>
                            </p:stCondLst>
                            <p:childTnLst>
                              <p:par>
                                <p:cTn id="50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3" fill="hold">
                            <p:stCondLst>
                              <p:cond delay="138000"/>
                            </p:stCondLst>
                            <p:childTnLst>
                              <p:par>
                                <p:cTn id="50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6" fill="hold">
                            <p:stCondLst>
                              <p:cond delay="139000"/>
                            </p:stCondLst>
                            <p:childTnLst>
                              <p:par>
                                <p:cTn id="50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9" fill="hold">
                            <p:stCondLst>
                              <p:cond delay="140000"/>
                            </p:stCondLst>
                            <p:childTnLst>
                              <p:par>
                                <p:cTn id="51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2" fill="hold">
                            <p:stCondLst>
                              <p:cond delay="141000"/>
                            </p:stCondLst>
                            <p:childTnLst>
                              <p:par>
                                <p:cTn id="51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5" fill="hold">
                            <p:stCondLst>
                              <p:cond delay="142000"/>
                            </p:stCondLst>
                            <p:childTnLst>
                              <p:par>
                                <p:cTn id="51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8" fill="hold">
                            <p:stCondLst>
                              <p:cond delay="143000"/>
                            </p:stCondLst>
                            <p:childTnLst>
                              <p:par>
                                <p:cTn id="51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1" fill="hold">
                            <p:stCondLst>
                              <p:cond delay="144000"/>
                            </p:stCondLst>
                            <p:childTnLst>
                              <p:par>
                                <p:cTn id="52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4" fill="hold">
                            <p:stCondLst>
                              <p:cond delay="145000"/>
                            </p:stCondLst>
                            <p:childTnLst>
                              <p:par>
                                <p:cTn id="52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7" fill="hold">
                            <p:stCondLst>
                              <p:cond delay="146000"/>
                            </p:stCondLst>
                            <p:childTnLst>
                              <p:par>
                                <p:cTn id="52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0" fill="hold">
                            <p:stCondLst>
                              <p:cond delay="147000"/>
                            </p:stCondLst>
                            <p:childTnLst>
                              <p:par>
                                <p:cTn id="53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3" fill="hold">
                            <p:stCondLst>
                              <p:cond delay="148000"/>
                            </p:stCondLst>
                            <p:childTnLst>
                              <p:par>
                                <p:cTn id="53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6" fill="hold">
                            <p:stCondLst>
                              <p:cond delay="149000"/>
                            </p:stCondLst>
                            <p:childTnLst>
                              <p:par>
                                <p:cTn id="53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9" fill="hold">
                            <p:stCondLst>
                              <p:cond delay="150000"/>
                            </p:stCondLst>
                            <p:childTnLst>
                              <p:par>
                                <p:cTn id="54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2" fill="hold">
                            <p:stCondLst>
                              <p:cond delay="151000"/>
                            </p:stCondLst>
                            <p:childTnLst>
                              <p:par>
                                <p:cTn id="54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5" fill="hold">
                            <p:stCondLst>
                              <p:cond delay="152000"/>
                            </p:stCondLst>
                            <p:childTnLst>
                              <p:par>
                                <p:cTn id="54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8" fill="hold">
                            <p:stCondLst>
                              <p:cond delay="153000"/>
                            </p:stCondLst>
                            <p:childTnLst>
                              <p:par>
                                <p:cTn id="54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1" fill="hold">
                            <p:stCondLst>
                              <p:cond delay="154000"/>
                            </p:stCondLst>
                            <p:childTnLst>
                              <p:par>
                                <p:cTn id="55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4" fill="hold">
                            <p:stCondLst>
                              <p:cond delay="155000"/>
                            </p:stCondLst>
                            <p:childTnLst>
                              <p:par>
                                <p:cTn id="55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7" fill="hold">
                            <p:stCondLst>
                              <p:cond delay="156000"/>
                            </p:stCondLst>
                            <p:childTnLst>
                              <p:par>
                                <p:cTn id="55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0" fill="hold">
                            <p:stCondLst>
                              <p:cond delay="157000"/>
                            </p:stCondLst>
                            <p:childTnLst>
                              <p:par>
                                <p:cTn id="56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3" fill="hold">
                            <p:stCondLst>
                              <p:cond delay="158000"/>
                            </p:stCondLst>
                            <p:childTnLst>
                              <p:par>
                                <p:cTn id="56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6" fill="hold">
                            <p:stCondLst>
                              <p:cond delay="159000"/>
                            </p:stCondLst>
                            <p:childTnLst>
                              <p:par>
                                <p:cTn id="56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9" fill="hold">
                            <p:stCondLst>
                              <p:cond delay="160000"/>
                            </p:stCondLst>
                            <p:childTnLst>
                              <p:par>
                                <p:cTn id="57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2" fill="hold">
                            <p:stCondLst>
                              <p:cond delay="161000"/>
                            </p:stCondLst>
                            <p:childTnLst>
                              <p:par>
                                <p:cTn id="57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5" fill="hold">
                            <p:stCondLst>
                              <p:cond delay="162000"/>
                            </p:stCondLst>
                            <p:childTnLst>
                              <p:par>
                                <p:cTn id="57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8" fill="hold">
                            <p:stCondLst>
                              <p:cond delay="163000"/>
                            </p:stCondLst>
                            <p:childTnLst>
                              <p:par>
                                <p:cTn id="57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1" fill="hold">
                            <p:stCondLst>
                              <p:cond delay="164000"/>
                            </p:stCondLst>
                            <p:childTnLst>
                              <p:par>
                                <p:cTn id="58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4" fill="hold">
                            <p:stCondLst>
                              <p:cond delay="165000"/>
                            </p:stCondLst>
                            <p:childTnLst>
                              <p:par>
                                <p:cTn id="58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7" fill="hold">
                            <p:stCondLst>
                              <p:cond delay="166000"/>
                            </p:stCondLst>
                            <p:childTnLst>
                              <p:par>
                                <p:cTn id="58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0" fill="hold">
                            <p:stCondLst>
                              <p:cond delay="167000"/>
                            </p:stCondLst>
                            <p:childTnLst>
                              <p:par>
                                <p:cTn id="59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3" fill="hold">
                            <p:stCondLst>
                              <p:cond delay="168000"/>
                            </p:stCondLst>
                            <p:childTnLst>
                              <p:par>
                                <p:cTn id="59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6" fill="hold">
                            <p:stCondLst>
                              <p:cond delay="169000"/>
                            </p:stCondLst>
                            <p:childTnLst>
                              <p:par>
                                <p:cTn id="59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9" fill="hold">
                            <p:stCondLst>
                              <p:cond delay="170000"/>
                            </p:stCondLst>
                            <p:childTnLst>
                              <p:par>
                                <p:cTn id="60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2" fill="hold">
                            <p:stCondLst>
                              <p:cond delay="171000"/>
                            </p:stCondLst>
                            <p:childTnLst>
                              <p:par>
                                <p:cTn id="60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5" fill="hold">
                            <p:stCondLst>
                              <p:cond delay="172000"/>
                            </p:stCondLst>
                            <p:childTnLst>
                              <p:par>
                                <p:cTn id="60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8" fill="hold">
                            <p:stCondLst>
                              <p:cond delay="173000"/>
                            </p:stCondLst>
                            <p:childTnLst>
                              <p:par>
                                <p:cTn id="60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1" fill="hold">
                            <p:stCondLst>
                              <p:cond delay="174000"/>
                            </p:stCondLst>
                            <p:childTnLst>
                              <p:par>
                                <p:cTn id="61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4" fill="hold">
                            <p:stCondLst>
                              <p:cond delay="175000"/>
                            </p:stCondLst>
                            <p:childTnLst>
                              <p:par>
                                <p:cTn id="61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7" fill="hold">
                            <p:stCondLst>
                              <p:cond delay="176000"/>
                            </p:stCondLst>
                            <p:childTnLst>
                              <p:par>
                                <p:cTn id="61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0" fill="hold">
                            <p:stCondLst>
                              <p:cond delay="177000"/>
                            </p:stCondLst>
                            <p:childTnLst>
                              <p:par>
                                <p:cTn id="62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3" fill="hold">
                            <p:stCondLst>
                              <p:cond delay="178000"/>
                            </p:stCondLst>
                            <p:childTnLst>
                              <p:par>
                                <p:cTn id="62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6" fill="hold">
                            <p:stCondLst>
                              <p:cond delay="179000"/>
                            </p:stCondLst>
                            <p:childTnLst>
                              <p:par>
                                <p:cTn id="62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9" fill="hold">
                            <p:stCondLst>
                              <p:cond delay="180000"/>
                            </p:stCondLst>
                            <p:childTnLst>
                              <p:par>
                                <p:cTn id="63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1"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/>
      <p:bldP spid="56" grpId="0"/>
      <p:bldP spid="60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70" grpId="0"/>
      <p:bldP spid="71" grpId="0"/>
      <p:bldP spid="72" grpId="0"/>
      <p:bldP spid="73" grpId="0"/>
      <p:bldP spid="74" grpId="0"/>
      <p:bldP spid="75" grpId="0"/>
      <p:bldP spid="76" grpId="0" animBg="1"/>
      <p:bldP spid="76" grpId="1" animBg="1"/>
      <p:bldP spid="77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77" grpId="0" animBg="1"/>
      <p:bldP spid="178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196" grpId="0" animBg="1"/>
      <p:bldP spid="197" grpId="0" animBg="1"/>
      <p:bldP spid="198" grpId="0" animBg="1"/>
      <p:bldP spid="199" grpId="0" animBg="1"/>
      <p:bldP spid="200" grpId="0" animBg="1"/>
      <p:bldP spid="201" grpId="0" animBg="1"/>
      <p:bldP spid="202" grpId="0" animBg="1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09" grpId="0" animBg="1"/>
      <p:bldP spid="210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  <p:bldP spid="217" grpId="0" animBg="1"/>
      <p:bldP spid="218" grpId="0" animBg="1"/>
      <p:bldP spid="219" grpId="0" animBg="1"/>
      <p:bldP spid="220" grpId="0" animBg="1"/>
      <p:bldP spid="221" grpId="0" animBg="1"/>
      <p:bldP spid="222" grpId="0" animBg="1"/>
      <p:bldP spid="223" grpId="0" animBg="1"/>
      <p:bldP spid="224" grpId="0" animBg="1"/>
      <p:bldP spid="225" grpId="0" animBg="1"/>
      <p:bldP spid="226" grpId="0" animBg="1"/>
      <p:bldP spid="227" grpId="0" animBg="1"/>
      <p:bldP spid="228" grpId="0" animBg="1"/>
      <p:bldP spid="229" grpId="0" animBg="1"/>
      <p:bldP spid="230" grpId="0" animBg="1"/>
      <p:bldP spid="231" grpId="0" animBg="1"/>
      <p:bldP spid="232" grpId="0" animBg="1"/>
      <p:bldP spid="233" grpId="0" animBg="1"/>
      <p:bldP spid="234" grpId="0" animBg="1"/>
      <p:bldP spid="235" grpId="0" animBg="1"/>
      <p:bldP spid="236" grpId="0" animBg="1"/>
      <p:bldP spid="237" grpId="0" animBg="1"/>
      <p:bldP spid="238" grpId="0" animBg="1"/>
      <p:bldP spid="239" grpId="0" animBg="1"/>
      <p:bldP spid="240" grpId="0" animBg="1"/>
      <p:bldP spid="241" grpId="0" animBg="1"/>
      <p:bldP spid="242" grpId="0" animBg="1"/>
      <p:bldP spid="243" grpId="0" animBg="1"/>
      <p:bldP spid="244" grpId="0" animBg="1"/>
      <p:bldP spid="245" grpId="0" animBg="1"/>
      <p:bldP spid="246" grpId="0" animBg="1"/>
      <p:bldP spid="247" grpId="0" animBg="1"/>
      <p:bldP spid="248" grpId="0" animBg="1"/>
      <p:bldP spid="249" grpId="0" animBg="1"/>
      <p:bldP spid="250" grpId="0" animBg="1"/>
      <p:bldP spid="251" grpId="0" animBg="1"/>
      <p:bldP spid="252" grpId="0" animBg="1"/>
      <p:bldP spid="253" grpId="0" animBg="1"/>
      <p:bldP spid="254" grpId="0" animBg="1"/>
      <p:bldP spid="255" grpId="0" animBg="1"/>
      <p:bldP spid="256" grpId="0" animBg="1"/>
      <p:bldP spid="257" grpId="0" animBg="1"/>
      <p:bldP spid="258" grpId="0" animBg="1"/>
      <p:bldP spid="259" grpId="0" animBg="1"/>
      <p:bldP spid="260" grpId="0" animBg="1"/>
      <p:bldP spid="26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/>
        </p:nvSpPr>
        <p:spPr>
          <a:xfrm>
            <a:off x="1143000" y="3034794"/>
            <a:ext cx="6858000" cy="92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4" name="Rectangle 3"/>
          <p:cNvSpPr/>
          <p:nvPr/>
        </p:nvSpPr>
        <p:spPr>
          <a:xfrm>
            <a:off x="0" y="-2234"/>
            <a:ext cx="3842133" cy="642551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MẢNH GHÉP SÁNG TẠO</a:t>
            </a:r>
          </a:p>
        </p:txBody>
      </p:sp>
      <p:sp>
        <p:nvSpPr>
          <p:cNvPr id="9" name="Rectangle 8"/>
          <p:cNvSpPr/>
          <p:nvPr/>
        </p:nvSpPr>
        <p:spPr>
          <a:xfrm>
            <a:off x="1022556" y="1406013"/>
            <a:ext cx="1425944" cy="69837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ĐỘI 1</a:t>
            </a:r>
          </a:p>
        </p:txBody>
      </p:sp>
      <p:sp>
        <p:nvSpPr>
          <p:cNvPr id="10" name="Rectangle 9"/>
          <p:cNvSpPr/>
          <p:nvPr/>
        </p:nvSpPr>
        <p:spPr>
          <a:xfrm>
            <a:off x="1022556" y="3746091"/>
            <a:ext cx="1425944" cy="69834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ĐỘI 2</a:t>
            </a:r>
          </a:p>
        </p:txBody>
      </p:sp>
      <p:pic>
        <p:nvPicPr>
          <p:cNvPr id="160" name="Picture 2" descr="Káº¿t quáº£ hÃ¬nh áº£nh cho icon Äá»ng há»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5F4F2"/>
              </a:clrFrom>
              <a:clrTo>
                <a:srgbClr val="F5F4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2183" y="346302"/>
            <a:ext cx="293564" cy="29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4363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7227" y="1075144"/>
            <a:ext cx="4192857" cy="2007143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97227" y="3222072"/>
            <a:ext cx="4192857" cy="1921429"/>
          </a:xfrm>
          <a:prstGeom prst="rect">
            <a:avLst/>
          </a:prstGeom>
        </p:spPr>
      </p:pic>
      <p:sp>
        <p:nvSpPr>
          <p:cNvPr id="39" name="Rounded Rectangle 38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02:00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01:59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01:58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01:57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01:56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01:55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01:54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01:53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01:52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01:51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01:50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01:49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01:48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01:47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01:46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01:45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01:44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01:43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01:42</a:t>
            </a:r>
          </a:p>
        </p:txBody>
      </p:sp>
      <p:sp>
        <p:nvSpPr>
          <p:cNvPr id="58" name="Rounded Rectangle 57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01:41</a:t>
            </a:r>
          </a:p>
        </p:txBody>
      </p:sp>
      <p:sp>
        <p:nvSpPr>
          <p:cNvPr id="59" name="Rounded Rectangle 58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01:40</a:t>
            </a:r>
          </a:p>
        </p:txBody>
      </p:sp>
      <p:sp>
        <p:nvSpPr>
          <p:cNvPr id="60" name="Rounded Rectangle 59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01:39</a:t>
            </a:r>
          </a:p>
        </p:txBody>
      </p:sp>
      <p:sp>
        <p:nvSpPr>
          <p:cNvPr id="61" name="Rounded Rectangle 60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01:38</a:t>
            </a:r>
          </a:p>
        </p:txBody>
      </p:sp>
      <p:sp>
        <p:nvSpPr>
          <p:cNvPr id="62" name="Rounded Rectangle 61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01:37</a:t>
            </a:r>
          </a:p>
        </p:txBody>
      </p:sp>
      <p:sp>
        <p:nvSpPr>
          <p:cNvPr id="63" name="Rounded Rectangle 62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01:36</a:t>
            </a:r>
          </a:p>
        </p:txBody>
      </p:sp>
      <p:sp>
        <p:nvSpPr>
          <p:cNvPr id="64" name="Rounded Rectangle 63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01:35</a:t>
            </a:r>
          </a:p>
        </p:txBody>
      </p:sp>
      <p:sp>
        <p:nvSpPr>
          <p:cNvPr id="65" name="Rounded Rectangle 64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01:34</a:t>
            </a:r>
          </a:p>
        </p:txBody>
      </p:sp>
      <p:sp>
        <p:nvSpPr>
          <p:cNvPr id="66" name="Rounded Rectangle 65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01:33</a:t>
            </a:r>
          </a:p>
        </p:txBody>
      </p:sp>
      <p:sp>
        <p:nvSpPr>
          <p:cNvPr id="67" name="Rounded Rectangle 66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01:32</a:t>
            </a:r>
          </a:p>
        </p:txBody>
      </p:sp>
      <p:sp>
        <p:nvSpPr>
          <p:cNvPr id="68" name="Rounded Rectangle 67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01:31</a:t>
            </a:r>
          </a:p>
        </p:txBody>
      </p:sp>
      <p:sp>
        <p:nvSpPr>
          <p:cNvPr id="69" name="Rounded Rectangle 68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01:30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01:29</a:t>
            </a:r>
          </a:p>
        </p:txBody>
      </p:sp>
      <p:sp>
        <p:nvSpPr>
          <p:cNvPr id="71" name="Rounded Rectangle 70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01:28</a:t>
            </a:r>
          </a:p>
        </p:txBody>
      </p:sp>
      <p:sp>
        <p:nvSpPr>
          <p:cNvPr id="72" name="Rounded Rectangle 71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01:27</a:t>
            </a:r>
          </a:p>
        </p:txBody>
      </p:sp>
      <p:sp>
        <p:nvSpPr>
          <p:cNvPr id="73" name="Rounded Rectangle 72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01:26</a:t>
            </a:r>
          </a:p>
        </p:txBody>
      </p:sp>
      <p:sp>
        <p:nvSpPr>
          <p:cNvPr id="74" name="Rounded Rectangle 73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01:25</a:t>
            </a:r>
          </a:p>
        </p:txBody>
      </p:sp>
      <p:sp>
        <p:nvSpPr>
          <p:cNvPr id="75" name="Rounded Rectangle 74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01:24</a:t>
            </a:r>
          </a:p>
        </p:txBody>
      </p:sp>
      <p:sp>
        <p:nvSpPr>
          <p:cNvPr id="76" name="Rounded Rectangle 75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01:23</a:t>
            </a:r>
          </a:p>
        </p:txBody>
      </p:sp>
      <p:sp>
        <p:nvSpPr>
          <p:cNvPr id="77" name="Rounded Rectangle 76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01:22</a:t>
            </a:r>
          </a:p>
        </p:txBody>
      </p:sp>
      <p:sp>
        <p:nvSpPr>
          <p:cNvPr id="78" name="Rounded Rectangle 77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01:21</a:t>
            </a:r>
          </a:p>
        </p:txBody>
      </p:sp>
      <p:sp>
        <p:nvSpPr>
          <p:cNvPr id="79" name="Rounded Rectangle 78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01:20</a:t>
            </a:r>
          </a:p>
        </p:txBody>
      </p:sp>
      <p:sp>
        <p:nvSpPr>
          <p:cNvPr id="80" name="Rounded Rectangle 79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01:19</a:t>
            </a:r>
          </a:p>
        </p:txBody>
      </p:sp>
      <p:sp>
        <p:nvSpPr>
          <p:cNvPr id="81" name="Rounded Rectangle 80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01:18</a:t>
            </a:r>
          </a:p>
        </p:txBody>
      </p:sp>
      <p:sp>
        <p:nvSpPr>
          <p:cNvPr id="82" name="Rounded Rectangle 81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01:17</a:t>
            </a:r>
          </a:p>
        </p:txBody>
      </p:sp>
      <p:sp>
        <p:nvSpPr>
          <p:cNvPr id="83" name="Rounded Rectangle 82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01:16</a:t>
            </a:r>
          </a:p>
        </p:txBody>
      </p:sp>
      <p:sp>
        <p:nvSpPr>
          <p:cNvPr id="84" name="Rounded Rectangle 83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01:15</a:t>
            </a:r>
          </a:p>
        </p:txBody>
      </p:sp>
      <p:sp>
        <p:nvSpPr>
          <p:cNvPr id="85" name="Rounded Rectangle 84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01:14</a:t>
            </a:r>
          </a:p>
        </p:txBody>
      </p:sp>
      <p:sp>
        <p:nvSpPr>
          <p:cNvPr id="86" name="Rounded Rectangle 85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01:13</a:t>
            </a:r>
          </a:p>
        </p:txBody>
      </p:sp>
      <p:sp>
        <p:nvSpPr>
          <p:cNvPr id="87" name="Rounded Rectangle 86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01:12</a:t>
            </a:r>
          </a:p>
        </p:txBody>
      </p:sp>
      <p:sp>
        <p:nvSpPr>
          <p:cNvPr id="88" name="Rounded Rectangle 87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01:11</a:t>
            </a:r>
          </a:p>
        </p:txBody>
      </p:sp>
      <p:sp>
        <p:nvSpPr>
          <p:cNvPr id="89" name="Rounded Rectangle 88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01:10</a:t>
            </a:r>
          </a:p>
        </p:txBody>
      </p:sp>
      <p:sp>
        <p:nvSpPr>
          <p:cNvPr id="90" name="Rounded Rectangle 89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01:09</a:t>
            </a:r>
          </a:p>
        </p:txBody>
      </p:sp>
      <p:sp>
        <p:nvSpPr>
          <p:cNvPr id="91" name="Rounded Rectangle 90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01:08</a:t>
            </a:r>
          </a:p>
        </p:txBody>
      </p:sp>
      <p:sp>
        <p:nvSpPr>
          <p:cNvPr id="92" name="Rounded Rectangle 91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01:07</a:t>
            </a:r>
          </a:p>
        </p:txBody>
      </p:sp>
      <p:sp>
        <p:nvSpPr>
          <p:cNvPr id="93" name="Rounded Rectangle 92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01:06</a:t>
            </a:r>
          </a:p>
        </p:txBody>
      </p:sp>
      <p:sp>
        <p:nvSpPr>
          <p:cNvPr id="94" name="Rounded Rectangle 93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01:05</a:t>
            </a:r>
          </a:p>
        </p:txBody>
      </p:sp>
      <p:sp>
        <p:nvSpPr>
          <p:cNvPr id="95" name="Rounded Rectangle 94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01:04</a:t>
            </a:r>
          </a:p>
        </p:txBody>
      </p:sp>
      <p:sp>
        <p:nvSpPr>
          <p:cNvPr id="96" name="Rounded Rectangle 95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01:03</a:t>
            </a:r>
          </a:p>
        </p:txBody>
      </p:sp>
      <p:sp>
        <p:nvSpPr>
          <p:cNvPr id="97" name="Rounded Rectangle 96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01:02</a:t>
            </a:r>
          </a:p>
        </p:txBody>
      </p:sp>
      <p:sp>
        <p:nvSpPr>
          <p:cNvPr id="98" name="Rounded Rectangle 97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01:01</a:t>
            </a:r>
          </a:p>
        </p:txBody>
      </p:sp>
      <p:sp>
        <p:nvSpPr>
          <p:cNvPr id="99" name="Rounded Rectangle 98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01:00</a:t>
            </a:r>
          </a:p>
        </p:txBody>
      </p:sp>
      <p:sp>
        <p:nvSpPr>
          <p:cNvPr id="100" name="Rounded Rectangle 99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00:59</a:t>
            </a:r>
          </a:p>
        </p:txBody>
      </p:sp>
      <p:sp>
        <p:nvSpPr>
          <p:cNvPr id="101" name="Rounded Rectangle 100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00:58</a:t>
            </a:r>
          </a:p>
        </p:txBody>
      </p:sp>
      <p:sp>
        <p:nvSpPr>
          <p:cNvPr id="102" name="Rounded Rectangle 101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00:57</a:t>
            </a:r>
          </a:p>
        </p:txBody>
      </p:sp>
      <p:sp>
        <p:nvSpPr>
          <p:cNvPr id="103" name="Rounded Rectangle 102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00:56</a:t>
            </a:r>
          </a:p>
        </p:txBody>
      </p:sp>
      <p:sp>
        <p:nvSpPr>
          <p:cNvPr id="104" name="Rounded Rectangle 103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00:55</a:t>
            </a:r>
          </a:p>
        </p:txBody>
      </p:sp>
      <p:sp>
        <p:nvSpPr>
          <p:cNvPr id="105" name="Rounded Rectangle 104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00:54</a:t>
            </a:r>
          </a:p>
        </p:txBody>
      </p:sp>
      <p:sp>
        <p:nvSpPr>
          <p:cNvPr id="106" name="Rounded Rectangle 105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00:53</a:t>
            </a:r>
          </a:p>
        </p:txBody>
      </p:sp>
      <p:sp>
        <p:nvSpPr>
          <p:cNvPr id="107" name="Rounded Rectangle 106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00:52</a:t>
            </a:r>
          </a:p>
        </p:txBody>
      </p:sp>
      <p:sp>
        <p:nvSpPr>
          <p:cNvPr id="108" name="Rounded Rectangle 107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00:51</a:t>
            </a:r>
          </a:p>
        </p:txBody>
      </p:sp>
      <p:sp>
        <p:nvSpPr>
          <p:cNvPr id="109" name="Rounded Rectangle 108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00:50</a:t>
            </a:r>
          </a:p>
        </p:txBody>
      </p:sp>
      <p:sp>
        <p:nvSpPr>
          <p:cNvPr id="110" name="Rounded Rectangle 109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00:49</a:t>
            </a:r>
          </a:p>
        </p:txBody>
      </p:sp>
      <p:sp>
        <p:nvSpPr>
          <p:cNvPr id="111" name="Rounded Rectangle 110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00:48</a:t>
            </a:r>
          </a:p>
        </p:txBody>
      </p:sp>
      <p:sp>
        <p:nvSpPr>
          <p:cNvPr id="112" name="Rounded Rectangle 111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00:47</a:t>
            </a:r>
          </a:p>
        </p:txBody>
      </p:sp>
      <p:sp>
        <p:nvSpPr>
          <p:cNvPr id="113" name="Rounded Rectangle 112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00:46</a:t>
            </a:r>
          </a:p>
        </p:txBody>
      </p:sp>
      <p:sp>
        <p:nvSpPr>
          <p:cNvPr id="114" name="Rounded Rectangle 113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00:45</a:t>
            </a:r>
          </a:p>
        </p:txBody>
      </p:sp>
      <p:sp>
        <p:nvSpPr>
          <p:cNvPr id="115" name="Rounded Rectangle 114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00:44</a:t>
            </a:r>
          </a:p>
        </p:txBody>
      </p:sp>
      <p:sp>
        <p:nvSpPr>
          <p:cNvPr id="116" name="Rounded Rectangle 115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00:43</a:t>
            </a:r>
          </a:p>
        </p:txBody>
      </p:sp>
      <p:sp>
        <p:nvSpPr>
          <p:cNvPr id="117" name="Rounded Rectangle 116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00:42</a:t>
            </a:r>
          </a:p>
        </p:txBody>
      </p:sp>
      <p:sp>
        <p:nvSpPr>
          <p:cNvPr id="118" name="Rounded Rectangle 117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00:41</a:t>
            </a:r>
          </a:p>
        </p:txBody>
      </p:sp>
      <p:sp>
        <p:nvSpPr>
          <p:cNvPr id="119" name="Rounded Rectangle 118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00:40</a:t>
            </a:r>
          </a:p>
        </p:txBody>
      </p:sp>
      <p:sp>
        <p:nvSpPr>
          <p:cNvPr id="120" name="Rounded Rectangle 119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00:39</a:t>
            </a:r>
          </a:p>
        </p:txBody>
      </p:sp>
      <p:sp>
        <p:nvSpPr>
          <p:cNvPr id="121" name="Rounded Rectangle 120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00:38</a:t>
            </a:r>
          </a:p>
        </p:txBody>
      </p:sp>
      <p:sp>
        <p:nvSpPr>
          <p:cNvPr id="122" name="Rounded Rectangle 121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00:37</a:t>
            </a:r>
          </a:p>
        </p:txBody>
      </p:sp>
      <p:sp>
        <p:nvSpPr>
          <p:cNvPr id="123" name="Rounded Rectangle 122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00:36</a:t>
            </a:r>
          </a:p>
        </p:txBody>
      </p:sp>
      <p:sp>
        <p:nvSpPr>
          <p:cNvPr id="124" name="Rounded Rectangle 123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00:35</a:t>
            </a:r>
          </a:p>
        </p:txBody>
      </p:sp>
      <p:sp>
        <p:nvSpPr>
          <p:cNvPr id="125" name="Rounded Rectangle 124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00:34</a:t>
            </a:r>
          </a:p>
        </p:txBody>
      </p:sp>
      <p:sp>
        <p:nvSpPr>
          <p:cNvPr id="126" name="Rounded Rectangle 125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00:33</a:t>
            </a:r>
          </a:p>
        </p:txBody>
      </p:sp>
      <p:sp>
        <p:nvSpPr>
          <p:cNvPr id="127" name="Rounded Rectangle 126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00:32</a:t>
            </a:r>
          </a:p>
        </p:txBody>
      </p:sp>
      <p:sp>
        <p:nvSpPr>
          <p:cNvPr id="128" name="Rounded Rectangle 127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00:31</a:t>
            </a:r>
          </a:p>
        </p:txBody>
      </p:sp>
      <p:sp>
        <p:nvSpPr>
          <p:cNvPr id="129" name="Rounded Rectangle 128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00:30</a:t>
            </a:r>
          </a:p>
        </p:txBody>
      </p:sp>
      <p:sp>
        <p:nvSpPr>
          <p:cNvPr id="130" name="Rounded Rectangle 129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00:29</a:t>
            </a:r>
          </a:p>
        </p:txBody>
      </p:sp>
      <p:sp>
        <p:nvSpPr>
          <p:cNvPr id="131" name="Rounded Rectangle 130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00:28</a:t>
            </a:r>
          </a:p>
        </p:txBody>
      </p:sp>
      <p:sp>
        <p:nvSpPr>
          <p:cNvPr id="132" name="Rounded Rectangle 131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00:27</a:t>
            </a:r>
          </a:p>
        </p:txBody>
      </p:sp>
      <p:sp>
        <p:nvSpPr>
          <p:cNvPr id="133" name="Rounded Rectangle 132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00:26</a:t>
            </a:r>
          </a:p>
        </p:txBody>
      </p:sp>
      <p:sp>
        <p:nvSpPr>
          <p:cNvPr id="134" name="Rounded Rectangle 133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00:25</a:t>
            </a:r>
          </a:p>
        </p:txBody>
      </p:sp>
      <p:sp>
        <p:nvSpPr>
          <p:cNvPr id="135" name="Rounded Rectangle 134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00:24</a:t>
            </a:r>
          </a:p>
        </p:txBody>
      </p:sp>
      <p:sp>
        <p:nvSpPr>
          <p:cNvPr id="136" name="Rounded Rectangle 135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00:23</a:t>
            </a:r>
          </a:p>
        </p:txBody>
      </p:sp>
      <p:sp>
        <p:nvSpPr>
          <p:cNvPr id="137" name="Rounded Rectangle 136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00:22</a:t>
            </a:r>
          </a:p>
        </p:txBody>
      </p:sp>
      <p:sp>
        <p:nvSpPr>
          <p:cNvPr id="138" name="Rounded Rectangle 137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00:21</a:t>
            </a:r>
          </a:p>
        </p:txBody>
      </p:sp>
      <p:sp>
        <p:nvSpPr>
          <p:cNvPr id="139" name="Rounded Rectangle 138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00:20</a:t>
            </a:r>
          </a:p>
        </p:txBody>
      </p:sp>
      <p:sp>
        <p:nvSpPr>
          <p:cNvPr id="140" name="Rounded Rectangle 139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00:19</a:t>
            </a:r>
          </a:p>
        </p:txBody>
      </p:sp>
      <p:sp>
        <p:nvSpPr>
          <p:cNvPr id="141" name="Rounded Rectangle 140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00:18</a:t>
            </a:r>
          </a:p>
        </p:txBody>
      </p:sp>
      <p:sp>
        <p:nvSpPr>
          <p:cNvPr id="142" name="Rounded Rectangle 141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00:17</a:t>
            </a:r>
          </a:p>
        </p:txBody>
      </p:sp>
      <p:sp>
        <p:nvSpPr>
          <p:cNvPr id="143" name="Rounded Rectangle 142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00:16</a:t>
            </a:r>
          </a:p>
        </p:txBody>
      </p:sp>
      <p:sp>
        <p:nvSpPr>
          <p:cNvPr id="144" name="Rounded Rectangle 143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00:15</a:t>
            </a:r>
          </a:p>
        </p:txBody>
      </p:sp>
      <p:sp>
        <p:nvSpPr>
          <p:cNvPr id="145" name="Rounded Rectangle 144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00:14</a:t>
            </a:r>
          </a:p>
        </p:txBody>
      </p:sp>
      <p:sp>
        <p:nvSpPr>
          <p:cNvPr id="146" name="Rounded Rectangle 145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00:13</a:t>
            </a:r>
          </a:p>
        </p:txBody>
      </p:sp>
      <p:sp>
        <p:nvSpPr>
          <p:cNvPr id="147" name="Rounded Rectangle 146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00:12</a:t>
            </a:r>
          </a:p>
        </p:txBody>
      </p:sp>
      <p:sp>
        <p:nvSpPr>
          <p:cNvPr id="148" name="Rounded Rectangle 147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00:11</a:t>
            </a:r>
          </a:p>
        </p:txBody>
      </p:sp>
      <p:sp>
        <p:nvSpPr>
          <p:cNvPr id="149" name="Rounded Rectangle 148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00:10</a:t>
            </a:r>
          </a:p>
        </p:txBody>
      </p:sp>
      <p:sp>
        <p:nvSpPr>
          <p:cNvPr id="150" name="Rounded Rectangle 149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00:09</a:t>
            </a:r>
          </a:p>
        </p:txBody>
      </p:sp>
      <p:sp>
        <p:nvSpPr>
          <p:cNvPr id="151" name="Rounded Rectangle 150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00:08</a:t>
            </a:r>
          </a:p>
        </p:txBody>
      </p:sp>
      <p:sp>
        <p:nvSpPr>
          <p:cNvPr id="152" name="Rounded Rectangle 151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00:07</a:t>
            </a:r>
          </a:p>
        </p:txBody>
      </p:sp>
      <p:sp>
        <p:nvSpPr>
          <p:cNvPr id="153" name="Rounded Rectangle 152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00:06</a:t>
            </a:r>
          </a:p>
        </p:txBody>
      </p:sp>
      <p:sp>
        <p:nvSpPr>
          <p:cNvPr id="154" name="Rounded Rectangle 153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00:05</a:t>
            </a:r>
          </a:p>
        </p:txBody>
      </p:sp>
      <p:sp>
        <p:nvSpPr>
          <p:cNvPr id="155" name="Rounded Rectangle 154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00:04</a:t>
            </a:r>
          </a:p>
        </p:txBody>
      </p:sp>
      <p:sp>
        <p:nvSpPr>
          <p:cNvPr id="156" name="Rounded Rectangle 155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00:03</a:t>
            </a:r>
          </a:p>
        </p:txBody>
      </p:sp>
      <p:sp>
        <p:nvSpPr>
          <p:cNvPr id="157" name="Rounded Rectangle 156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00:02</a:t>
            </a:r>
          </a:p>
        </p:txBody>
      </p:sp>
      <p:sp>
        <p:nvSpPr>
          <p:cNvPr id="158" name="Rounded Rectangle 157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00:01</a:t>
            </a:r>
          </a:p>
        </p:txBody>
      </p:sp>
      <p:sp>
        <p:nvSpPr>
          <p:cNvPr id="159" name="Rounded Rectangle 158"/>
          <p:cNvSpPr/>
          <p:nvPr/>
        </p:nvSpPr>
        <p:spPr>
          <a:xfrm>
            <a:off x="6546774" y="321860"/>
            <a:ext cx="861442" cy="342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00:00</a:t>
            </a:r>
          </a:p>
        </p:txBody>
      </p:sp>
      <p:pic>
        <p:nvPicPr>
          <p:cNvPr id="160" name="Picture 2" descr="Káº¿t quáº£ hÃ¬nh áº£nh cho icon Äá»ng há»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5F4F2"/>
              </a:clrFrom>
              <a:clrTo>
                <a:srgbClr val="F5F4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2183" y="346302"/>
            <a:ext cx="293564" cy="29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/>
              <p:cNvSpPr txBox="1"/>
              <p:nvPr/>
            </p:nvSpPr>
            <p:spPr>
              <a:xfrm>
                <a:off x="3332601" y="1218759"/>
                <a:ext cx="504023" cy="2654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125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(−</m:t>
                      </m:r>
                      <m:r>
                        <a:rPr lang="en-US" sz="1125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sz="1125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1125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32601" y="1218759"/>
                <a:ext cx="504023" cy="265457"/>
              </a:xfrm>
              <a:prstGeom prst="rect">
                <a:avLst/>
              </a:prstGeom>
              <a:blipFill>
                <a:blip r:embed="rId7"/>
                <a:stretch>
                  <a:fillRect b="-69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2" name="TextBox 161"/>
              <p:cNvSpPr txBox="1"/>
              <p:nvPr/>
            </p:nvSpPr>
            <p:spPr>
              <a:xfrm>
                <a:off x="4067977" y="1957528"/>
                <a:ext cx="504023" cy="2654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125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4</m:t>
                      </m:r>
                    </m:oMath>
                  </m:oMathPara>
                </a14:m>
                <a:endParaRPr lang="en-US" sz="1125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62" name="TextBox 1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7977" y="1957528"/>
                <a:ext cx="504023" cy="26545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3" name="TextBox 162"/>
              <p:cNvSpPr txBox="1"/>
              <p:nvPr/>
            </p:nvSpPr>
            <p:spPr>
              <a:xfrm>
                <a:off x="2622358" y="1957527"/>
                <a:ext cx="504023" cy="2654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125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4</m:t>
                      </m:r>
                    </m:oMath>
                  </m:oMathPara>
                </a14:m>
                <a:endParaRPr lang="en-US" sz="1125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63" name="TextBox 1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2358" y="1957527"/>
                <a:ext cx="504023" cy="26545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4" name="TextBox 163"/>
              <p:cNvSpPr txBox="1"/>
              <p:nvPr/>
            </p:nvSpPr>
            <p:spPr>
              <a:xfrm>
                <a:off x="4809331" y="1218759"/>
                <a:ext cx="504023" cy="2654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125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6</m:t>
                      </m:r>
                    </m:oMath>
                  </m:oMathPara>
                </a14:m>
                <a:endParaRPr lang="en-US" sz="1125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64" name="TextBox 1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09331" y="1218759"/>
                <a:ext cx="504023" cy="265457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5" name="TextBox 164"/>
              <p:cNvSpPr txBox="1"/>
              <p:nvPr/>
            </p:nvSpPr>
            <p:spPr>
              <a:xfrm>
                <a:off x="5494269" y="1938323"/>
                <a:ext cx="504023" cy="2654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125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4</m:t>
                      </m:r>
                    </m:oMath>
                  </m:oMathPara>
                </a14:m>
                <a:endParaRPr lang="en-US" sz="1125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65" name="TextBox 1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94269" y="1938323"/>
                <a:ext cx="504023" cy="265457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6" name="TextBox 165"/>
              <p:cNvSpPr txBox="1"/>
              <p:nvPr/>
            </p:nvSpPr>
            <p:spPr>
              <a:xfrm>
                <a:off x="4809331" y="2625780"/>
                <a:ext cx="504023" cy="2654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125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1125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48</m:t>
                      </m:r>
                    </m:oMath>
                  </m:oMathPara>
                </a14:m>
                <a:endParaRPr lang="en-US" sz="1125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66" name="TextBox 1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09331" y="2625780"/>
                <a:ext cx="504023" cy="265457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7" name="TextBox 166"/>
              <p:cNvSpPr txBox="1"/>
              <p:nvPr/>
            </p:nvSpPr>
            <p:spPr>
              <a:xfrm>
                <a:off x="3332600" y="2625780"/>
                <a:ext cx="504023" cy="2654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125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en-US" sz="1125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67" name="TextBox 1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32600" y="2625780"/>
                <a:ext cx="504023" cy="265457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8" name="TextBox 167"/>
              <p:cNvSpPr txBox="1"/>
              <p:nvPr/>
            </p:nvSpPr>
            <p:spPr>
              <a:xfrm>
                <a:off x="2623849" y="3339081"/>
                <a:ext cx="504023" cy="2654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125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en-US" sz="1125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68" name="TextBox 1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3849" y="3339081"/>
                <a:ext cx="504023" cy="265457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9" name="TextBox 168"/>
              <p:cNvSpPr txBox="1"/>
              <p:nvPr/>
            </p:nvSpPr>
            <p:spPr>
              <a:xfrm>
                <a:off x="4029877" y="3358131"/>
                <a:ext cx="504023" cy="2654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125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1125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14</m:t>
                      </m:r>
                    </m:oMath>
                  </m:oMathPara>
                </a14:m>
                <a:endParaRPr lang="en-US" sz="1125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69" name="TextBox 1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9877" y="3358131"/>
                <a:ext cx="504023" cy="265457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0" name="TextBox 169"/>
              <p:cNvSpPr txBox="1"/>
              <p:nvPr/>
            </p:nvSpPr>
            <p:spPr>
              <a:xfrm>
                <a:off x="4029877" y="4061598"/>
                <a:ext cx="504023" cy="2654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125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en-US" sz="1125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70" name="TextBox 1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9877" y="4061598"/>
                <a:ext cx="504023" cy="265457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1" name="TextBox 170"/>
              <p:cNvSpPr txBox="1"/>
              <p:nvPr/>
            </p:nvSpPr>
            <p:spPr>
              <a:xfrm>
                <a:off x="4771231" y="4074848"/>
                <a:ext cx="504023" cy="2654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125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(−</m:t>
                      </m:r>
                      <m:r>
                        <a:rPr lang="en-US" sz="1125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15</m:t>
                      </m:r>
                      <m:r>
                        <a:rPr lang="en-US" sz="1125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1125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71" name="TextBox 1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71231" y="4074848"/>
                <a:ext cx="504023" cy="265457"/>
              </a:xfrm>
              <a:prstGeom prst="rect">
                <a:avLst/>
              </a:prstGeom>
              <a:blipFill>
                <a:blip r:embed="rId16"/>
                <a:stretch>
                  <a:fillRect r="-8537" b="-68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2" name="TextBox 171"/>
              <p:cNvSpPr txBox="1"/>
              <p:nvPr/>
            </p:nvSpPr>
            <p:spPr>
              <a:xfrm>
                <a:off x="4771231" y="4780251"/>
                <a:ext cx="504023" cy="2654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125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1125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45</m:t>
                      </m:r>
                    </m:oMath>
                  </m:oMathPara>
                </a14:m>
                <a:endParaRPr lang="en-US" sz="1125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72" name="TextBox 1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71231" y="4780251"/>
                <a:ext cx="504023" cy="265457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3" name="TextBox 172"/>
              <p:cNvSpPr txBox="1"/>
              <p:nvPr/>
            </p:nvSpPr>
            <p:spPr>
              <a:xfrm>
                <a:off x="5528646" y="4780250"/>
                <a:ext cx="504023" cy="2654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125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en-US" sz="1125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73" name="TextBox 1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28646" y="4780250"/>
                <a:ext cx="504023" cy="265457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4" name="TextBox 173"/>
              <p:cNvSpPr txBox="1"/>
              <p:nvPr/>
            </p:nvSpPr>
            <p:spPr>
              <a:xfrm>
                <a:off x="6241055" y="3358131"/>
                <a:ext cx="504023" cy="2654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125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1125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36</m:t>
                      </m:r>
                    </m:oMath>
                  </m:oMathPara>
                </a14:m>
                <a:endParaRPr lang="en-US" sz="1125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74" name="TextBox 1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1055" y="3358131"/>
                <a:ext cx="504023" cy="265457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5" name="Rectangle 174"/>
          <p:cNvSpPr/>
          <p:nvPr/>
        </p:nvSpPr>
        <p:spPr>
          <a:xfrm>
            <a:off x="1143000" y="3034794"/>
            <a:ext cx="6858000" cy="92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5313354" y="2455765"/>
                <a:ext cx="2687647" cy="346249"/>
              </a:xfrm>
              <a:prstGeom prst="rect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5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 </a:t>
                </a:r>
                <a:r>
                  <a:rPr lang="en-US" sz="1650" b="1" i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âm</a:t>
                </a:r>
                <a:r>
                  <a:rPr lang="en-US" sz="165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5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US" sz="165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50" b="1" i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165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</a:t>
                </a:r>
                <a:r>
                  <a:rPr lang="vi-VN" sz="165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ươ</a:t>
                </a:r>
                <a:r>
                  <a:rPr lang="en-US" sz="165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ng </a:t>
                </a:r>
                <a14:m>
                  <m:oMath xmlns:m="http://schemas.openxmlformats.org/officeDocument/2006/math">
                    <m:r>
                      <a:rPr lang="en-US" sz="1650" b="1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165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50" b="1" i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165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50" b="1" i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âm</a:t>
                </a:r>
                <a:endParaRPr lang="en-US" sz="1650" b="1" i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3354" y="2455765"/>
                <a:ext cx="2687647" cy="346249"/>
              </a:xfrm>
              <a:prstGeom prst="rect">
                <a:avLst/>
              </a:prstGeom>
              <a:blipFill>
                <a:blip r:embed="rId20"/>
                <a:stretch>
                  <a:fillRect t="-1639" b="-163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8" name="TextBox 177"/>
              <p:cNvSpPr txBox="1"/>
              <p:nvPr/>
            </p:nvSpPr>
            <p:spPr>
              <a:xfrm>
                <a:off x="5311318" y="3974329"/>
                <a:ext cx="2689682" cy="346249"/>
              </a:xfrm>
              <a:prstGeom prst="rect">
                <a:avLst/>
              </a:prstGeom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50" b="1" i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165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50" b="1" i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âm</a:t>
                </a:r>
                <a:r>
                  <a:rPr lang="en-US" sz="165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5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US" sz="165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50" b="1" i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165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50" b="1" i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âm</a:t>
                </a:r>
                <a:r>
                  <a:rPr lang="en-US" sz="165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50" b="1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sz="165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?</a:t>
                </a:r>
              </a:p>
            </p:txBody>
          </p:sp>
        </mc:Choice>
        <mc:Fallback xmlns="">
          <p:sp>
            <p:nvSpPr>
              <p:cNvPr id="178" name="TextBox 1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1318" y="3974329"/>
                <a:ext cx="2689682" cy="346249"/>
              </a:xfrm>
              <a:prstGeom prst="rect">
                <a:avLst/>
              </a:prstGeom>
              <a:blipFill>
                <a:blip r:embed="rId2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1" name="Rectangle 160"/>
          <p:cNvSpPr/>
          <p:nvPr/>
        </p:nvSpPr>
        <p:spPr>
          <a:xfrm>
            <a:off x="0" y="-2234"/>
            <a:ext cx="3842133" cy="642551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MẢNH GHÉP SÁNG TẠO</a:t>
            </a:r>
          </a:p>
        </p:txBody>
      </p:sp>
      <p:sp>
        <p:nvSpPr>
          <p:cNvPr id="176" name="Rectangle 175"/>
          <p:cNvSpPr/>
          <p:nvPr/>
        </p:nvSpPr>
        <p:spPr>
          <a:xfrm>
            <a:off x="1022556" y="1406013"/>
            <a:ext cx="1425944" cy="69837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ĐỘI 1</a:t>
            </a:r>
          </a:p>
        </p:txBody>
      </p:sp>
      <p:sp>
        <p:nvSpPr>
          <p:cNvPr id="177" name="Rectangle 176"/>
          <p:cNvSpPr/>
          <p:nvPr/>
        </p:nvSpPr>
        <p:spPr>
          <a:xfrm>
            <a:off x="1022556" y="3746091"/>
            <a:ext cx="1425944" cy="69834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ĐỘI 2</a:t>
            </a:r>
          </a:p>
        </p:txBody>
      </p:sp>
    </p:spTree>
    <p:extLst>
      <p:ext uri="{BB962C8B-B14F-4D97-AF65-F5344CB8AC3E}">
        <p14:creationId xmlns:p14="http://schemas.microsoft.com/office/powerpoint/2010/main" val="2153898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6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00"/>
                            </p:stCondLst>
                            <p:childTnLst>
                              <p:par>
                                <p:cTn id="8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000"/>
                            </p:stCondLst>
                            <p:childTnLst>
                              <p:par>
                                <p:cTn id="8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000"/>
                            </p:stCondLst>
                            <p:childTnLst>
                              <p:par>
                                <p:cTn id="9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0"/>
                            </p:stCondLst>
                            <p:childTnLst>
                              <p:par>
                                <p:cTn id="9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000"/>
                            </p:stCondLst>
                            <p:childTnLst>
                              <p:par>
                                <p:cTn id="9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000"/>
                            </p:stCondLst>
                            <p:childTnLst>
                              <p:par>
                                <p:cTn id="10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8000"/>
                            </p:stCondLst>
                            <p:childTnLst>
                              <p:par>
                                <p:cTn id="10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000"/>
                            </p:stCondLst>
                            <p:childTnLst>
                              <p:par>
                                <p:cTn id="10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6000"/>
                            </p:stCondLst>
                            <p:childTnLst>
                              <p:par>
                                <p:cTn id="12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3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8000"/>
                            </p:stCondLst>
                            <p:childTnLst>
                              <p:par>
                                <p:cTn id="13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9000"/>
                            </p:stCondLst>
                            <p:childTnLst>
                              <p:par>
                                <p:cTn id="13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20000"/>
                            </p:stCondLst>
                            <p:childTnLst>
                              <p:par>
                                <p:cTn id="14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1000"/>
                            </p:stCondLst>
                            <p:childTnLst>
                              <p:par>
                                <p:cTn id="14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22000"/>
                            </p:stCondLst>
                            <p:childTnLst>
                              <p:par>
                                <p:cTn id="14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23000"/>
                            </p:stCondLst>
                            <p:childTnLst>
                              <p:par>
                                <p:cTn id="14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24000"/>
                            </p:stCondLst>
                            <p:childTnLst>
                              <p:par>
                                <p:cTn id="15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25000"/>
                            </p:stCondLst>
                            <p:childTnLst>
                              <p:par>
                                <p:cTn id="15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26000"/>
                            </p:stCondLst>
                            <p:childTnLst>
                              <p:par>
                                <p:cTn id="15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27000"/>
                            </p:stCondLst>
                            <p:childTnLst>
                              <p:par>
                                <p:cTn id="16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000"/>
                            </p:stCondLst>
                            <p:childTnLst>
                              <p:par>
                                <p:cTn id="16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9000"/>
                            </p:stCondLst>
                            <p:childTnLst>
                              <p:par>
                                <p:cTn id="16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30000"/>
                            </p:stCondLst>
                            <p:childTnLst>
                              <p:par>
                                <p:cTn id="17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31000"/>
                            </p:stCondLst>
                            <p:childTnLst>
                              <p:par>
                                <p:cTn id="17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32000"/>
                            </p:stCondLst>
                            <p:childTnLst>
                              <p:par>
                                <p:cTn id="17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33000"/>
                            </p:stCondLst>
                            <p:childTnLst>
                              <p:par>
                                <p:cTn id="17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34000"/>
                            </p:stCondLst>
                            <p:childTnLst>
                              <p:par>
                                <p:cTn id="18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5000"/>
                            </p:stCondLst>
                            <p:childTnLst>
                              <p:par>
                                <p:cTn id="18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36000"/>
                            </p:stCondLst>
                            <p:childTnLst>
                              <p:par>
                                <p:cTn id="18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37000"/>
                            </p:stCondLst>
                            <p:childTnLst>
                              <p:par>
                                <p:cTn id="19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38000"/>
                            </p:stCondLst>
                            <p:childTnLst>
                              <p:par>
                                <p:cTn id="19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39000"/>
                            </p:stCondLst>
                            <p:childTnLst>
                              <p:par>
                                <p:cTn id="19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40000"/>
                            </p:stCondLst>
                            <p:childTnLst>
                              <p:par>
                                <p:cTn id="20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41000"/>
                            </p:stCondLst>
                            <p:childTnLst>
                              <p:par>
                                <p:cTn id="20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42000"/>
                            </p:stCondLst>
                            <p:childTnLst>
                              <p:par>
                                <p:cTn id="20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43000"/>
                            </p:stCondLst>
                            <p:childTnLst>
                              <p:par>
                                <p:cTn id="20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44000"/>
                            </p:stCondLst>
                            <p:childTnLst>
                              <p:par>
                                <p:cTn id="21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45000"/>
                            </p:stCondLst>
                            <p:childTnLst>
                              <p:par>
                                <p:cTn id="21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46000"/>
                            </p:stCondLst>
                            <p:childTnLst>
                              <p:par>
                                <p:cTn id="21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47000"/>
                            </p:stCondLst>
                            <p:childTnLst>
                              <p:par>
                                <p:cTn id="22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48000"/>
                            </p:stCondLst>
                            <p:childTnLst>
                              <p:par>
                                <p:cTn id="22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9000"/>
                            </p:stCondLst>
                            <p:childTnLst>
                              <p:par>
                                <p:cTn id="22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50000"/>
                            </p:stCondLst>
                            <p:childTnLst>
                              <p:par>
                                <p:cTn id="23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51000"/>
                            </p:stCondLst>
                            <p:childTnLst>
                              <p:par>
                                <p:cTn id="23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52000"/>
                            </p:stCondLst>
                            <p:childTnLst>
                              <p:par>
                                <p:cTn id="23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53000"/>
                            </p:stCondLst>
                            <p:childTnLst>
                              <p:par>
                                <p:cTn id="23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54000"/>
                            </p:stCondLst>
                            <p:childTnLst>
                              <p:par>
                                <p:cTn id="24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55000"/>
                            </p:stCondLst>
                            <p:childTnLst>
                              <p:par>
                                <p:cTn id="24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56000"/>
                            </p:stCondLst>
                            <p:childTnLst>
                              <p:par>
                                <p:cTn id="24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57000"/>
                            </p:stCondLst>
                            <p:childTnLst>
                              <p:par>
                                <p:cTn id="25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58000"/>
                            </p:stCondLst>
                            <p:childTnLst>
                              <p:par>
                                <p:cTn id="25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59000"/>
                            </p:stCondLst>
                            <p:childTnLst>
                              <p:par>
                                <p:cTn id="2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60000"/>
                            </p:stCondLst>
                            <p:childTnLst>
                              <p:par>
                                <p:cTn id="2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61000"/>
                            </p:stCondLst>
                            <p:childTnLst>
                              <p:par>
                                <p:cTn id="26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62000"/>
                            </p:stCondLst>
                            <p:childTnLst>
                              <p:par>
                                <p:cTn id="26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63000"/>
                            </p:stCondLst>
                            <p:childTnLst>
                              <p:par>
                                <p:cTn id="26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64000"/>
                            </p:stCondLst>
                            <p:childTnLst>
                              <p:par>
                                <p:cTn id="27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65000"/>
                            </p:stCondLst>
                            <p:childTnLst>
                              <p:par>
                                <p:cTn id="27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66000"/>
                            </p:stCondLst>
                            <p:childTnLst>
                              <p:par>
                                <p:cTn id="27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67000"/>
                            </p:stCondLst>
                            <p:childTnLst>
                              <p:par>
                                <p:cTn id="28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68000"/>
                            </p:stCondLst>
                            <p:childTnLst>
                              <p:par>
                                <p:cTn id="28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>
                            <p:stCondLst>
                              <p:cond delay="69000"/>
                            </p:stCondLst>
                            <p:childTnLst>
                              <p:par>
                                <p:cTn id="28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70000"/>
                            </p:stCondLst>
                            <p:childTnLst>
                              <p:par>
                                <p:cTn id="29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71000"/>
                            </p:stCondLst>
                            <p:childTnLst>
                              <p:par>
                                <p:cTn id="29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72000"/>
                            </p:stCondLst>
                            <p:childTnLst>
                              <p:par>
                                <p:cTn id="29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73000"/>
                            </p:stCondLst>
                            <p:childTnLst>
                              <p:par>
                                <p:cTn id="29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74000"/>
                            </p:stCondLst>
                            <p:childTnLst>
                              <p:par>
                                <p:cTn id="30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75000"/>
                            </p:stCondLst>
                            <p:childTnLst>
                              <p:par>
                                <p:cTn id="30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76000"/>
                            </p:stCondLst>
                            <p:childTnLst>
                              <p:par>
                                <p:cTn id="30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77000"/>
                            </p:stCondLst>
                            <p:childTnLst>
                              <p:par>
                                <p:cTn id="31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78000"/>
                            </p:stCondLst>
                            <p:childTnLst>
                              <p:par>
                                <p:cTn id="31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79000"/>
                            </p:stCondLst>
                            <p:childTnLst>
                              <p:par>
                                <p:cTn id="31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80000"/>
                            </p:stCondLst>
                            <p:childTnLst>
                              <p:par>
                                <p:cTn id="32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>
                            <p:stCondLst>
                              <p:cond delay="81000"/>
                            </p:stCondLst>
                            <p:childTnLst>
                              <p:par>
                                <p:cTn id="32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82000"/>
                            </p:stCondLst>
                            <p:childTnLst>
                              <p:par>
                                <p:cTn id="32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83000"/>
                            </p:stCondLst>
                            <p:childTnLst>
                              <p:par>
                                <p:cTn id="32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84000"/>
                            </p:stCondLst>
                            <p:childTnLst>
                              <p:par>
                                <p:cTn id="33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85000"/>
                            </p:stCondLst>
                            <p:childTnLst>
                              <p:par>
                                <p:cTn id="33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>
                            <p:stCondLst>
                              <p:cond delay="86000"/>
                            </p:stCondLst>
                            <p:childTnLst>
                              <p:par>
                                <p:cTn id="33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87000"/>
                            </p:stCondLst>
                            <p:childTnLst>
                              <p:par>
                                <p:cTn id="34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3" fill="hold">
                            <p:stCondLst>
                              <p:cond delay="88000"/>
                            </p:stCondLst>
                            <p:childTnLst>
                              <p:par>
                                <p:cTn id="34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6" fill="hold">
                            <p:stCondLst>
                              <p:cond delay="89000"/>
                            </p:stCondLst>
                            <p:childTnLst>
                              <p:par>
                                <p:cTn id="34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90000"/>
                            </p:stCondLst>
                            <p:childTnLst>
                              <p:par>
                                <p:cTn id="35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91000"/>
                            </p:stCondLst>
                            <p:childTnLst>
                              <p:par>
                                <p:cTn id="35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92000"/>
                            </p:stCondLst>
                            <p:childTnLst>
                              <p:par>
                                <p:cTn id="35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8" fill="hold">
                            <p:stCondLst>
                              <p:cond delay="93000"/>
                            </p:stCondLst>
                            <p:childTnLst>
                              <p:par>
                                <p:cTn id="35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1" fill="hold">
                            <p:stCondLst>
                              <p:cond delay="94000"/>
                            </p:stCondLst>
                            <p:childTnLst>
                              <p:par>
                                <p:cTn id="36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4" fill="hold">
                            <p:stCondLst>
                              <p:cond delay="95000"/>
                            </p:stCondLst>
                            <p:childTnLst>
                              <p:par>
                                <p:cTn id="36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7" fill="hold">
                            <p:stCondLst>
                              <p:cond delay="96000"/>
                            </p:stCondLst>
                            <p:childTnLst>
                              <p:par>
                                <p:cTn id="36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0" fill="hold">
                            <p:stCondLst>
                              <p:cond delay="97000"/>
                            </p:stCondLst>
                            <p:childTnLst>
                              <p:par>
                                <p:cTn id="37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98000"/>
                            </p:stCondLst>
                            <p:childTnLst>
                              <p:par>
                                <p:cTn id="37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99000"/>
                            </p:stCondLst>
                            <p:childTnLst>
                              <p:par>
                                <p:cTn id="37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9" fill="hold">
                            <p:stCondLst>
                              <p:cond delay="100000"/>
                            </p:stCondLst>
                            <p:childTnLst>
                              <p:par>
                                <p:cTn id="38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2" fill="hold">
                            <p:stCondLst>
                              <p:cond delay="101000"/>
                            </p:stCondLst>
                            <p:childTnLst>
                              <p:par>
                                <p:cTn id="38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5" fill="hold">
                            <p:stCondLst>
                              <p:cond delay="102000"/>
                            </p:stCondLst>
                            <p:childTnLst>
                              <p:par>
                                <p:cTn id="38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8" fill="hold">
                            <p:stCondLst>
                              <p:cond delay="103000"/>
                            </p:stCondLst>
                            <p:childTnLst>
                              <p:par>
                                <p:cTn id="38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1" fill="hold">
                            <p:stCondLst>
                              <p:cond delay="104000"/>
                            </p:stCondLst>
                            <p:childTnLst>
                              <p:par>
                                <p:cTn id="39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105000"/>
                            </p:stCondLst>
                            <p:childTnLst>
                              <p:par>
                                <p:cTn id="39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106000"/>
                            </p:stCondLst>
                            <p:childTnLst>
                              <p:par>
                                <p:cTn id="39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0" fill="hold">
                            <p:stCondLst>
                              <p:cond delay="107000"/>
                            </p:stCondLst>
                            <p:childTnLst>
                              <p:par>
                                <p:cTn id="40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3" fill="hold">
                            <p:stCondLst>
                              <p:cond delay="108000"/>
                            </p:stCondLst>
                            <p:childTnLst>
                              <p:par>
                                <p:cTn id="40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6" fill="hold">
                            <p:stCondLst>
                              <p:cond delay="109000"/>
                            </p:stCondLst>
                            <p:childTnLst>
                              <p:par>
                                <p:cTn id="40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9" fill="hold">
                            <p:stCondLst>
                              <p:cond delay="110000"/>
                            </p:stCondLst>
                            <p:childTnLst>
                              <p:par>
                                <p:cTn id="41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2" fill="hold">
                            <p:stCondLst>
                              <p:cond delay="111000"/>
                            </p:stCondLst>
                            <p:childTnLst>
                              <p:par>
                                <p:cTn id="41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112000"/>
                            </p:stCondLst>
                            <p:childTnLst>
                              <p:par>
                                <p:cTn id="41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8" fill="hold">
                            <p:stCondLst>
                              <p:cond delay="113000"/>
                            </p:stCondLst>
                            <p:childTnLst>
                              <p:par>
                                <p:cTn id="41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1" fill="hold">
                            <p:stCondLst>
                              <p:cond delay="114000"/>
                            </p:stCondLst>
                            <p:childTnLst>
                              <p:par>
                                <p:cTn id="42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4" fill="hold">
                            <p:stCondLst>
                              <p:cond delay="115000"/>
                            </p:stCondLst>
                            <p:childTnLst>
                              <p:par>
                                <p:cTn id="42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7" fill="hold">
                            <p:stCondLst>
                              <p:cond delay="116000"/>
                            </p:stCondLst>
                            <p:childTnLst>
                              <p:par>
                                <p:cTn id="42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0" fill="hold">
                            <p:stCondLst>
                              <p:cond delay="117000"/>
                            </p:stCondLst>
                            <p:childTnLst>
                              <p:par>
                                <p:cTn id="43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3" fill="hold">
                            <p:stCondLst>
                              <p:cond delay="118000"/>
                            </p:stCondLst>
                            <p:childTnLst>
                              <p:par>
                                <p:cTn id="43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119000"/>
                            </p:stCondLst>
                            <p:childTnLst>
                              <p:par>
                                <p:cTn id="43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9" fill="hold">
                            <p:stCondLst>
                              <p:cond delay="120000"/>
                            </p:stCondLst>
                            <p:childTnLst>
                              <p:par>
                                <p:cTn id="44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0"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36" grpId="0"/>
      <p:bldP spid="162" grpId="0"/>
      <p:bldP spid="163" grpId="0"/>
      <p:bldP spid="164" grpId="0"/>
      <p:bldP spid="165" grpId="0"/>
      <p:bldP spid="166" grpId="0"/>
      <p:bldP spid="167" grpId="0"/>
      <p:bldP spid="168" grpId="0"/>
      <p:bldP spid="169" grpId="0"/>
      <p:bldP spid="170" grpId="0"/>
      <p:bldP spid="171" grpId="0"/>
      <p:bldP spid="172" grpId="0"/>
      <p:bldP spid="173" grpId="0"/>
      <p:bldP spid="174" grpId="0"/>
      <p:bldP spid="3" grpId="0" animBg="1"/>
      <p:bldP spid="178" grpId="0" animBg="1"/>
      <p:bldP spid="161" grpId="0" animBg="1"/>
      <p:bldP spid="161" grpId="1" animBg="1"/>
      <p:bldP spid="176" grpId="0" animBg="1"/>
      <p:bldP spid="17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9" name="Google Shape;2229;p51"/>
          <p:cNvSpPr txBox="1">
            <a:spLocks noGrp="1"/>
          </p:cNvSpPr>
          <p:nvPr>
            <p:ph type="title"/>
          </p:nvPr>
        </p:nvSpPr>
        <p:spPr>
          <a:xfrm>
            <a:off x="2176313" y="774970"/>
            <a:ext cx="5988632" cy="318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THỬ THÁCH NHỎ</a:t>
            </a:r>
            <a:b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“?”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ô ở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ô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kề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6231" y="1947398"/>
            <a:ext cx="3422969" cy="2994057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3972233" y="4248307"/>
                <a:ext cx="432619" cy="400110"/>
              </a:xfrm>
              <a:prstGeom prst="rect">
                <a:avLst/>
              </a:prstGeom>
            </p:spPr>
            <p:style>
              <a:lnRef idx="3">
                <a:schemeClr val="lt1"/>
              </a:lnRef>
              <a:fillRef idx="1">
                <a:schemeClr val="accent4"/>
              </a:fillRef>
              <a:effectRef idx="1">
                <a:schemeClr val="accent4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72233" y="4248307"/>
                <a:ext cx="432619" cy="40011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4742426" y="4248307"/>
                <a:ext cx="432619" cy="400110"/>
              </a:xfrm>
              <a:prstGeom prst="rect">
                <a:avLst/>
              </a:prstGeom>
            </p:spPr>
            <p:style>
              <a:lnRef idx="3">
                <a:schemeClr val="lt1"/>
              </a:lnRef>
              <a:fillRef idx="1">
                <a:schemeClr val="accent4"/>
              </a:fillRef>
              <a:effectRef idx="1">
                <a:schemeClr val="accent4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−1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2426" y="4248307"/>
                <a:ext cx="432619" cy="4001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4371405" y="3588837"/>
                <a:ext cx="432619" cy="400110"/>
              </a:xfrm>
              <a:prstGeom prst="rect">
                <a:avLst/>
              </a:prstGeom>
            </p:spPr>
            <p:style>
              <a:lnRef idx="3">
                <a:schemeClr val="lt1"/>
              </a:lnRef>
              <a:fillRef idx="1">
                <a:schemeClr val="accent4"/>
              </a:fillRef>
              <a:effectRef idx="1">
                <a:schemeClr val="accent4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−1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71405" y="3588837"/>
                <a:ext cx="432619" cy="40011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4742426" y="2912335"/>
                <a:ext cx="432619" cy="400110"/>
              </a:xfrm>
              <a:prstGeom prst="rect">
                <a:avLst/>
              </a:prstGeom>
            </p:spPr>
            <p:style>
              <a:lnRef idx="3">
                <a:schemeClr val="lt1"/>
              </a:lnRef>
              <a:fillRef idx="1">
                <a:schemeClr val="accent4"/>
              </a:fillRef>
              <a:effectRef idx="1">
                <a:schemeClr val="accent4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−1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2426" y="2912335"/>
                <a:ext cx="432619" cy="40011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4371405" y="2219187"/>
                <a:ext cx="432619" cy="400110"/>
              </a:xfrm>
              <a:prstGeom prst="rect">
                <a:avLst/>
              </a:prstGeom>
            </p:spPr>
            <p:style>
              <a:lnRef idx="3">
                <a:schemeClr val="lt1"/>
              </a:lnRef>
              <a:fillRef idx="1">
                <a:schemeClr val="accent4"/>
              </a:fillRef>
              <a:effectRef idx="1">
                <a:schemeClr val="accent4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−1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71405" y="2219187"/>
                <a:ext cx="432619" cy="40011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3972233" y="2912335"/>
                <a:ext cx="432619" cy="400110"/>
              </a:xfrm>
              <a:prstGeom prst="rect">
                <a:avLst/>
              </a:prstGeom>
            </p:spPr>
            <p:style>
              <a:lnRef idx="3">
                <a:schemeClr val="lt1"/>
              </a:lnRef>
              <a:fillRef idx="1">
                <a:schemeClr val="accent4"/>
              </a:fillRef>
              <a:effectRef idx="1">
                <a:schemeClr val="accent4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72233" y="2912335"/>
                <a:ext cx="432619" cy="40011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2967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5" name="Google Shape;1615;p37"/>
          <p:cNvSpPr txBox="1">
            <a:spLocks noGrp="1"/>
          </p:cNvSpPr>
          <p:nvPr>
            <p:ph type="subTitle" idx="1"/>
          </p:nvPr>
        </p:nvSpPr>
        <p:spPr>
          <a:xfrm>
            <a:off x="2322000" y="3717725"/>
            <a:ext cx="4500000" cy="44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GV: </a:t>
            </a:r>
            <a:r>
              <a:rPr lang="en-US" dirty="0" err="1"/>
              <a:t>Nguyễn</a:t>
            </a:r>
            <a:r>
              <a:rPr lang="en-US" dirty="0"/>
              <a:t> </a:t>
            </a:r>
            <a:r>
              <a:rPr lang="en-US" dirty="0" err="1"/>
              <a:t>Thị</a:t>
            </a:r>
            <a:r>
              <a:rPr lang="en-US" dirty="0"/>
              <a:t> </a:t>
            </a:r>
            <a:r>
              <a:rPr lang="en-US" dirty="0" err="1"/>
              <a:t>Tú</a:t>
            </a:r>
            <a:r>
              <a:rPr lang="en-US" dirty="0"/>
              <a:t> </a:t>
            </a:r>
            <a:r>
              <a:rPr lang="en-US" dirty="0" err="1"/>
              <a:t>Linh</a:t>
            </a:r>
            <a:endParaRPr dirty="0"/>
          </a:p>
        </p:txBody>
      </p:sp>
      <p:sp>
        <p:nvSpPr>
          <p:cNvPr id="1616" name="Google Shape;1616;p37"/>
          <p:cNvSpPr txBox="1">
            <a:spLocks noGrp="1"/>
          </p:cNvSpPr>
          <p:nvPr>
            <p:ph type="title"/>
          </p:nvPr>
        </p:nvSpPr>
        <p:spPr>
          <a:xfrm>
            <a:off x="1780650" y="1329750"/>
            <a:ext cx="5582700" cy="237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Nhân hai số nguyên (Tiết 2)</a:t>
            </a:r>
            <a:endParaRPr sz="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652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6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6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6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4" name="Google Shape;2274;p53"/>
          <p:cNvSpPr txBox="1">
            <a:spLocks noGrp="1"/>
          </p:cNvSpPr>
          <p:nvPr>
            <p:ph type="title"/>
          </p:nvPr>
        </p:nvSpPr>
        <p:spPr>
          <a:xfrm>
            <a:off x="982449" y="3014461"/>
            <a:ext cx="3814792" cy="62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endParaRPr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76" name="Google Shape;2276;p53"/>
          <p:cNvSpPr txBox="1">
            <a:spLocks noGrp="1"/>
          </p:cNvSpPr>
          <p:nvPr>
            <p:ph type="title" idx="2"/>
          </p:nvPr>
        </p:nvSpPr>
        <p:spPr>
          <a:xfrm>
            <a:off x="1363650" y="1525013"/>
            <a:ext cx="2129100" cy="137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03</a:t>
            </a:r>
            <a:endParaRPr dirty="0"/>
          </a:p>
        </p:txBody>
      </p:sp>
      <p:grpSp>
        <p:nvGrpSpPr>
          <p:cNvPr id="2277" name="Google Shape;2277;p53"/>
          <p:cNvGrpSpPr/>
          <p:nvPr/>
        </p:nvGrpSpPr>
        <p:grpSpPr>
          <a:xfrm rot="-463557">
            <a:off x="5671335" y="2047519"/>
            <a:ext cx="3289810" cy="2942487"/>
            <a:chOff x="4047215" y="1356594"/>
            <a:chExt cx="3936583" cy="3936583"/>
          </a:xfrm>
        </p:grpSpPr>
        <p:sp>
          <p:nvSpPr>
            <p:cNvPr id="2278" name="Google Shape;2278;p53"/>
            <p:cNvSpPr/>
            <p:nvPr/>
          </p:nvSpPr>
          <p:spPr>
            <a:xfrm rot="2700000">
              <a:off x="4338177" y="2218631"/>
              <a:ext cx="3354659" cy="2212511"/>
            </a:xfrm>
            <a:custGeom>
              <a:avLst/>
              <a:gdLst/>
              <a:ahLst/>
              <a:cxnLst/>
              <a:rect l="l" t="t" r="r" b="b"/>
              <a:pathLst>
                <a:path w="70051" h="46201" extrusionOk="0">
                  <a:moveTo>
                    <a:pt x="69884" y="1"/>
                  </a:moveTo>
                  <a:cubicBezTo>
                    <a:pt x="66214" y="1068"/>
                    <a:pt x="62779" y="4437"/>
                    <a:pt x="61444" y="8540"/>
                  </a:cubicBezTo>
                  <a:cubicBezTo>
                    <a:pt x="59776" y="4470"/>
                    <a:pt x="56007" y="1635"/>
                    <a:pt x="52004" y="1535"/>
                  </a:cubicBezTo>
                  <a:lnTo>
                    <a:pt x="52004" y="1535"/>
                  </a:lnTo>
                  <a:cubicBezTo>
                    <a:pt x="51937" y="1535"/>
                    <a:pt x="52972" y="5304"/>
                    <a:pt x="53138" y="5638"/>
                  </a:cubicBezTo>
                  <a:cubicBezTo>
                    <a:pt x="53672" y="7006"/>
                    <a:pt x="54406" y="8273"/>
                    <a:pt x="55307" y="9441"/>
                  </a:cubicBezTo>
                  <a:cubicBezTo>
                    <a:pt x="56774" y="11342"/>
                    <a:pt x="58909" y="13177"/>
                    <a:pt x="61144" y="13977"/>
                  </a:cubicBezTo>
                  <a:cubicBezTo>
                    <a:pt x="60977" y="20182"/>
                    <a:pt x="56274" y="26119"/>
                    <a:pt x="50803" y="26653"/>
                  </a:cubicBezTo>
                  <a:cubicBezTo>
                    <a:pt x="50467" y="26686"/>
                    <a:pt x="50135" y="26701"/>
                    <a:pt x="49805" y="26701"/>
                  </a:cubicBezTo>
                  <a:cubicBezTo>
                    <a:pt x="43746" y="26701"/>
                    <a:pt x="38657" y="21396"/>
                    <a:pt x="33057" y="18580"/>
                  </a:cubicBezTo>
                  <a:cubicBezTo>
                    <a:pt x="29902" y="17003"/>
                    <a:pt x="26473" y="16216"/>
                    <a:pt x="23042" y="16216"/>
                  </a:cubicBezTo>
                  <a:cubicBezTo>
                    <a:pt x="20016" y="16216"/>
                    <a:pt x="16988" y="16828"/>
                    <a:pt x="14144" y="18047"/>
                  </a:cubicBezTo>
                  <a:cubicBezTo>
                    <a:pt x="8073" y="20682"/>
                    <a:pt x="2869" y="26119"/>
                    <a:pt x="0" y="32791"/>
                  </a:cubicBezTo>
                  <a:cubicBezTo>
                    <a:pt x="501" y="33891"/>
                    <a:pt x="1068" y="34959"/>
                    <a:pt x="1735" y="35993"/>
                  </a:cubicBezTo>
                  <a:cubicBezTo>
                    <a:pt x="2512" y="36317"/>
                    <a:pt x="3257" y="36828"/>
                    <a:pt x="4123" y="36828"/>
                  </a:cubicBezTo>
                  <a:cubicBezTo>
                    <a:pt x="4149" y="36828"/>
                    <a:pt x="4176" y="36828"/>
                    <a:pt x="4203" y="36827"/>
                  </a:cubicBezTo>
                  <a:cubicBezTo>
                    <a:pt x="5271" y="36827"/>
                    <a:pt x="6272" y="35860"/>
                    <a:pt x="5738" y="34625"/>
                  </a:cubicBezTo>
                  <a:cubicBezTo>
                    <a:pt x="5570" y="34242"/>
                    <a:pt x="5884" y="33858"/>
                    <a:pt x="6186" y="33858"/>
                  </a:cubicBezTo>
                  <a:cubicBezTo>
                    <a:pt x="6304" y="33858"/>
                    <a:pt x="6421" y="33917"/>
                    <a:pt x="6505" y="34058"/>
                  </a:cubicBezTo>
                  <a:cubicBezTo>
                    <a:pt x="7206" y="35326"/>
                    <a:pt x="6739" y="36927"/>
                    <a:pt x="5471" y="37627"/>
                  </a:cubicBezTo>
                  <a:cubicBezTo>
                    <a:pt x="5074" y="37835"/>
                    <a:pt x="4635" y="37936"/>
                    <a:pt x="4196" y="37936"/>
                  </a:cubicBezTo>
                  <a:cubicBezTo>
                    <a:pt x="3858" y="37936"/>
                    <a:pt x="3521" y="37877"/>
                    <a:pt x="3203" y="37761"/>
                  </a:cubicBezTo>
                  <a:lnTo>
                    <a:pt x="3203" y="37761"/>
                  </a:lnTo>
                  <a:lnTo>
                    <a:pt x="3269" y="37861"/>
                  </a:lnTo>
                  <a:cubicBezTo>
                    <a:pt x="3736" y="38328"/>
                    <a:pt x="4203" y="38762"/>
                    <a:pt x="4704" y="39195"/>
                  </a:cubicBezTo>
                  <a:cubicBezTo>
                    <a:pt x="9974" y="43865"/>
                    <a:pt x="16812" y="46167"/>
                    <a:pt x="23617" y="46200"/>
                  </a:cubicBezTo>
                  <a:cubicBezTo>
                    <a:pt x="23665" y="46200"/>
                    <a:pt x="23713" y="46201"/>
                    <a:pt x="23761" y="46201"/>
                  </a:cubicBezTo>
                  <a:cubicBezTo>
                    <a:pt x="31285" y="46201"/>
                    <a:pt x="38771" y="43606"/>
                    <a:pt x="45533" y="39629"/>
                  </a:cubicBezTo>
                  <a:cubicBezTo>
                    <a:pt x="49969" y="36994"/>
                    <a:pt x="54239" y="33725"/>
                    <a:pt x="57541" y="29422"/>
                  </a:cubicBezTo>
                  <a:cubicBezTo>
                    <a:pt x="58075" y="28688"/>
                    <a:pt x="58576" y="27954"/>
                    <a:pt x="59076" y="27187"/>
                  </a:cubicBezTo>
                  <a:cubicBezTo>
                    <a:pt x="61611" y="23284"/>
                    <a:pt x="63079" y="18781"/>
                    <a:pt x="63379" y="14111"/>
                  </a:cubicBezTo>
                  <a:cubicBezTo>
                    <a:pt x="65114" y="13510"/>
                    <a:pt x="66548" y="11242"/>
                    <a:pt x="67515" y="9574"/>
                  </a:cubicBezTo>
                  <a:cubicBezTo>
                    <a:pt x="69183" y="6672"/>
                    <a:pt x="70050" y="3370"/>
                    <a:pt x="6998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9" name="Google Shape;2279;p53"/>
            <p:cNvSpPr/>
            <p:nvPr/>
          </p:nvSpPr>
          <p:spPr>
            <a:xfrm rot="2700000">
              <a:off x="4743182" y="2504216"/>
              <a:ext cx="159518" cy="150179"/>
            </a:xfrm>
            <a:custGeom>
              <a:avLst/>
              <a:gdLst/>
              <a:ahLst/>
              <a:cxnLst/>
              <a:rect l="l" t="t" r="r" b="b"/>
              <a:pathLst>
                <a:path w="3331" h="3136" extrusionOk="0">
                  <a:moveTo>
                    <a:pt x="2623" y="0"/>
                  </a:moveTo>
                  <a:cubicBezTo>
                    <a:pt x="2487" y="0"/>
                    <a:pt x="2357" y="96"/>
                    <a:pt x="2330" y="255"/>
                  </a:cubicBezTo>
                  <a:cubicBezTo>
                    <a:pt x="2063" y="888"/>
                    <a:pt x="2797" y="1689"/>
                    <a:pt x="1997" y="2123"/>
                  </a:cubicBezTo>
                  <a:cubicBezTo>
                    <a:pt x="1863" y="2189"/>
                    <a:pt x="1740" y="2217"/>
                    <a:pt x="1625" y="2217"/>
                  </a:cubicBezTo>
                  <a:cubicBezTo>
                    <a:pt x="1164" y="2217"/>
                    <a:pt x="822" y="1769"/>
                    <a:pt x="395" y="1555"/>
                  </a:cubicBezTo>
                  <a:cubicBezTo>
                    <a:pt x="368" y="1539"/>
                    <a:pt x="339" y="1532"/>
                    <a:pt x="309" y="1532"/>
                  </a:cubicBezTo>
                  <a:cubicBezTo>
                    <a:pt x="159" y="1532"/>
                    <a:pt x="1" y="1722"/>
                    <a:pt x="28" y="1889"/>
                  </a:cubicBezTo>
                  <a:cubicBezTo>
                    <a:pt x="172" y="2700"/>
                    <a:pt x="928" y="3135"/>
                    <a:pt x="1652" y="3135"/>
                  </a:cubicBezTo>
                  <a:cubicBezTo>
                    <a:pt x="1942" y="3135"/>
                    <a:pt x="2226" y="3066"/>
                    <a:pt x="2464" y="2923"/>
                  </a:cubicBezTo>
                  <a:cubicBezTo>
                    <a:pt x="2897" y="2623"/>
                    <a:pt x="3197" y="2123"/>
                    <a:pt x="3264" y="1589"/>
                  </a:cubicBezTo>
                  <a:cubicBezTo>
                    <a:pt x="3331" y="1022"/>
                    <a:pt x="3231" y="255"/>
                    <a:pt x="2730" y="21"/>
                  </a:cubicBezTo>
                  <a:cubicBezTo>
                    <a:pt x="2696" y="7"/>
                    <a:pt x="2659" y="0"/>
                    <a:pt x="26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0" name="Google Shape;2280;p53"/>
            <p:cNvSpPr/>
            <p:nvPr/>
          </p:nvSpPr>
          <p:spPr>
            <a:xfrm rot="2700000">
              <a:off x="4145763" y="3223112"/>
              <a:ext cx="2605438" cy="910606"/>
            </a:xfrm>
            <a:custGeom>
              <a:avLst/>
              <a:gdLst/>
              <a:ahLst/>
              <a:cxnLst/>
              <a:rect l="l" t="t" r="r" b="b"/>
              <a:pathLst>
                <a:path w="54406" h="19015" extrusionOk="0">
                  <a:moveTo>
                    <a:pt x="54406" y="1"/>
                  </a:moveTo>
                  <a:lnTo>
                    <a:pt x="54406" y="1"/>
                  </a:lnTo>
                  <a:cubicBezTo>
                    <a:pt x="46567" y="6839"/>
                    <a:pt x="36860" y="10808"/>
                    <a:pt x="27086" y="11109"/>
                  </a:cubicBezTo>
                  <a:cubicBezTo>
                    <a:pt x="26619" y="11142"/>
                    <a:pt x="26152" y="11142"/>
                    <a:pt x="25685" y="11142"/>
                  </a:cubicBezTo>
                  <a:lnTo>
                    <a:pt x="25519" y="11142"/>
                  </a:lnTo>
                  <a:cubicBezTo>
                    <a:pt x="23851" y="11109"/>
                    <a:pt x="22183" y="11009"/>
                    <a:pt x="20515" y="10842"/>
                  </a:cubicBezTo>
                  <a:cubicBezTo>
                    <a:pt x="20115" y="10808"/>
                    <a:pt x="19748" y="10775"/>
                    <a:pt x="19314" y="10742"/>
                  </a:cubicBezTo>
                  <a:cubicBezTo>
                    <a:pt x="17546" y="10575"/>
                    <a:pt x="15745" y="10375"/>
                    <a:pt x="13944" y="10241"/>
                  </a:cubicBezTo>
                  <a:cubicBezTo>
                    <a:pt x="13610" y="10208"/>
                    <a:pt x="13243" y="10175"/>
                    <a:pt x="12910" y="10175"/>
                  </a:cubicBezTo>
                  <a:lnTo>
                    <a:pt x="11942" y="10108"/>
                  </a:lnTo>
                  <a:lnTo>
                    <a:pt x="9040" y="10108"/>
                  </a:lnTo>
                  <a:lnTo>
                    <a:pt x="8140" y="10175"/>
                  </a:lnTo>
                  <a:cubicBezTo>
                    <a:pt x="6905" y="10208"/>
                    <a:pt x="5704" y="10375"/>
                    <a:pt x="4470" y="10608"/>
                  </a:cubicBezTo>
                  <a:cubicBezTo>
                    <a:pt x="4303" y="10642"/>
                    <a:pt x="4137" y="10675"/>
                    <a:pt x="3970" y="10708"/>
                  </a:cubicBezTo>
                  <a:cubicBezTo>
                    <a:pt x="3136" y="10908"/>
                    <a:pt x="2302" y="11142"/>
                    <a:pt x="1468" y="11409"/>
                  </a:cubicBezTo>
                  <a:cubicBezTo>
                    <a:pt x="1301" y="11476"/>
                    <a:pt x="1135" y="11542"/>
                    <a:pt x="968" y="11609"/>
                  </a:cubicBezTo>
                  <a:cubicBezTo>
                    <a:pt x="634" y="11742"/>
                    <a:pt x="334" y="11876"/>
                    <a:pt x="0" y="12009"/>
                  </a:cubicBezTo>
                  <a:cubicBezTo>
                    <a:pt x="5304" y="16679"/>
                    <a:pt x="12142" y="18981"/>
                    <a:pt x="18914" y="19014"/>
                  </a:cubicBezTo>
                  <a:cubicBezTo>
                    <a:pt x="18962" y="19014"/>
                    <a:pt x="19010" y="19015"/>
                    <a:pt x="19058" y="19015"/>
                  </a:cubicBezTo>
                  <a:cubicBezTo>
                    <a:pt x="26582" y="19015"/>
                    <a:pt x="34068" y="16420"/>
                    <a:pt x="40830" y="12443"/>
                  </a:cubicBezTo>
                  <a:cubicBezTo>
                    <a:pt x="42397" y="11509"/>
                    <a:pt x="43898" y="10508"/>
                    <a:pt x="45366" y="9441"/>
                  </a:cubicBezTo>
                  <a:cubicBezTo>
                    <a:pt x="46167" y="8874"/>
                    <a:pt x="46934" y="8273"/>
                    <a:pt x="47668" y="7639"/>
                  </a:cubicBezTo>
                  <a:cubicBezTo>
                    <a:pt x="48802" y="6672"/>
                    <a:pt x="49836" y="5671"/>
                    <a:pt x="50837" y="4604"/>
                  </a:cubicBezTo>
                  <a:cubicBezTo>
                    <a:pt x="51270" y="4137"/>
                    <a:pt x="51704" y="3670"/>
                    <a:pt x="52104" y="3170"/>
                  </a:cubicBezTo>
                  <a:cubicBezTo>
                    <a:pt x="52371" y="2869"/>
                    <a:pt x="52605" y="2536"/>
                    <a:pt x="52871" y="2236"/>
                  </a:cubicBezTo>
                  <a:cubicBezTo>
                    <a:pt x="53405" y="1502"/>
                    <a:pt x="53906" y="768"/>
                    <a:pt x="5440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1" name="Google Shape;2281;p53"/>
            <p:cNvSpPr/>
            <p:nvPr/>
          </p:nvSpPr>
          <p:spPr>
            <a:xfrm rot="2700000">
              <a:off x="4127795" y="3448505"/>
              <a:ext cx="2238083" cy="474578"/>
            </a:xfrm>
            <a:custGeom>
              <a:avLst/>
              <a:gdLst/>
              <a:ahLst/>
              <a:cxnLst/>
              <a:rect l="l" t="t" r="r" b="b"/>
              <a:pathLst>
                <a:path w="46735" h="9910" extrusionOk="0">
                  <a:moveTo>
                    <a:pt x="46734" y="0"/>
                  </a:moveTo>
                  <a:lnTo>
                    <a:pt x="46734" y="0"/>
                  </a:lnTo>
                  <a:cubicBezTo>
                    <a:pt x="44799" y="1001"/>
                    <a:pt x="42798" y="1935"/>
                    <a:pt x="40830" y="2802"/>
                  </a:cubicBezTo>
                  <a:cubicBezTo>
                    <a:pt x="36360" y="4804"/>
                    <a:pt x="31723" y="6405"/>
                    <a:pt x="26987" y="7639"/>
                  </a:cubicBezTo>
                  <a:cubicBezTo>
                    <a:pt x="23541" y="8507"/>
                    <a:pt x="19984" y="9098"/>
                    <a:pt x="16440" y="9098"/>
                  </a:cubicBezTo>
                  <a:cubicBezTo>
                    <a:pt x="15216" y="9098"/>
                    <a:pt x="13993" y="9028"/>
                    <a:pt x="12777" y="8873"/>
                  </a:cubicBezTo>
                  <a:cubicBezTo>
                    <a:pt x="8340" y="8273"/>
                    <a:pt x="4104" y="6538"/>
                    <a:pt x="501" y="3803"/>
                  </a:cubicBezTo>
                  <a:cubicBezTo>
                    <a:pt x="334" y="3870"/>
                    <a:pt x="168" y="3937"/>
                    <a:pt x="1" y="4003"/>
                  </a:cubicBezTo>
                  <a:cubicBezTo>
                    <a:pt x="4467" y="8327"/>
                    <a:pt x="10703" y="9910"/>
                    <a:pt x="16622" y="9910"/>
                  </a:cubicBezTo>
                  <a:cubicBezTo>
                    <a:pt x="17644" y="9910"/>
                    <a:pt x="18656" y="9863"/>
                    <a:pt x="19648" y="9774"/>
                  </a:cubicBezTo>
                  <a:cubicBezTo>
                    <a:pt x="27420" y="9040"/>
                    <a:pt x="35126" y="6138"/>
                    <a:pt x="42364" y="2802"/>
                  </a:cubicBezTo>
                  <a:cubicBezTo>
                    <a:pt x="43065" y="2469"/>
                    <a:pt x="43732" y="2135"/>
                    <a:pt x="44432" y="1802"/>
                  </a:cubicBezTo>
                  <a:cubicBezTo>
                    <a:pt x="45200" y="1235"/>
                    <a:pt x="45967" y="634"/>
                    <a:pt x="467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2" name="Google Shape;2282;p53"/>
            <p:cNvSpPr/>
            <p:nvPr/>
          </p:nvSpPr>
          <p:spPr>
            <a:xfrm rot="2700000">
              <a:off x="4326915" y="3404260"/>
              <a:ext cx="2303547" cy="603160"/>
            </a:xfrm>
            <a:custGeom>
              <a:avLst/>
              <a:gdLst/>
              <a:ahLst/>
              <a:cxnLst/>
              <a:rect l="l" t="t" r="r" b="b"/>
              <a:pathLst>
                <a:path w="48102" h="12595" extrusionOk="0">
                  <a:moveTo>
                    <a:pt x="48101" y="1"/>
                  </a:moveTo>
                  <a:cubicBezTo>
                    <a:pt x="47367" y="501"/>
                    <a:pt x="46600" y="1001"/>
                    <a:pt x="45833" y="1435"/>
                  </a:cubicBezTo>
                  <a:cubicBezTo>
                    <a:pt x="43798" y="2602"/>
                    <a:pt x="41697" y="3670"/>
                    <a:pt x="39562" y="4637"/>
                  </a:cubicBezTo>
                  <a:cubicBezTo>
                    <a:pt x="35125" y="6605"/>
                    <a:pt x="30555" y="8240"/>
                    <a:pt x="25885" y="9541"/>
                  </a:cubicBezTo>
                  <a:cubicBezTo>
                    <a:pt x="21624" y="10739"/>
                    <a:pt x="17071" y="11847"/>
                    <a:pt x="12692" y="11847"/>
                  </a:cubicBezTo>
                  <a:cubicBezTo>
                    <a:pt x="8297" y="11847"/>
                    <a:pt x="4077" y="10731"/>
                    <a:pt x="501" y="7473"/>
                  </a:cubicBezTo>
                  <a:cubicBezTo>
                    <a:pt x="334" y="7473"/>
                    <a:pt x="167" y="7539"/>
                    <a:pt x="0" y="7573"/>
                  </a:cubicBezTo>
                  <a:cubicBezTo>
                    <a:pt x="3146" y="11333"/>
                    <a:pt x="7884" y="12595"/>
                    <a:pt x="12527" y="12595"/>
                  </a:cubicBezTo>
                  <a:cubicBezTo>
                    <a:pt x="14433" y="12595"/>
                    <a:pt x="16323" y="12382"/>
                    <a:pt x="18080" y="12043"/>
                  </a:cubicBezTo>
                  <a:cubicBezTo>
                    <a:pt x="25652" y="10608"/>
                    <a:pt x="33224" y="7973"/>
                    <a:pt x="40362" y="4737"/>
                  </a:cubicBezTo>
                  <a:cubicBezTo>
                    <a:pt x="42431" y="3803"/>
                    <a:pt x="44432" y="2803"/>
                    <a:pt x="46433" y="1668"/>
                  </a:cubicBezTo>
                  <a:lnTo>
                    <a:pt x="46834" y="1435"/>
                  </a:lnTo>
                  <a:cubicBezTo>
                    <a:pt x="47267" y="968"/>
                    <a:pt x="47701" y="501"/>
                    <a:pt x="48101" y="1"/>
                  </a:cubicBezTo>
                  <a:close/>
                </a:path>
              </a:pathLst>
            </a:custGeom>
            <a:solidFill>
              <a:schemeClr val="dk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3" name="Google Shape;2283;p53"/>
            <p:cNvSpPr/>
            <p:nvPr/>
          </p:nvSpPr>
          <p:spPr>
            <a:xfrm rot="2700000">
              <a:off x="4585103" y="3349471"/>
              <a:ext cx="907397" cy="182744"/>
            </a:xfrm>
            <a:custGeom>
              <a:avLst/>
              <a:gdLst/>
              <a:ahLst/>
              <a:cxnLst/>
              <a:rect l="l" t="t" r="r" b="b"/>
              <a:pathLst>
                <a:path w="18948" h="3816" extrusionOk="0">
                  <a:moveTo>
                    <a:pt x="902" y="0"/>
                  </a:moveTo>
                  <a:lnTo>
                    <a:pt x="1" y="34"/>
                  </a:lnTo>
                  <a:cubicBezTo>
                    <a:pt x="2793" y="2537"/>
                    <a:pt x="6431" y="3816"/>
                    <a:pt x="10086" y="3816"/>
                  </a:cubicBezTo>
                  <a:cubicBezTo>
                    <a:pt x="13199" y="3816"/>
                    <a:pt x="16324" y="2888"/>
                    <a:pt x="18948" y="1001"/>
                  </a:cubicBezTo>
                  <a:cubicBezTo>
                    <a:pt x="18481" y="1001"/>
                    <a:pt x="18014" y="1034"/>
                    <a:pt x="17513" y="1034"/>
                  </a:cubicBezTo>
                  <a:cubicBezTo>
                    <a:pt x="15162" y="2414"/>
                    <a:pt x="12487" y="3145"/>
                    <a:pt x="9765" y="3145"/>
                  </a:cubicBezTo>
                  <a:cubicBezTo>
                    <a:pt x="9590" y="3145"/>
                    <a:pt x="9416" y="3142"/>
                    <a:pt x="9241" y="3136"/>
                  </a:cubicBezTo>
                  <a:cubicBezTo>
                    <a:pt x="6139" y="2969"/>
                    <a:pt x="3403" y="1802"/>
                    <a:pt x="90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4" name="Google Shape;2284;p53"/>
            <p:cNvSpPr/>
            <p:nvPr/>
          </p:nvSpPr>
          <p:spPr>
            <a:xfrm rot="2700000">
              <a:off x="4861582" y="3336806"/>
              <a:ext cx="364290" cy="76239"/>
            </a:xfrm>
            <a:custGeom>
              <a:avLst/>
              <a:gdLst/>
              <a:ahLst/>
              <a:cxnLst/>
              <a:rect l="l" t="t" r="r" b="b"/>
              <a:pathLst>
                <a:path w="7607" h="1592" extrusionOk="0">
                  <a:moveTo>
                    <a:pt x="1" y="1"/>
                  </a:moveTo>
                  <a:cubicBezTo>
                    <a:pt x="1228" y="1055"/>
                    <a:pt x="2763" y="1592"/>
                    <a:pt x="4302" y="1592"/>
                  </a:cubicBezTo>
                  <a:cubicBezTo>
                    <a:pt x="5442" y="1592"/>
                    <a:pt x="6585" y="1297"/>
                    <a:pt x="7606" y="701"/>
                  </a:cubicBezTo>
                  <a:cubicBezTo>
                    <a:pt x="7206" y="668"/>
                    <a:pt x="6806" y="601"/>
                    <a:pt x="6406" y="568"/>
                  </a:cubicBezTo>
                  <a:cubicBezTo>
                    <a:pt x="5697" y="863"/>
                    <a:pt x="4941" y="1008"/>
                    <a:pt x="4187" y="1008"/>
                  </a:cubicBezTo>
                  <a:cubicBezTo>
                    <a:pt x="3664" y="1008"/>
                    <a:pt x="3142" y="938"/>
                    <a:pt x="2636" y="802"/>
                  </a:cubicBezTo>
                  <a:cubicBezTo>
                    <a:pt x="2069" y="635"/>
                    <a:pt x="1535" y="401"/>
                    <a:pt x="1035" y="68"/>
                  </a:cubicBezTo>
                  <a:cubicBezTo>
                    <a:pt x="701" y="34"/>
                    <a:pt x="335" y="1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5" name="Google Shape;2285;p53"/>
            <p:cNvSpPr/>
            <p:nvPr/>
          </p:nvSpPr>
          <p:spPr>
            <a:xfrm rot="2700000">
              <a:off x="7085831" y="3376322"/>
              <a:ext cx="359118" cy="408156"/>
            </a:xfrm>
            <a:custGeom>
              <a:avLst/>
              <a:gdLst/>
              <a:ahLst/>
              <a:cxnLst/>
              <a:rect l="l" t="t" r="r" b="b"/>
              <a:pathLst>
                <a:path w="7499" h="8523" extrusionOk="0">
                  <a:moveTo>
                    <a:pt x="68" y="0"/>
                  </a:moveTo>
                  <a:cubicBezTo>
                    <a:pt x="36" y="0"/>
                    <a:pt x="0" y="31"/>
                    <a:pt x="0" y="80"/>
                  </a:cubicBezTo>
                  <a:cubicBezTo>
                    <a:pt x="634" y="2015"/>
                    <a:pt x="1635" y="3783"/>
                    <a:pt x="3002" y="5284"/>
                  </a:cubicBezTo>
                  <a:cubicBezTo>
                    <a:pt x="4170" y="6585"/>
                    <a:pt x="5671" y="8052"/>
                    <a:pt x="7272" y="8519"/>
                  </a:cubicBezTo>
                  <a:cubicBezTo>
                    <a:pt x="7282" y="8522"/>
                    <a:pt x="7292" y="8523"/>
                    <a:pt x="7302" y="8523"/>
                  </a:cubicBezTo>
                  <a:cubicBezTo>
                    <a:pt x="7420" y="8523"/>
                    <a:pt x="7498" y="8347"/>
                    <a:pt x="7406" y="8286"/>
                  </a:cubicBezTo>
                  <a:cubicBezTo>
                    <a:pt x="5938" y="7085"/>
                    <a:pt x="4437" y="6318"/>
                    <a:pt x="3169" y="4850"/>
                  </a:cubicBezTo>
                  <a:cubicBezTo>
                    <a:pt x="1935" y="3382"/>
                    <a:pt x="934" y="1748"/>
                    <a:pt x="100" y="13"/>
                  </a:cubicBezTo>
                  <a:cubicBezTo>
                    <a:pt x="91" y="4"/>
                    <a:pt x="80" y="0"/>
                    <a:pt x="6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6" name="Google Shape;2286;p53"/>
            <p:cNvSpPr/>
            <p:nvPr/>
          </p:nvSpPr>
          <p:spPr>
            <a:xfrm rot="2700000">
              <a:off x="7146640" y="3374182"/>
              <a:ext cx="336850" cy="376406"/>
            </a:xfrm>
            <a:custGeom>
              <a:avLst/>
              <a:gdLst/>
              <a:ahLst/>
              <a:cxnLst/>
              <a:rect l="l" t="t" r="r" b="b"/>
              <a:pathLst>
                <a:path w="7034" h="7860" extrusionOk="0">
                  <a:moveTo>
                    <a:pt x="65" y="0"/>
                  </a:moveTo>
                  <a:cubicBezTo>
                    <a:pt x="34" y="0"/>
                    <a:pt x="1" y="24"/>
                    <a:pt x="1" y="47"/>
                  </a:cubicBezTo>
                  <a:cubicBezTo>
                    <a:pt x="434" y="1682"/>
                    <a:pt x="1635" y="3150"/>
                    <a:pt x="2636" y="4317"/>
                  </a:cubicBezTo>
                  <a:cubicBezTo>
                    <a:pt x="3770" y="5651"/>
                    <a:pt x="5104" y="6852"/>
                    <a:pt x="6572" y="7820"/>
                  </a:cubicBezTo>
                  <a:cubicBezTo>
                    <a:pt x="6611" y="7847"/>
                    <a:pt x="6650" y="7859"/>
                    <a:pt x="6688" y="7859"/>
                  </a:cubicBezTo>
                  <a:cubicBezTo>
                    <a:pt x="6880" y="7859"/>
                    <a:pt x="7034" y="7553"/>
                    <a:pt x="6839" y="7386"/>
                  </a:cubicBezTo>
                  <a:cubicBezTo>
                    <a:pt x="5405" y="6319"/>
                    <a:pt x="4070" y="5084"/>
                    <a:pt x="2903" y="3750"/>
                  </a:cubicBezTo>
                  <a:cubicBezTo>
                    <a:pt x="1902" y="2549"/>
                    <a:pt x="1135" y="1081"/>
                    <a:pt x="101" y="14"/>
                  </a:cubicBezTo>
                  <a:cubicBezTo>
                    <a:pt x="91" y="4"/>
                    <a:pt x="78" y="0"/>
                    <a:pt x="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7" name="Google Shape;2287;p53"/>
            <p:cNvSpPr/>
            <p:nvPr/>
          </p:nvSpPr>
          <p:spPr>
            <a:xfrm rot="2700000">
              <a:off x="7250349" y="3489491"/>
              <a:ext cx="173693" cy="205347"/>
            </a:xfrm>
            <a:custGeom>
              <a:avLst/>
              <a:gdLst/>
              <a:ahLst/>
              <a:cxnLst/>
              <a:rect l="l" t="t" r="r" b="b"/>
              <a:pathLst>
                <a:path w="3627" h="4288" extrusionOk="0">
                  <a:moveTo>
                    <a:pt x="229" y="1"/>
                  </a:moveTo>
                  <a:cubicBezTo>
                    <a:pt x="99" y="1"/>
                    <a:pt x="0" y="218"/>
                    <a:pt x="133" y="350"/>
                  </a:cubicBezTo>
                  <a:cubicBezTo>
                    <a:pt x="800" y="950"/>
                    <a:pt x="1434" y="1651"/>
                    <a:pt x="2001" y="2351"/>
                  </a:cubicBezTo>
                  <a:cubicBezTo>
                    <a:pt x="2468" y="2952"/>
                    <a:pt x="2835" y="3786"/>
                    <a:pt x="3368" y="4253"/>
                  </a:cubicBezTo>
                  <a:cubicBezTo>
                    <a:pt x="3393" y="4277"/>
                    <a:pt x="3421" y="4288"/>
                    <a:pt x="3450" y="4288"/>
                  </a:cubicBezTo>
                  <a:cubicBezTo>
                    <a:pt x="3538" y="4288"/>
                    <a:pt x="3627" y="4187"/>
                    <a:pt x="3602" y="4086"/>
                  </a:cubicBezTo>
                  <a:cubicBezTo>
                    <a:pt x="3368" y="3252"/>
                    <a:pt x="2734" y="2585"/>
                    <a:pt x="2234" y="1984"/>
                  </a:cubicBezTo>
                  <a:cubicBezTo>
                    <a:pt x="1634" y="1284"/>
                    <a:pt x="1000" y="617"/>
                    <a:pt x="333" y="50"/>
                  </a:cubicBezTo>
                  <a:cubicBezTo>
                    <a:pt x="298" y="15"/>
                    <a:pt x="263" y="1"/>
                    <a:pt x="2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8" name="Google Shape;2288;p53"/>
            <p:cNvSpPr/>
            <p:nvPr/>
          </p:nvSpPr>
          <p:spPr>
            <a:xfrm rot="2700000">
              <a:off x="7469013" y="3649580"/>
              <a:ext cx="216697" cy="227137"/>
            </a:xfrm>
            <a:custGeom>
              <a:avLst/>
              <a:gdLst/>
              <a:ahLst/>
              <a:cxnLst/>
              <a:rect l="l" t="t" r="r" b="b"/>
              <a:pathLst>
                <a:path w="4525" h="4743" extrusionOk="0">
                  <a:moveTo>
                    <a:pt x="4265" y="0"/>
                  </a:moveTo>
                  <a:cubicBezTo>
                    <a:pt x="4239" y="0"/>
                    <a:pt x="4211" y="10"/>
                    <a:pt x="4184" y="31"/>
                  </a:cubicBezTo>
                  <a:cubicBezTo>
                    <a:pt x="2483" y="1232"/>
                    <a:pt x="1082" y="2800"/>
                    <a:pt x="48" y="4601"/>
                  </a:cubicBezTo>
                  <a:cubicBezTo>
                    <a:pt x="1" y="4672"/>
                    <a:pt x="54" y="4743"/>
                    <a:pt x="124" y="4743"/>
                  </a:cubicBezTo>
                  <a:cubicBezTo>
                    <a:pt x="153" y="4743"/>
                    <a:pt x="185" y="4730"/>
                    <a:pt x="215" y="4701"/>
                  </a:cubicBezTo>
                  <a:cubicBezTo>
                    <a:pt x="1416" y="3100"/>
                    <a:pt x="2817" y="1666"/>
                    <a:pt x="4384" y="398"/>
                  </a:cubicBezTo>
                  <a:cubicBezTo>
                    <a:pt x="4524" y="258"/>
                    <a:pt x="4406" y="0"/>
                    <a:pt x="42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9" name="Google Shape;2289;p53"/>
            <p:cNvSpPr/>
            <p:nvPr/>
          </p:nvSpPr>
          <p:spPr>
            <a:xfrm rot="2700000">
              <a:off x="7515445" y="3624726"/>
              <a:ext cx="246819" cy="324590"/>
            </a:xfrm>
            <a:custGeom>
              <a:avLst/>
              <a:gdLst/>
              <a:ahLst/>
              <a:cxnLst/>
              <a:rect l="l" t="t" r="r" b="b"/>
              <a:pathLst>
                <a:path w="5154" h="6778" extrusionOk="0">
                  <a:moveTo>
                    <a:pt x="4951" y="1"/>
                  </a:moveTo>
                  <a:cubicBezTo>
                    <a:pt x="4909" y="1"/>
                    <a:pt x="4869" y="21"/>
                    <a:pt x="4839" y="70"/>
                  </a:cubicBezTo>
                  <a:cubicBezTo>
                    <a:pt x="4139" y="1171"/>
                    <a:pt x="3572" y="2305"/>
                    <a:pt x="2838" y="3372"/>
                  </a:cubicBezTo>
                  <a:cubicBezTo>
                    <a:pt x="2037" y="4473"/>
                    <a:pt x="1137" y="5474"/>
                    <a:pt x="136" y="6441"/>
                  </a:cubicBezTo>
                  <a:cubicBezTo>
                    <a:pt x="1" y="6576"/>
                    <a:pt x="107" y="6777"/>
                    <a:pt x="241" y="6777"/>
                  </a:cubicBezTo>
                  <a:cubicBezTo>
                    <a:pt x="272" y="6777"/>
                    <a:pt x="305" y="6766"/>
                    <a:pt x="336" y="6741"/>
                  </a:cubicBezTo>
                  <a:cubicBezTo>
                    <a:pt x="2271" y="5173"/>
                    <a:pt x="4306" y="2838"/>
                    <a:pt x="5106" y="237"/>
                  </a:cubicBezTo>
                  <a:cubicBezTo>
                    <a:pt x="5153" y="119"/>
                    <a:pt x="5050" y="1"/>
                    <a:pt x="49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0" name="Google Shape;2290;p53"/>
            <p:cNvSpPr/>
            <p:nvPr/>
          </p:nvSpPr>
          <p:spPr>
            <a:xfrm rot="2700000">
              <a:off x="7444627" y="3671809"/>
              <a:ext cx="275696" cy="381722"/>
            </a:xfrm>
            <a:custGeom>
              <a:avLst/>
              <a:gdLst/>
              <a:ahLst/>
              <a:cxnLst/>
              <a:rect l="l" t="t" r="r" b="b"/>
              <a:pathLst>
                <a:path w="5757" h="7971" extrusionOk="0">
                  <a:moveTo>
                    <a:pt x="5703" y="1"/>
                  </a:moveTo>
                  <a:cubicBezTo>
                    <a:pt x="5674" y="1"/>
                    <a:pt x="5640" y="18"/>
                    <a:pt x="5624" y="51"/>
                  </a:cubicBezTo>
                  <a:cubicBezTo>
                    <a:pt x="5023" y="1552"/>
                    <a:pt x="4289" y="3020"/>
                    <a:pt x="3389" y="4387"/>
                  </a:cubicBezTo>
                  <a:cubicBezTo>
                    <a:pt x="2421" y="5622"/>
                    <a:pt x="1320" y="6756"/>
                    <a:pt x="86" y="7723"/>
                  </a:cubicBezTo>
                  <a:cubicBezTo>
                    <a:pt x="0" y="7809"/>
                    <a:pt x="62" y="7970"/>
                    <a:pt x="167" y="7970"/>
                  </a:cubicBezTo>
                  <a:cubicBezTo>
                    <a:pt x="183" y="7970"/>
                    <a:pt x="201" y="7966"/>
                    <a:pt x="220" y="7957"/>
                  </a:cubicBezTo>
                  <a:cubicBezTo>
                    <a:pt x="2888" y="6656"/>
                    <a:pt x="5223" y="3320"/>
                    <a:pt x="5757" y="51"/>
                  </a:cubicBezTo>
                  <a:cubicBezTo>
                    <a:pt x="5757" y="18"/>
                    <a:pt x="5732" y="1"/>
                    <a:pt x="57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1" name="Google Shape;2291;p53"/>
            <p:cNvSpPr/>
            <p:nvPr/>
          </p:nvSpPr>
          <p:spPr>
            <a:xfrm rot="2700000">
              <a:off x="5004727" y="3547921"/>
              <a:ext cx="552780" cy="313336"/>
            </a:xfrm>
            <a:custGeom>
              <a:avLst/>
              <a:gdLst/>
              <a:ahLst/>
              <a:cxnLst/>
              <a:rect l="l" t="t" r="r" b="b"/>
              <a:pathLst>
                <a:path w="11543" h="6543" extrusionOk="0">
                  <a:moveTo>
                    <a:pt x="1959" y="1"/>
                  </a:moveTo>
                  <a:cubicBezTo>
                    <a:pt x="1310" y="1"/>
                    <a:pt x="656" y="59"/>
                    <a:pt x="1" y="180"/>
                  </a:cubicBezTo>
                  <a:cubicBezTo>
                    <a:pt x="834" y="2548"/>
                    <a:pt x="2502" y="4516"/>
                    <a:pt x="4737" y="5684"/>
                  </a:cubicBezTo>
                  <a:cubicBezTo>
                    <a:pt x="5886" y="6258"/>
                    <a:pt x="7132" y="6543"/>
                    <a:pt x="8380" y="6543"/>
                  </a:cubicBezTo>
                  <a:cubicBezTo>
                    <a:pt x="9452" y="6543"/>
                    <a:pt x="10525" y="6333"/>
                    <a:pt x="11542" y="5917"/>
                  </a:cubicBezTo>
                  <a:cubicBezTo>
                    <a:pt x="9705" y="2242"/>
                    <a:pt x="5964" y="1"/>
                    <a:pt x="195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2" name="Google Shape;2292;p53"/>
            <p:cNvSpPr/>
            <p:nvPr/>
          </p:nvSpPr>
          <p:spPr>
            <a:xfrm rot="2700000">
              <a:off x="5547667" y="2589339"/>
              <a:ext cx="244424" cy="163013"/>
            </a:xfrm>
            <a:custGeom>
              <a:avLst/>
              <a:gdLst/>
              <a:ahLst/>
              <a:cxnLst/>
              <a:rect l="l" t="t" r="r" b="b"/>
              <a:pathLst>
                <a:path w="5104" h="3404" fill="none" extrusionOk="0">
                  <a:moveTo>
                    <a:pt x="334" y="2136"/>
                  </a:moveTo>
                  <a:cubicBezTo>
                    <a:pt x="400" y="2669"/>
                    <a:pt x="901" y="2903"/>
                    <a:pt x="1334" y="3036"/>
                  </a:cubicBezTo>
                  <a:cubicBezTo>
                    <a:pt x="2135" y="3303"/>
                    <a:pt x="3002" y="3403"/>
                    <a:pt x="3836" y="3337"/>
                  </a:cubicBezTo>
                  <a:cubicBezTo>
                    <a:pt x="4103" y="3303"/>
                    <a:pt x="4370" y="3237"/>
                    <a:pt x="4603" y="3136"/>
                  </a:cubicBezTo>
                  <a:cubicBezTo>
                    <a:pt x="4837" y="3003"/>
                    <a:pt x="5037" y="2770"/>
                    <a:pt x="5104" y="2469"/>
                  </a:cubicBezTo>
                  <a:cubicBezTo>
                    <a:pt x="5104" y="2002"/>
                    <a:pt x="4870" y="1535"/>
                    <a:pt x="4470" y="1302"/>
                  </a:cubicBezTo>
                  <a:cubicBezTo>
                    <a:pt x="3769" y="768"/>
                    <a:pt x="0" y="1"/>
                    <a:pt x="334" y="2136"/>
                  </a:cubicBezTo>
                  <a:close/>
                </a:path>
              </a:pathLst>
            </a:custGeom>
            <a:solidFill>
              <a:schemeClr val="dk1"/>
            </a:solidFill>
            <a:ln w="19050" cap="flat" cmpd="sng">
              <a:solidFill>
                <a:schemeClr val="dk1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3" name="Google Shape;2293;p53"/>
            <p:cNvSpPr/>
            <p:nvPr/>
          </p:nvSpPr>
          <p:spPr>
            <a:xfrm rot="2700000">
              <a:off x="5749516" y="2774774"/>
              <a:ext cx="150227" cy="103871"/>
            </a:xfrm>
            <a:custGeom>
              <a:avLst/>
              <a:gdLst/>
              <a:ahLst/>
              <a:cxnLst/>
              <a:rect l="l" t="t" r="r" b="b"/>
              <a:pathLst>
                <a:path w="3137" h="2169" fill="none" extrusionOk="0">
                  <a:moveTo>
                    <a:pt x="3103" y="1001"/>
                  </a:moveTo>
                  <a:cubicBezTo>
                    <a:pt x="3103" y="534"/>
                    <a:pt x="2769" y="101"/>
                    <a:pt x="2269" y="34"/>
                  </a:cubicBezTo>
                  <a:cubicBezTo>
                    <a:pt x="1935" y="1"/>
                    <a:pt x="1635" y="1"/>
                    <a:pt x="1302" y="101"/>
                  </a:cubicBezTo>
                  <a:cubicBezTo>
                    <a:pt x="968" y="101"/>
                    <a:pt x="634" y="234"/>
                    <a:pt x="368" y="468"/>
                  </a:cubicBezTo>
                  <a:cubicBezTo>
                    <a:pt x="1" y="835"/>
                    <a:pt x="34" y="1402"/>
                    <a:pt x="401" y="1769"/>
                  </a:cubicBezTo>
                  <a:cubicBezTo>
                    <a:pt x="701" y="1969"/>
                    <a:pt x="1035" y="2069"/>
                    <a:pt x="1368" y="2069"/>
                  </a:cubicBezTo>
                  <a:cubicBezTo>
                    <a:pt x="1669" y="2136"/>
                    <a:pt x="2002" y="2169"/>
                    <a:pt x="2336" y="2102"/>
                  </a:cubicBezTo>
                  <a:cubicBezTo>
                    <a:pt x="2836" y="1969"/>
                    <a:pt x="3136" y="1502"/>
                    <a:pt x="3103" y="1001"/>
                  </a:cubicBezTo>
                  <a:close/>
                </a:path>
              </a:pathLst>
            </a:custGeom>
            <a:solidFill>
              <a:schemeClr val="dk1"/>
            </a:solidFill>
            <a:ln w="19050" cap="flat" cmpd="sng">
              <a:solidFill>
                <a:schemeClr val="dk1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4" name="Google Shape;2294;p53"/>
            <p:cNvSpPr/>
            <p:nvPr/>
          </p:nvSpPr>
          <p:spPr>
            <a:xfrm rot="2700000">
              <a:off x="5675493" y="2873864"/>
              <a:ext cx="92665" cy="75138"/>
            </a:xfrm>
            <a:custGeom>
              <a:avLst/>
              <a:gdLst/>
              <a:ahLst/>
              <a:cxnLst/>
              <a:rect l="l" t="t" r="r" b="b"/>
              <a:pathLst>
                <a:path w="1935" h="1569" fill="none" extrusionOk="0">
                  <a:moveTo>
                    <a:pt x="1668" y="234"/>
                  </a:moveTo>
                  <a:cubicBezTo>
                    <a:pt x="1501" y="67"/>
                    <a:pt x="1268" y="1"/>
                    <a:pt x="1068" y="34"/>
                  </a:cubicBezTo>
                  <a:cubicBezTo>
                    <a:pt x="868" y="1"/>
                    <a:pt x="634" y="34"/>
                    <a:pt x="467" y="134"/>
                  </a:cubicBezTo>
                  <a:cubicBezTo>
                    <a:pt x="34" y="401"/>
                    <a:pt x="0" y="968"/>
                    <a:pt x="367" y="1301"/>
                  </a:cubicBezTo>
                  <a:cubicBezTo>
                    <a:pt x="534" y="1435"/>
                    <a:pt x="734" y="1502"/>
                    <a:pt x="934" y="1502"/>
                  </a:cubicBezTo>
                  <a:cubicBezTo>
                    <a:pt x="1134" y="1568"/>
                    <a:pt x="1368" y="1535"/>
                    <a:pt x="1568" y="1435"/>
                  </a:cubicBezTo>
                  <a:cubicBezTo>
                    <a:pt x="1768" y="1301"/>
                    <a:pt x="1902" y="1101"/>
                    <a:pt x="1935" y="868"/>
                  </a:cubicBezTo>
                  <a:cubicBezTo>
                    <a:pt x="1935" y="601"/>
                    <a:pt x="1835" y="367"/>
                    <a:pt x="1668" y="234"/>
                  </a:cubicBezTo>
                  <a:close/>
                </a:path>
              </a:pathLst>
            </a:custGeom>
            <a:solidFill>
              <a:schemeClr val="dk1"/>
            </a:solidFill>
            <a:ln w="19050" cap="flat" cmpd="sng">
              <a:solidFill>
                <a:schemeClr val="dk1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5" name="Google Shape;2295;p53"/>
            <p:cNvSpPr/>
            <p:nvPr/>
          </p:nvSpPr>
          <p:spPr>
            <a:xfrm rot="2700000">
              <a:off x="5803857" y="2961305"/>
              <a:ext cx="126235" cy="91132"/>
            </a:xfrm>
            <a:custGeom>
              <a:avLst/>
              <a:gdLst/>
              <a:ahLst/>
              <a:cxnLst/>
              <a:rect l="l" t="t" r="r" b="b"/>
              <a:pathLst>
                <a:path w="2636" h="1903" fill="none" extrusionOk="0">
                  <a:moveTo>
                    <a:pt x="2135" y="168"/>
                  </a:moveTo>
                  <a:cubicBezTo>
                    <a:pt x="1869" y="68"/>
                    <a:pt x="1635" y="34"/>
                    <a:pt x="1368" y="34"/>
                  </a:cubicBezTo>
                  <a:cubicBezTo>
                    <a:pt x="1135" y="1"/>
                    <a:pt x="901" y="1"/>
                    <a:pt x="634" y="34"/>
                  </a:cubicBezTo>
                  <a:cubicBezTo>
                    <a:pt x="301" y="101"/>
                    <a:pt x="67" y="401"/>
                    <a:pt x="34" y="768"/>
                  </a:cubicBezTo>
                  <a:cubicBezTo>
                    <a:pt x="1" y="1102"/>
                    <a:pt x="167" y="1435"/>
                    <a:pt x="501" y="1602"/>
                  </a:cubicBezTo>
                  <a:cubicBezTo>
                    <a:pt x="734" y="1669"/>
                    <a:pt x="968" y="1735"/>
                    <a:pt x="1201" y="1802"/>
                  </a:cubicBezTo>
                  <a:cubicBezTo>
                    <a:pt x="1435" y="1869"/>
                    <a:pt x="1702" y="1902"/>
                    <a:pt x="1935" y="1869"/>
                  </a:cubicBezTo>
                  <a:cubicBezTo>
                    <a:pt x="2302" y="1769"/>
                    <a:pt x="2569" y="1435"/>
                    <a:pt x="2569" y="1068"/>
                  </a:cubicBezTo>
                  <a:cubicBezTo>
                    <a:pt x="2636" y="701"/>
                    <a:pt x="2436" y="334"/>
                    <a:pt x="2135" y="168"/>
                  </a:cubicBezTo>
                  <a:close/>
                </a:path>
              </a:pathLst>
            </a:custGeom>
            <a:solidFill>
              <a:schemeClr val="dk1"/>
            </a:solidFill>
            <a:ln w="19050" cap="flat" cmpd="sng">
              <a:solidFill>
                <a:schemeClr val="dk1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6" name="Google Shape;2296;p53"/>
            <p:cNvSpPr/>
            <p:nvPr/>
          </p:nvSpPr>
          <p:spPr>
            <a:xfrm rot="2700000">
              <a:off x="5926017" y="2934059"/>
              <a:ext cx="67140" cy="57514"/>
            </a:xfrm>
            <a:custGeom>
              <a:avLst/>
              <a:gdLst/>
              <a:ahLst/>
              <a:cxnLst/>
              <a:rect l="l" t="t" r="r" b="b"/>
              <a:pathLst>
                <a:path w="1402" h="1201" fill="none" extrusionOk="0">
                  <a:moveTo>
                    <a:pt x="1068" y="133"/>
                  </a:moveTo>
                  <a:cubicBezTo>
                    <a:pt x="901" y="33"/>
                    <a:pt x="768" y="0"/>
                    <a:pt x="601" y="0"/>
                  </a:cubicBezTo>
                  <a:cubicBezTo>
                    <a:pt x="168" y="67"/>
                    <a:pt x="1" y="534"/>
                    <a:pt x="301" y="834"/>
                  </a:cubicBezTo>
                  <a:cubicBezTo>
                    <a:pt x="368" y="901"/>
                    <a:pt x="434" y="967"/>
                    <a:pt x="501" y="1001"/>
                  </a:cubicBezTo>
                  <a:cubicBezTo>
                    <a:pt x="568" y="1034"/>
                    <a:pt x="635" y="1067"/>
                    <a:pt x="735" y="1101"/>
                  </a:cubicBezTo>
                  <a:cubicBezTo>
                    <a:pt x="968" y="1201"/>
                    <a:pt x="1268" y="1034"/>
                    <a:pt x="1335" y="767"/>
                  </a:cubicBezTo>
                  <a:cubicBezTo>
                    <a:pt x="1402" y="534"/>
                    <a:pt x="1302" y="234"/>
                    <a:pt x="1068" y="133"/>
                  </a:cubicBezTo>
                  <a:close/>
                </a:path>
              </a:pathLst>
            </a:custGeom>
            <a:solidFill>
              <a:schemeClr val="dk1"/>
            </a:solidFill>
            <a:ln w="19050" cap="flat" cmpd="sng">
              <a:solidFill>
                <a:schemeClr val="dk1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7" name="Google Shape;2297;p53"/>
            <p:cNvSpPr/>
            <p:nvPr/>
          </p:nvSpPr>
          <p:spPr>
            <a:xfrm rot="2700000">
              <a:off x="5949603" y="3085026"/>
              <a:ext cx="118237" cy="91085"/>
            </a:xfrm>
            <a:custGeom>
              <a:avLst/>
              <a:gdLst/>
              <a:ahLst/>
              <a:cxnLst/>
              <a:rect l="l" t="t" r="r" b="b"/>
              <a:pathLst>
                <a:path w="2469" h="1902" fill="none" extrusionOk="0">
                  <a:moveTo>
                    <a:pt x="1935" y="234"/>
                  </a:moveTo>
                  <a:cubicBezTo>
                    <a:pt x="1568" y="100"/>
                    <a:pt x="1168" y="0"/>
                    <a:pt x="768" y="0"/>
                  </a:cubicBezTo>
                  <a:cubicBezTo>
                    <a:pt x="467" y="0"/>
                    <a:pt x="201" y="167"/>
                    <a:pt x="100" y="467"/>
                  </a:cubicBezTo>
                  <a:cubicBezTo>
                    <a:pt x="0" y="767"/>
                    <a:pt x="100" y="1101"/>
                    <a:pt x="334" y="1301"/>
                  </a:cubicBezTo>
                  <a:cubicBezTo>
                    <a:pt x="734" y="1534"/>
                    <a:pt x="1168" y="1701"/>
                    <a:pt x="1602" y="1801"/>
                  </a:cubicBezTo>
                  <a:cubicBezTo>
                    <a:pt x="1935" y="1901"/>
                    <a:pt x="2302" y="1501"/>
                    <a:pt x="2369" y="1168"/>
                  </a:cubicBezTo>
                  <a:cubicBezTo>
                    <a:pt x="2469" y="801"/>
                    <a:pt x="2269" y="400"/>
                    <a:pt x="1935" y="234"/>
                  </a:cubicBezTo>
                  <a:close/>
                </a:path>
              </a:pathLst>
            </a:custGeom>
            <a:solidFill>
              <a:schemeClr val="dk1"/>
            </a:solidFill>
            <a:ln w="19050" cap="flat" cmpd="sng">
              <a:solidFill>
                <a:schemeClr val="dk1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8" name="Google Shape;2298;p53"/>
            <p:cNvSpPr/>
            <p:nvPr/>
          </p:nvSpPr>
          <p:spPr>
            <a:xfrm rot="2700000">
              <a:off x="5895472" y="3129162"/>
              <a:ext cx="75138" cy="47985"/>
            </a:xfrm>
            <a:custGeom>
              <a:avLst/>
              <a:gdLst/>
              <a:ahLst/>
              <a:cxnLst/>
              <a:rect l="l" t="t" r="r" b="b"/>
              <a:pathLst>
                <a:path w="1569" h="1002" fill="none" extrusionOk="0">
                  <a:moveTo>
                    <a:pt x="1569" y="501"/>
                  </a:moveTo>
                  <a:cubicBezTo>
                    <a:pt x="1535" y="367"/>
                    <a:pt x="1402" y="234"/>
                    <a:pt x="1268" y="201"/>
                  </a:cubicBezTo>
                  <a:cubicBezTo>
                    <a:pt x="901" y="134"/>
                    <a:pt x="468" y="0"/>
                    <a:pt x="134" y="201"/>
                  </a:cubicBezTo>
                  <a:cubicBezTo>
                    <a:pt x="34" y="267"/>
                    <a:pt x="1" y="367"/>
                    <a:pt x="68" y="467"/>
                  </a:cubicBezTo>
                  <a:cubicBezTo>
                    <a:pt x="301" y="801"/>
                    <a:pt x="768" y="834"/>
                    <a:pt x="1102" y="934"/>
                  </a:cubicBezTo>
                  <a:cubicBezTo>
                    <a:pt x="1268" y="1001"/>
                    <a:pt x="1402" y="934"/>
                    <a:pt x="1502" y="801"/>
                  </a:cubicBezTo>
                  <a:cubicBezTo>
                    <a:pt x="1569" y="734"/>
                    <a:pt x="1569" y="601"/>
                    <a:pt x="1569" y="501"/>
                  </a:cubicBezTo>
                  <a:close/>
                </a:path>
              </a:pathLst>
            </a:custGeom>
            <a:solidFill>
              <a:schemeClr val="dk1"/>
            </a:solidFill>
            <a:ln w="19050" cap="flat" cmpd="sng">
              <a:solidFill>
                <a:schemeClr val="dk1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9" name="Google Shape;2299;p53"/>
            <p:cNvSpPr/>
            <p:nvPr/>
          </p:nvSpPr>
          <p:spPr>
            <a:xfrm rot="2700000">
              <a:off x="5957220" y="3265978"/>
              <a:ext cx="108660" cy="89504"/>
            </a:xfrm>
            <a:custGeom>
              <a:avLst/>
              <a:gdLst/>
              <a:ahLst/>
              <a:cxnLst/>
              <a:rect l="l" t="t" r="r" b="b"/>
              <a:pathLst>
                <a:path w="2269" h="1869" fill="none" extrusionOk="0">
                  <a:moveTo>
                    <a:pt x="1935" y="501"/>
                  </a:moveTo>
                  <a:cubicBezTo>
                    <a:pt x="1735" y="367"/>
                    <a:pt x="1468" y="267"/>
                    <a:pt x="1235" y="167"/>
                  </a:cubicBezTo>
                  <a:cubicBezTo>
                    <a:pt x="1001" y="34"/>
                    <a:pt x="734" y="0"/>
                    <a:pt x="467" y="34"/>
                  </a:cubicBezTo>
                  <a:cubicBezTo>
                    <a:pt x="67" y="100"/>
                    <a:pt x="0" y="601"/>
                    <a:pt x="167" y="901"/>
                  </a:cubicBezTo>
                  <a:cubicBezTo>
                    <a:pt x="301" y="1101"/>
                    <a:pt x="501" y="1268"/>
                    <a:pt x="701" y="1368"/>
                  </a:cubicBezTo>
                  <a:cubicBezTo>
                    <a:pt x="901" y="1535"/>
                    <a:pt x="1135" y="1635"/>
                    <a:pt x="1368" y="1735"/>
                  </a:cubicBezTo>
                  <a:cubicBezTo>
                    <a:pt x="1668" y="1868"/>
                    <a:pt x="2002" y="1701"/>
                    <a:pt x="2135" y="1401"/>
                  </a:cubicBezTo>
                  <a:cubicBezTo>
                    <a:pt x="2269" y="1101"/>
                    <a:pt x="2202" y="734"/>
                    <a:pt x="1935" y="501"/>
                  </a:cubicBezTo>
                  <a:close/>
                </a:path>
              </a:pathLst>
            </a:custGeom>
            <a:solidFill>
              <a:schemeClr val="dk1"/>
            </a:solidFill>
            <a:ln w="19050" cap="flat" cmpd="sng">
              <a:solidFill>
                <a:schemeClr val="dk1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0" name="Google Shape;2300;p53"/>
            <p:cNvSpPr/>
            <p:nvPr/>
          </p:nvSpPr>
          <p:spPr>
            <a:xfrm rot="2700000">
              <a:off x="6028287" y="3202814"/>
              <a:ext cx="86296" cy="73509"/>
            </a:xfrm>
            <a:custGeom>
              <a:avLst/>
              <a:gdLst/>
              <a:ahLst/>
              <a:cxnLst/>
              <a:rect l="l" t="t" r="r" b="b"/>
              <a:pathLst>
                <a:path w="1802" h="1535" fill="none" extrusionOk="0">
                  <a:moveTo>
                    <a:pt x="1735" y="1034"/>
                  </a:moveTo>
                  <a:cubicBezTo>
                    <a:pt x="1701" y="901"/>
                    <a:pt x="1668" y="801"/>
                    <a:pt x="1601" y="701"/>
                  </a:cubicBezTo>
                  <a:cubicBezTo>
                    <a:pt x="1535" y="634"/>
                    <a:pt x="1434" y="534"/>
                    <a:pt x="1368" y="501"/>
                  </a:cubicBezTo>
                  <a:cubicBezTo>
                    <a:pt x="1168" y="367"/>
                    <a:pt x="1001" y="267"/>
                    <a:pt x="801" y="167"/>
                  </a:cubicBezTo>
                  <a:cubicBezTo>
                    <a:pt x="567" y="0"/>
                    <a:pt x="234" y="67"/>
                    <a:pt x="134" y="367"/>
                  </a:cubicBezTo>
                  <a:cubicBezTo>
                    <a:pt x="0" y="634"/>
                    <a:pt x="100" y="968"/>
                    <a:pt x="367" y="1101"/>
                  </a:cubicBezTo>
                  <a:cubicBezTo>
                    <a:pt x="534" y="1201"/>
                    <a:pt x="734" y="1301"/>
                    <a:pt x="901" y="1401"/>
                  </a:cubicBezTo>
                  <a:cubicBezTo>
                    <a:pt x="1001" y="1468"/>
                    <a:pt x="1134" y="1501"/>
                    <a:pt x="1234" y="1535"/>
                  </a:cubicBezTo>
                  <a:cubicBezTo>
                    <a:pt x="1334" y="1501"/>
                    <a:pt x="1434" y="1501"/>
                    <a:pt x="1535" y="1468"/>
                  </a:cubicBezTo>
                  <a:cubicBezTo>
                    <a:pt x="1701" y="1401"/>
                    <a:pt x="1801" y="1201"/>
                    <a:pt x="1735" y="1034"/>
                  </a:cubicBezTo>
                  <a:close/>
                </a:path>
              </a:pathLst>
            </a:custGeom>
            <a:solidFill>
              <a:schemeClr val="dk1"/>
            </a:solidFill>
            <a:ln w="19050" cap="flat" cmpd="sng">
              <a:solidFill>
                <a:schemeClr val="dk1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1" name="Google Shape;2301;p53"/>
            <p:cNvSpPr/>
            <p:nvPr/>
          </p:nvSpPr>
          <p:spPr>
            <a:xfrm rot="2700000">
              <a:off x="6052152" y="3422867"/>
              <a:ext cx="92713" cy="67140"/>
            </a:xfrm>
            <a:custGeom>
              <a:avLst/>
              <a:gdLst/>
              <a:ahLst/>
              <a:cxnLst/>
              <a:rect l="l" t="t" r="r" b="b"/>
              <a:pathLst>
                <a:path w="1936" h="1402" fill="none" extrusionOk="0">
                  <a:moveTo>
                    <a:pt x="1769" y="667"/>
                  </a:moveTo>
                  <a:cubicBezTo>
                    <a:pt x="1635" y="500"/>
                    <a:pt x="1502" y="400"/>
                    <a:pt x="1335" y="300"/>
                  </a:cubicBezTo>
                  <a:cubicBezTo>
                    <a:pt x="1168" y="200"/>
                    <a:pt x="1035" y="133"/>
                    <a:pt x="835" y="100"/>
                  </a:cubicBezTo>
                  <a:cubicBezTo>
                    <a:pt x="501" y="0"/>
                    <a:pt x="168" y="234"/>
                    <a:pt x="101" y="567"/>
                  </a:cubicBezTo>
                  <a:cubicBezTo>
                    <a:pt x="1" y="934"/>
                    <a:pt x="234" y="1268"/>
                    <a:pt x="601" y="1334"/>
                  </a:cubicBezTo>
                  <a:cubicBezTo>
                    <a:pt x="768" y="1401"/>
                    <a:pt x="968" y="1401"/>
                    <a:pt x="1135" y="1401"/>
                  </a:cubicBezTo>
                  <a:cubicBezTo>
                    <a:pt x="1335" y="1368"/>
                    <a:pt x="1535" y="1301"/>
                    <a:pt x="1702" y="1234"/>
                  </a:cubicBezTo>
                  <a:cubicBezTo>
                    <a:pt x="1936" y="1134"/>
                    <a:pt x="1902" y="801"/>
                    <a:pt x="1769" y="667"/>
                  </a:cubicBezTo>
                  <a:close/>
                </a:path>
              </a:pathLst>
            </a:custGeom>
            <a:solidFill>
              <a:schemeClr val="dk1"/>
            </a:solidFill>
            <a:ln w="19050" cap="flat" cmpd="sng">
              <a:solidFill>
                <a:schemeClr val="dk1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2" name="Google Shape;2302;p53"/>
            <p:cNvSpPr/>
            <p:nvPr/>
          </p:nvSpPr>
          <p:spPr>
            <a:xfrm rot="2700000">
              <a:off x="5970169" y="3440933"/>
              <a:ext cx="89504" cy="67140"/>
            </a:xfrm>
            <a:custGeom>
              <a:avLst/>
              <a:gdLst/>
              <a:ahLst/>
              <a:cxnLst/>
              <a:rect l="l" t="t" r="r" b="b"/>
              <a:pathLst>
                <a:path w="1869" h="1402" fill="none" extrusionOk="0">
                  <a:moveTo>
                    <a:pt x="1635" y="467"/>
                  </a:moveTo>
                  <a:cubicBezTo>
                    <a:pt x="1335" y="167"/>
                    <a:pt x="902" y="0"/>
                    <a:pt x="468" y="34"/>
                  </a:cubicBezTo>
                  <a:cubicBezTo>
                    <a:pt x="301" y="34"/>
                    <a:pt x="134" y="167"/>
                    <a:pt x="68" y="334"/>
                  </a:cubicBezTo>
                  <a:cubicBezTo>
                    <a:pt x="1" y="534"/>
                    <a:pt x="68" y="767"/>
                    <a:pt x="201" y="901"/>
                  </a:cubicBezTo>
                  <a:cubicBezTo>
                    <a:pt x="535" y="1134"/>
                    <a:pt x="1002" y="1401"/>
                    <a:pt x="1402" y="1268"/>
                  </a:cubicBezTo>
                  <a:cubicBezTo>
                    <a:pt x="1736" y="1168"/>
                    <a:pt x="1869" y="734"/>
                    <a:pt x="1635" y="467"/>
                  </a:cubicBezTo>
                  <a:close/>
                </a:path>
              </a:pathLst>
            </a:custGeom>
            <a:solidFill>
              <a:schemeClr val="dk1"/>
            </a:solidFill>
            <a:ln w="19050" cap="flat" cmpd="sng">
              <a:solidFill>
                <a:schemeClr val="dk1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3" name="Google Shape;2303;p53"/>
            <p:cNvSpPr/>
            <p:nvPr/>
          </p:nvSpPr>
          <p:spPr>
            <a:xfrm rot="2700000">
              <a:off x="6063350" y="3310575"/>
              <a:ext cx="70349" cy="70301"/>
            </a:xfrm>
            <a:custGeom>
              <a:avLst/>
              <a:gdLst/>
              <a:ahLst/>
              <a:cxnLst/>
              <a:rect l="l" t="t" r="r" b="b"/>
              <a:pathLst>
                <a:path w="1469" h="1468" fill="none" extrusionOk="0">
                  <a:moveTo>
                    <a:pt x="1335" y="567"/>
                  </a:moveTo>
                  <a:cubicBezTo>
                    <a:pt x="1202" y="200"/>
                    <a:pt x="802" y="0"/>
                    <a:pt x="435" y="100"/>
                  </a:cubicBezTo>
                  <a:cubicBezTo>
                    <a:pt x="268" y="134"/>
                    <a:pt x="134" y="267"/>
                    <a:pt x="68" y="467"/>
                  </a:cubicBezTo>
                  <a:cubicBezTo>
                    <a:pt x="1" y="634"/>
                    <a:pt x="34" y="834"/>
                    <a:pt x="134" y="1001"/>
                  </a:cubicBezTo>
                  <a:cubicBezTo>
                    <a:pt x="268" y="1301"/>
                    <a:pt x="635" y="1468"/>
                    <a:pt x="968" y="1401"/>
                  </a:cubicBezTo>
                  <a:cubicBezTo>
                    <a:pt x="1302" y="1301"/>
                    <a:pt x="1469" y="901"/>
                    <a:pt x="1335" y="567"/>
                  </a:cubicBezTo>
                  <a:close/>
                </a:path>
              </a:pathLst>
            </a:custGeom>
            <a:solidFill>
              <a:schemeClr val="dk1"/>
            </a:solidFill>
            <a:ln w="19050" cap="flat" cmpd="sng">
              <a:solidFill>
                <a:schemeClr val="dk1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28092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6" dur="2000" fill="hold"/>
                                        <p:tgtEl>
                                          <p:spTgt spid="2274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" name="Google Shape;1996;p46"/>
          <p:cNvSpPr/>
          <p:nvPr/>
        </p:nvSpPr>
        <p:spPr>
          <a:xfrm>
            <a:off x="5473791" y="1880638"/>
            <a:ext cx="1345200" cy="2134500"/>
          </a:xfrm>
          <a:prstGeom prst="roundRect">
            <a:avLst>
              <a:gd name="adj" fmla="val 10839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7" name="Google Shape;1997;p46"/>
          <p:cNvSpPr/>
          <p:nvPr/>
        </p:nvSpPr>
        <p:spPr>
          <a:xfrm>
            <a:off x="3942453" y="1880638"/>
            <a:ext cx="1345200" cy="2134500"/>
          </a:xfrm>
          <a:prstGeom prst="roundRect">
            <a:avLst>
              <a:gd name="adj" fmla="val 10839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8" name="Google Shape;1998;p46"/>
          <p:cNvSpPr/>
          <p:nvPr/>
        </p:nvSpPr>
        <p:spPr>
          <a:xfrm>
            <a:off x="2411114" y="1880638"/>
            <a:ext cx="1345200" cy="2134500"/>
          </a:xfrm>
          <a:prstGeom prst="roundRect">
            <a:avLst>
              <a:gd name="adj" fmla="val 10839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1" name="Google Shape;2001;p46"/>
          <p:cNvSpPr/>
          <p:nvPr/>
        </p:nvSpPr>
        <p:spPr>
          <a:xfrm>
            <a:off x="5378016" y="1965838"/>
            <a:ext cx="1345200" cy="2134500"/>
          </a:xfrm>
          <a:prstGeom prst="roundRect">
            <a:avLst>
              <a:gd name="adj" fmla="val 10839"/>
            </a:avLst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2" name="Google Shape;2002;p46"/>
          <p:cNvSpPr/>
          <p:nvPr/>
        </p:nvSpPr>
        <p:spPr>
          <a:xfrm>
            <a:off x="3846678" y="1965838"/>
            <a:ext cx="1345200" cy="2134500"/>
          </a:xfrm>
          <a:prstGeom prst="roundRect">
            <a:avLst>
              <a:gd name="adj" fmla="val 10839"/>
            </a:avLst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3" name="Google Shape;2003;p46"/>
          <p:cNvSpPr/>
          <p:nvPr/>
        </p:nvSpPr>
        <p:spPr>
          <a:xfrm>
            <a:off x="2315339" y="1965838"/>
            <a:ext cx="1345200" cy="2134500"/>
          </a:xfrm>
          <a:prstGeom prst="roundRect">
            <a:avLst>
              <a:gd name="adj" fmla="val 10839"/>
            </a:avLst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2006" name="Google Shape;2006;p46"/>
          <p:cNvCxnSpPr/>
          <p:nvPr/>
        </p:nvCxnSpPr>
        <p:spPr>
          <a:xfrm>
            <a:off x="5379729" y="2403034"/>
            <a:ext cx="13452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07" name="Google Shape;2007;p46"/>
          <p:cNvCxnSpPr/>
          <p:nvPr/>
        </p:nvCxnSpPr>
        <p:spPr>
          <a:xfrm>
            <a:off x="3847321" y="2403034"/>
            <a:ext cx="13452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08" name="Google Shape;2008;p46"/>
          <p:cNvCxnSpPr/>
          <p:nvPr/>
        </p:nvCxnSpPr>
        <p:spPr>
          <a:xfrm>
            <a:off x="2313305" y="2403034"/>
            <a:ext cx="13452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011" name="Google Shape;2011;p46"/>
          <p:cNvSpPr txBox="1">
            <a:spLocks noGrp="1"/>
          </p:cNvSpPr>
          <p:nvPr>
            <p:ph type="subTitle" idx="2"/>
          </p:nvPr>
        </p:nvSpPr>
        <p:spPr>
          <a:xfrm>
            <a:off x="2339700" y="3106025"/>
            <a:ext cx="13500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Mua</a:t>
            </a:r>
            <a:r>
              <a:rPr lang="en-US" dirty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đồ</a:t>
            </a:r>
            <a:r>
              <a:rPr lang="en-US" dirty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ăn</a:t>
            </a:r>
            <a:r>
              <a:rPr lang="en-US" dirty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sáng</a:t>
            </a:r>
            <a:endParaRPr dirty="0">
              <a:solidFill>
                <a:schemeClr val="dk1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012" name="Google Shape;2012;p46"/>
          <p:cNvSpPr txBox="1">
            <a:spLocks noGrp="1"/>
          </p:cNvSpPr>
          <p:nvPr>
            <p:ph type="subTitle" idx="3"/>
          </p:nvPr>
        </p:nvSpPr>
        <p:spPr>
          <a:xfrm>
            <a:off x="3849200" y="3106025"/>
            <a:ext cx="13500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Mua</a:t>
            </a:r>
            <a:r>
              <a:rPr lang="en-US" dirty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đồ</a:t>
            </a:r>
            <a:r>
              <a:rPr lang="en-US" dirty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dùng</a:t>
            </a:r>
            <a:r>
              <a:rPr lang="en-US" dirty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học</a:t>
            </a:r>
            <a:r>
              <a:rPr lang="en-US" dirty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tập</a:t>
            </a:r>
            <a:endParaRPr dirty="0">
              <a:solidFill>
                <a:schemeClr val="dk1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013" name="Google Shape;2013;p46"/>
          <p:cNvSpPr txBox="1">
            <a:spLocks noGrp="1"/>
          </p:cNvSpPr>
          <p:nvPr>
            <p:ph type="subTitle" idx="4"/>
          </p:nvPr>
        </p:nvSpPr>
        <p:spPr>
          <a:xfrm>
            <a:off x="5391850" y="3106025"/>
            <a:ext cx="13500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In </a:t>
            </a:r>
            <a:r>
              <a:rPr lang="en-US" dirty="0" err="1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ảnh</a:t>
            </a:r>
            <a:r>
              <a:rPr lang="en-US" dirty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 </a:t>
            </a:r>
            <a:endParaRPr dirty="0">
              <a:solidFill>
                <a:schemeClr val="dk1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018" name="Google Shape;2018;p46"/>
          <p:cNvSpPr txBox="1">
            <a:spLocks noGrp="1"/>
          </p:cNvSpPr>
          <p:nvPr>
            <p:ph type="title" idx="4294967295"/>
          </p:nvPr>
        </p:nvSpPr>
        <p:spPr>
          <a:xfrm>
            <a:off x="2314696" y="1984106"/>
            <a:ext cx="1314636" cy="48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/>
              <a:t>- 15 000</a:t>
            </a:r>
            <a:endParaRPr sz="2000" dirty="0"/>
          </a:p>
        </p:txBody>
      </p:sp>
      <p:sp>
        <p:nvSpPr>
          <p:cNvPr id="2025" name="Google Shape;2025;p46"/>
          <p:cNvSpPr/>
          <p:nvPr/>
        </p:nvSpPr>
        <p:spPr>
          <a:xfrm>
            <a:off x="2766136" y="2578151"/>
            <a:ext cx="489816" cy="473881"/>
          </a:xfrm>
          <a:custGeom>
            <a:avLst/>
            <a:gdLst/>
            <a:ahLst/>
            <a:cxnLst/>
            <a:rect l="l" t="t" r="r" b="b"/>
            <a:pathLst>
              <a:path w="12603" h="12193" extrusionOk="0">
                <a:moveTo>
                  <a:pt x="9547" y="5986"/>
                </a:moveTo>
                <a:cubicBezTo>
                  <a:pt x="9767" y="6364"/>
                  <a:pt x="9925" y="6742"/>
                  <a:pt x="10019" y="7152"/>
                </a:cubicBezTo>
                <a:lnTo>
                  <a:pt x="8381" y="7152"/>
                </a:lnTo>
                <a:lnTo>
                  <a:pt x="9547" y="5986"/>
                </a:lnTo>
                <a:close/>
                <a:moveTo>
                  <a:pt x="9988" y="7845"/>
                </a:moveTo>
                <a:cubicBezTo>
                  <a:pt x="9925" y="8255"/>
                  <a:pt x="9767" y="8633"/>
                  <a:pt x="9515" y="8979"/>
                </a:cubicBezTo>
                <a:lnTo>
                  <a:pt x="8381" y="7845"/>
                </a:lnTo>
                <a:close/>
                <a:moveTo>
                  <a:pt x="7152" y="8349"/>
                </a:moveTo>
                <a:lnTo>
                  <a:pt x="7152" y="9987"/>
                </a:lnTo>
                <a:cubicBezTo>
                  <a:pt x="6774" y="9924"/>
                  <a:pt x="6365" y="9767"/>
                  <a:pt x="6018" y="9515"/>
                </a:cubicBezTo>
                <a:lnTo>
                  <a:pt x="7152" y="8349"/>
                </a:lnTo>
                <a:close/>
                <a:moveTo>
                  <a:pt x="7877" y="8349"/>
                </a:moveTo>
                <a:lnTo>
                  <a:pt x="9011" y="9515"/>
                </a:lnTo>
                <a:cubicBezTo>
                  <a:pt x="8665" y="9735"/>
                  <a:pt x="8255" y="9893"/>
                  <a:pt x="7877" y="9987"/>
                </a:cubicBezTo>
                <a:lnTo>
                  <a:pt x="7877" y="8349"/>
                </a:lnTo>
                <a:close/>
                <a:moveTo>
                  <a:pt x="10555" y="4947"/>
                </a:moveTo>
                <a:cubicBezTo>
                  <a:pt x="11815" y="6522"/>
                  <a:pt x="11721" y="8790"/>
                  <a:pt x="10271" y="10240"/>
                </a:cubicBezTo>
                <a:cubicBezTo>
                  <a:pt x="9506" y="11022"/>
                  <a:pt x="8502" y="11409"/>
                  <a:pt x="7503" y="11409"/>
                </a:cubicBezTo>
                <a:cubicBezTo>
                  <a:pt x="6611" y="11409"/>
                  <a:pt x="5723" y="11101"/>
                  <a:pt x="5010" y="10492"/>
                </a:cubicBezTo>
                <a:lnTo>
                  <a:pt x="5514" y="9987"/>
                </a:lnTo>
                <a:cubicBezTo>
                  <a:pt x="6089" y="10447"/>
                  <a:pt x="6788" y="10671"/>
                  <a:pt x="7489" y="10671"/>
                </a:cubicBezTo>
                <a:cubicBezTo>
                  <a:pt x="8325" y="10671"/>
                  <a:pt x="9165" y="10352"/>
                  <a:pt x="9799" y="9735"/>
                </a:cubicBezTo>
                <a:cubicBezTo>
                  <a:pt x="10996" y="8570"/>
                  <a:pt x="11059" y="6711"/>
                  <a:pt x="10051" y="5451"/>
                </a:cubicBezTo>
                <a:lnTo>
                  <a:pt x="10555" y="4947"/>
                </a:lnTo>
                <a:close/>
                <a:moveTo>
                  <a:pt x="5703" y="2143"/>
                </a:moveTo>
                <a:cubicBezTo>
                  <a:pt x="7404" y="2269"/>
                  <a:pt x="8948" y="3371"/>
                  <a:pt x="9641" y="4947"/>
                </a:cubicBezTo>
                <a:lnTo>
                  <a:pt x="4254" y="10334"/>
                </a:lnTo>
                <a:cubicBezTo>
                  <a:pt x="4096" y="10492"/>
                  <a:pt x="4096" y="10681"/>
                  <a:pt x="4254" y="10838"/>
                </a:cubicBezTo>
                <a:cubicBezTo>
                  <a:pt x="4506" y="11090"/>
                  <a:pt x="4758" y="11279"/>
                  <a:pt x="5042" y="11468"/>
                </a:cubicBezTo>
                <a:cubicBezTo>
                  <a:pt x="2584" y="11185"/>
                  <a:pt x="694" y="9137"/>
                  <a:pt x="694" y="6742"/>
                </a:cubicBezTo>
                <a:cubicBezTo>
                  <a:pt x="694" y="4317"/>
                  <a:pt x="2584" y="2300"/>
                  <a:pt x="5010" y="2143"/>
                </a:cubicBezTo>
                <a:lnTo>
                  <a:pt x="5010" y="3056"/>
                </a:lnTo>
                <a:cubicBezTo>
                  <a:pt x="4979" y="2993"/>
                  <a:pt x="4915" y="2993"/>
                  <a:pt x="4884" y="2962"/>
                </a:cubicBezTo>
                <a:cubicBezTo>
                  <a:pt x="4805" y="2883"/>
                  <a:pt x="4719" y="2844"/>
                  <a:pt x="4632" y="2844"/>
                </a:cubicBezTo>
                <a:cubicBezTo>
                  <a:pt x="4545" y="2844"/>
                  <a:pt x="4459" y="2883"/>
                  <a:pt x="4380" y="2962"/>
                </a:cubicBezTo>
                <a:cubicBezTo>
                  <a:pt x="4222" y="3119"/>
                  <a:pt x="4222" y="3308"/>
                  <a:pt x="4380" y="3466"/>
                </a:cubicBezTo>
                <a:cubicBezTo>
                  <a:pt x="4663" y="3750"/>
                  <a:pt x="4979" y="3876"/>
                  <a:pt x="5357" y="3876"/>
                </a:cubicBezTo>
                <a:cubicBezTo>
                  <a:pt x="5766" y="3876"/>
                  <a:pt x="6081" y="3718"/>
                  <a:pt x="6333" y="3466"/>
                </a:cubicBezTo>
                <a:cubicBezTo>
                  <a:pt x="6491" y="3308"/>
                  <a:pt x="6491" y="3119"/>
                  <a:pt x="6333" y="2962"/>
                </a:cubicBezTo>
                <a:cubicBezTo>
                  <a:pt x="6254" y="2883"/>
                  <a:pt x="6168" y="2844"/>
                  <a:pt x="6081" y="2844"/>
                </a:cubicBezTo>
                <a:cubicBezTo>
                  <a:pt x="5995" y="2844"/>
                  <a:pt x="5908" y="2883"/>
                  <a:pt x="5829" y="2962"/>
                </a:cubicBezTo>
                <a:cubicBezTo>
                  <a:pt x="5798" y="2993"/>
                  <a:pt x="5766" y="3056"/>
                  <a:pt x="5703" y="3056"/>
                </a:cubicBezTo>
                <a:lnTo>
                  <a:pt x="5703" y="2143"/>
                </a:lnTo>
                <a:close/>
                <a:moveTo>
                  <a:pt x="3907" y="0"/>
                </a:moveTo>
                <a:cubicBezTo>
                  <a:pt x="3687" y="0"/>
                  <a:pt x="3529" y="158"/>
                  <a:pt x="3529" y="379"/>
                </a:cubicBezTo>
                <a:cubicBezTo>
                  <a:pt x="3529" y="568"/>
                  <a:pt x="3687" y="725"/>
                  <a:pt x="3907" y="725"/>
                </a:cubicBezTo>
                <a:cubicBezTo>
                  <a:pt x="4380" y="725"/>
                  <a:pt x="4758" y="1040"/>
                  <a:pt x="4915" y="1481"/>
                </a:cubicBezTo>
                <a:cubicBezTo>
                  <a:pt x="2175" y="1670"/>
                  <a:pt x="1" y="4002"/>
                  <a:pt x="1" y="6774"/>
                </a:cubicBezTo>
                <a:cubicBezTo>
                  <a:pt x="1" y="9735"/>
                  <a:pt x="2427" y="12193"/>
                  <a:pt x="5420" y="12193"/>
                </a:cubicBezTo>
                <a:cubicBezTo>
                  <a:pt x="5798" y="12193"/>
                  <a:pt x="6144" y="12130"/>
                  <a:pt x="6522" y="12067"/>
                </a:cubicBezTo>
                <a:cubicBezTo>
                  <a:pt x="6858" y="12144"/>
                  <a:pt x="7200" y="12182"/>
                  <a:pt x="7541" y="12182"/>
                </a:cubicBezTo>
                <a:cubicBezTo>
                  <a:pt x="8738" y="12182"/>
                  <a:pt x="9931" y="11714"/>
                  <a:pt x="10838" y="10807"/>
                </a:cubicBezTo>
                <a:cubicBezTo>
                  <a:pt x="12603" y="8948"/>
                  <a:pt x="12603" y="6049"/>
                  <a:pt x="10775" y="4222"/>
                </a:cubicBezTo>
                <a:cubicBezTo>
                  <a:pt x="10697" y="4143"/>
                  <a:pt x="10610" y="4104"/>
                  <a:pt x="10523" y="4104"/>
                </a:cubicBezTo>
                <a:cubicBezTo>
                  <a:pt x="10437" y="4104"/>
                  <a:pt x="10350" y="4143"/>
                  <a:pt x="10271" y="4222"/>
                </a:cubicBezTo>
                <a:lnTo>
                  <a:pt x="10114" y="4380"/>
                </a:lnTo>
                <a:cubicBezTo>
                  <a:pt x="9295" y="2741"/>
                  <a:pt x="7593" y="1544"/>
                  <a:pt x="5640" y="1418"/>
                </a:cubicBezTo>
                <a:cubicBezTo>
                  <a:pt x="5483" y="599"/>
                  <a:pt x="4758" y="0"/>
                  <a:pt x="390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26" name="Google Shape;2026;p46"/>
          <p:cNvSpPr/>
          <p:nvPr/>
        </p:nvSpPr>
        <p:spPr>
          <a:xfrm>
            <a:off x="4294036" y="2571866"/>
            <a:ext cx="489825" cy="486453"/>
          </a:xfrm>
          <a:custGeom>
            <a:avLst/>
            <a:gdLst/>
            <a:ahLst/>
            <a:cxnLst/>
            <a:rect l="l" t="t" r="r" b="b"/>
            <a:pathLst>
              <a:path w="12760" h="12673" extrusionOk="0">
                <a:moveTo>
                  <a:pt x="2225" y="866"/>
                </a:moveTo>
                <a:cubicBezTo>
                  <a:pt x="2371" y="866"/>
                  <a:pt x="2521" y="929"/>
                  <a:pt x="2647" y="1056"/>
                </a:cubicBezTo>
                <a:lnTo>
                  <a:pt x="3245" y="1654"/>
                </a:lnTo>
                <a:lnTo>
                  <a:pt x="1702" y="3166"/>
                </a:lnTo>
                <a:lnTo>
                  <a:pt x="1103" y="2599"/>
                </a:lnTo>
                <a:cubicBezTo>
                  <a:pt x="1072" y="2536"/>
                  <a:pt x="977" y="2473"/>
                  <a:pt x="977" y="2379"/>
                </a:cubicBezTo>
                <a:cubicBezTo>
                  <a:pt x="914" y="2190"/>
                  <a:pt x="946" y="1906"/>
                  <a:pt x="1103" y="1749"/>
                </a:cubicBezTo>
                <a:lnTo>
                  <a:pt x="1828" y="1056"/>
                </a:lnTo>
                <a:cubicBezTo>
                  <a:pt x="1938" y="929"/>
                  <a:pt x="2080" y="866"/>
                  <a:pt x="2225" y="866"/>
                </a:cubicBezTo>
                <a:close/>
                <a:moveTo>
                  <a:pt x="3812" y="2221"/>
                </a:moveTo>
                <a:lnTo>
                  <a:pt x="4506" y="2914"/>
                </a:lnTo>
                <a:lnTo>
                  <a:pt x="2962" y="4427"/>
                </a:lnTo>
                <a:lnTo>
                  <a:pt x="2300" y="3765"/>
                </a:lnTo>
                <a:lnTo>
                  <a:pt x="3812" y="2221"/>
                </a:lnTo>
                <a:close/>
                <a:moveTo>
                  <a:pt x="9452" y="1056"/>
                </a:moveTo>
                <a:lnTo>
                  <a:pt x="11783" y="3387"/>
                </a:lnTo>
                <a:lnTo>
                  <a:pt x="8979" y="6159"/>
                </a:lnTo>
                <a:lnTo>
                  <a:pt x="6648" y="3828"/>
                </a:lnTo>
                <a:lnTo>
                  <a:pt x="7908" y="2599"/>
                </a:lnTo>
                <a:lnTo>
                  <a:pt x="8790" y="3450"/>
                </a:lnTo>
                <a:cubicBezTo>
                  <a:pt x="8869" y="3529"/>
                  <a:pt x="8979" y="3568"/>
                  <a:pt x="9090" y="3568"/>
                </a:cubicBezTo>
                <a:cubicBezTo>
                  <a:pt x="9200" y="3568"/>
                  <a:pt x="9310" y="3529"/>
                  <a:pt x="9389" y="3450"/>
                </a:cubicBezTo>
                <a:cubicBezTo>
                  <a:pt x="9546" y="3292"/>
                  <a:pt x="9546" y="3009"/>
                  <a:pt x="9389" y="2851"/>
                </a:cubicBezTo>
                <a:lnTo>
                  <a:pt x="8507" y="2001"/>
                </a:lnTo>
                <a:lnTo>
                  <a:pt x="9452" y="1056"/>
                </a:lnTo>
                <a:close/>
                <a:moveTo>
                  <a:pt x="5041" y="3450"/>
                </a:moveTo>
                <a:cubicBezTo>
                  <a:pt x="5356" y="3765"/>
                  <a:pt x="10366" y="8711"/>
                  <a:pt x="10523" y="8932"/>
                </a:cubicBezTo>
                <a:lnTo>
                  <a:pt x="8948" y="10412"/>
                </a:lnTo>
                <a:lnTo>
                  <a:pt x="3497" y="4994"/>
                </a:lnTo>
                <a:lnTo>
                  <a:pt x="5041" y="3450"/>
                </a:lnTo>
                <a:close/>
                <a:moveTo>
                  <a:pt x="10996" y="9625"/>
                </a:moveTo>
                <a:lnTo>
                  <a:pt x="11657" y="11610"/>
                </a:lnTo>
                <a:lnTo>
                  <a:pt x="9609" y="10948"/>
                </a:lnTo>
                <a:lnTo>
                  <a:pt x="10996" y="9625"/>
                </a:lnTo>
                <a:close/>
                <a:moveTo>
                  <a:pt x="3939" y="6600"/>
                </a:moveTo>
                <a:lnTo>
                  <a:pt x="6270" y="8932"/>
                </a:lnTo>
                <a:lnTo>
                  <a:pt x="3466" y="11736"/>
                </a:lnTo>
                <a:lnTo>
                  <a:pt x="1135" y="9404"/>
                </a:lnTo>
                <a:lnTo>
                  <a:pt x="2489" y="8050"/>
                </a:lnTo>
                <a:lnTo>
                  <a:pt x="3340" y="8932"/>
                </a:lnTo>
                <a:cubicBezTo>
                  <a:pt x="3419" y="9010"/>
                  <a:pt x="3529" y="9050"/>
                  <a:pt x="3639" y="9050"/>
                </a:cubicBezTo>
                <a:cubicBezTo>
                  <a:pt x="3749" y="9050"/>
                  <a:pt x="3860" y="9010"/>
                  <a:pt x="3939" y="8932"/>
                </a:cubicBezTo>
                <a:cubicBezTo>
                  <a:pt x="4096" y="8774"/>
                  <a:pt x="4096" y="8491"/>
                  <a:pt x="3939" y="8333"/>
                </a:cubicBezTo>
                <a:lnTo>
                  <a:pt x="3088" y="7482"/>
                </a:lnTo>
                <a:lnTo>
                  <a:pt x="3939" y="6600"/>
                </a:lnTo>
                <a:close/>
                <a:moveTo>
                  <a:pt x="2194" y="0"/>
                </a:moveTo>
                <a:cubicBezTo>
                  <a:pt x="1828" y="0"/>
                  <a:pt x="1465" y="142"/>
                  <a:pt x="1198" y="425"/>
                </a:cubicBezTo>
                <a:lnTo>
                  <a:pt x="473" y="1119"/>
                </a:lnTo>
                <a:cubicBezTo>
                  <a:pt x="221" y="1402"/>
                  <a:pt x="95" y="1749"/>
                  <a:pt x="95" y="2127"/>
                </a:cubicBezTo>
                <a:cubicBezTo>
                  <a:pt x="95" y="2473"/>
                  <a:pt x="252" y="2851"/>
                  <a:pt x="473" y="3103"/>
                </a:cubicBezTo>
                <a:lnTo>
                  <a:pt x="1387" y="4017"/>
                </a:lnTo>
                <a:cubicBezTo>
                  <a:pt x="1387" y="4017"/>
                  <a:pt x="2647" y="5277"/>
                  <a:pt x="2615" y="5277"/>
                </a:cubicBezTo>
                <a:lnTo>
                  <a:pt x="3277" y="5939"/>
                </a:lnTo>
                <a:lnTo>
                  <a:pt x="2174" y="7041"/>
                </a:lnTo>
                <a:lnTo>
                  <a:pt x="2048" y="7167"/>
                </a:lnTo>
                <a:lnTo>
                  <a:pt x="158" y="9058"/>
                </a:lnTo>
                <a:cubicBezTo>
                  <a:pt x="0" y="9215"/>
                  <a:pt x="0" y="9467"/>
                  <a:pt x="158" y="9625"/>
                </a:cubicBezTo>
                <a:lnTo>
                  <a:pt x="3088" y="12555"/>
                </a:lnTo>
                <a:cubicBezTo>
                  <a:pt x="3167" y="12634"/>
                  <a:pt x="3269" y="12673"/>
                  <a:pt x="3371" y="12673"/>
                </a:cubicBezTo>
                <a:cubicBezTo>
                  <a:pt x="3474" y="12673"/>
                  <a:pt x="3576" y="12634"/>
                  <a:pt x="3655" y="12555"/>
                </a:cubicBezTo>
                <a:lnTo>
                  <a:pt x="6742" y="9467"/>
                </a:lnTo>
                <a:lnTo>
                  <a:pt x="8570" y="11295"/>
                </a:lnTo>
                <a:cubicBezTo>
                  <a:pt x="8601" y="11326"/>
                  <a:pt x="8633" y="11358"/>
                  <a:pt x="8696" y="11358"/>
                </a:cubicBezTo>
                <a:cubicBezTo>
                  <a:pt x="8759" y="11452"/>
                  <a:pt x="8822" y="11515"/>
                  <a:pt x="8948" y="11578"/>
                </a:cubicBezTo>
                <a:lnTo>
                  <a:pt x="12098" y="12618"/>
                </a:lnTo>
                <a:cubicBezTo>
                  <a:pt x="12147" y="12637"/>
                  <a:pt x="12196" y="12646"/>
                  <a:pt x="12243" y="12646"/>
                </a:cubicBezTo>
                <a:cubicBezTo>
                  <a:pt x="12500" y="12646"/>
                  <a:pt x="12709" y="12380"/>
                  <a:pt x="12602" y="12114"/>
                </a:cubicBezTo>
                <a:lnTo>
                  <a:pt x="11657" y="8963"/>
                </a:lnTo>
                <a:cubicBezTo>
                  <a:pt x="11626" y="8900"/>
                  <a:pt x="11594" y="8806"/>
                  <a:pt x="11468" y="8743"/>
                </a:cubicBezTo>
                <a:cubicBezTo>
                  <a:pt x="11437" y="8648"/>
                  <a:pt x="11531" y="8806"/>
                  <a:pt x="9546" y="6758"/>
                </a:cubicBezTo>
                <a:lnTo>
                  <a:pt x="12602" y="3702"/>
                </a:lnTo>
                <a:cubicBezTo>
                  <a:pt x="12760" y="3544"/>
                  <a:pt x="12760" y="3261"/>
                  <a:pt x="12602" y="3103"/>
                </a:cubicBezTo>
                <a:lnTo>
                  <a:pt x="9704" y="173"/>
                </a:lnTo>
                <a:cubicBezTo>
                  <a:pt x="9625" y="95"/>
                  <a:pt x="9515" y="55"/>
                  <a:pt x="9405" y="55"/>
                </a:cubicBezTo>
                <a:cubicBezTo>
                  <a:pt x="9294" y="55"/>
                  <a:pt x="9184" y="95"/>
                  <a:pt x="9105" y="173"/>
                </a:cubicBezTo>
                <a:lnTo>
                  <a:pt x="7656" y="1654"/>
                </a:lnTo>
                <a:lnTo>
                  <a:pt x="7530" y="1749"/>
                </a:lnTo>
                <a:lnTo>
                  <a:pt x="6049" y="3261"/>
                </a:lnTo>
                <a:lnTo>
                  <a:pt x="3214" y="425"/>
                </a:lnTo>
                <a:cubicBezTo>
                  <a:pt x="2930" y="142"/>
                  <a:pt x="2560" y="0"/>
                  <a:pt x="2194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36" name="Google Shape;2036;p46"/>
          <p:cNvGrpSpPr/>
          <p:nvPr/>
        </p:nvGrpSpPr>
        <p:grpSpPr>
          <a:xfrm>
            <a:off x="5821927" y="2600308"/>
            <a:ext cx="489835" cy="429576"/>
            <a:chOff x="-46033225" y="1982825"/>
            <a:chExt cx="300900" cy="263900"/>
          </a:xfrm>
        </p:grpSpPr>
        <p:sp>
          <p:nvSpPr>
            <p:cNvPr id="2037" name="Google Shape;2037;p46"/>
            <p:cNvSpPr/>
            <p:nvPr/>
          </p:nvSpPr>
          <p:spPr>
            <a:xfrm>
              <a:off x="-45962325" y="2053725"/>
              <a:ext cx="157525" cy="157550"/>
            </a:xfrm>
            <a:custGeom>
              <a:avLst/>
              <a:gdLst/>
              <a:ahLst/>
              <a:cxnLst/>
              <a:rect l="l" t="t" r="r" b="b"/>
              <a:pathLst>
                <a:path w="6301" h="6302" extrusionOk="0">
                  <a:moveTo>
                    <a:pt x="3151" y="725"/>
                  </a:moveTo>
                  <a:cubicBezTo>
                    <a:pt x="4505" y="725"/>
                    <a:pt x="5608" y="1828"/>
                    <a:pt x="5608" y="3151"/>
                  </a:cubicBezTo>
                  <a:cubicBezTo>
                    <a:pt x="5608" y="4506"/>
                    <a:pt x="4505" y="5608"/>
                    <a:pt x="3151" y="5608"/>
                  </a:cubicBezTo>
                  <a:cubicBezTo>
                    <a:pt x="1827" y="5608"/>
                    <a:pt x="725" y="4474"/>
                    <a:pt x="725" y="3151"/>
                  </a:cubicBezTo>
                  <a:cubicBezTo>
                    <a:pt x="725" y="1828"/>
                    <a:pt x="1827" y="725"/>
                    <a:pt x="3151" y="725"/>
                  </a:cubicBezTo>
                  <a:close/>
                  <a:moveTo>
                    <a:pt x="3151" y="0"/>
                  </a:moveTo>
                  <a:cubicBezTo>
                    <a:pt x="1418" y="0"/>
                    <a:pt x="0" y="1418"/>
                    <a:pt x="0" y="3151"/>
                  </a:cubicBezTo>
                  <a:cubicBezTo>
                    <a:pt x="0" y="4884"/>
                    <a:pt x="1418" y="6301"/>
                    <a:pt x="3151" y="6301"/>
                  </a:cubicBezTo>
                  <a:cubicBezTo>
                    <a:pt x="4883" y="6301"/>
                    <a:pt x="6301" y="4884"/>
                    <a:pt x="6301" y="3151"/>
                  </a:cubicBezTo>
                  <a:cubicBezTo>
                    <a:pt x="6301" y="1418"/>
                    <a:pt x="4883" y="0"/>
                    <a:pt x="31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8" name="Google Shape;2038;p46"/>
            <p:cNvSpPr/>
            <p:nvPr/>
          </p:nvSpPr>
          <p:spPr>
            <a:xfrm>
              <a:off x="-45927675" y="2088375"/>
              <a:ext cx="89025" cy="88250"/>
            </a:xfrm>
            <a:custGeom>
              <a:avLst/>
              <a:gdLst/>
              <a:ahLst/>
              <a:cxnLst/>
              <a:rect l="l" t="t" r="r" b="b"/>
              <a:pathLst>
                <a:path w="3561" h="3530" extrusionOk="0">
                  <a:moveTo>
                    <a:pt x="1765" y="694"/>
                  </a:moveTo>
                  <a:cubicBezTo>
                    <a:pt x="2363" y="694"/>
                    <a:pt x="2836" y="1166"/>
                    <a:pt x="2836" y="1765"/>
                  </a:cubicBezTo>
                  <a:cubicBezTo>
                    <a:pt x="2804" y="2363"/>
                    <a:pt x="2332" y="2836"/>
                    <a:pt x="1765" y="2836"/>
                  </a:cubicBezTo>
                  <a:cubicBezTo>
                    <a:pt x="1197" y="2836"/>
                    <a:pt x="725" y="2363"/>
                    <a:pt x="725" y="1765"/>
                  </a:cubicBezTo>
                  <a:cubicBezTo>
                    <a:pt x="725" y="1166"/>
                    <a:pt x="1197" y="694"/>
                    <a:pt x="1765" y="694"/>
                  </a:cubicBezTo>
                  <a:close/>
                  <a:moveTo>
                    <a:pt x="1765" y="1"/>
                  </a:moveTo>
                  <a:cubicBezTo>
                    <a:pt x="788" y="1"/>
                    <a:pt x="0" y="788"/>
                    <a:pt x="0" y="1765"/>
                  </a:cubicBezTo>
                  <a:cubicBezTo>
                    <a:pt x="0" y="2741"/>
                    <a:pt x="788" y="3529"/>
                    <a:pt x="1765" y="3529"/>
                  </a:cubicBezTo>
                  <a:cubicBezTo>
                    <a:pt x="2773" y="3529"/>
                    <a:pt x="3560" y="2741"/>
                    <a:pt x="3560" y="1765"/>
                  </a:cubicBezTo>
                  <a:cubicBezTo>
                    <a:pt x="3497" y="788"/>
                    <a:pt x="2710" y="1"/>
                    <a:pt x="17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9" name="Google Shape;2039;p46"/>
            <p:cNvSpPr/>
            <p:nvPr/>
          </p:nvSpPr>
          <p:spPr>
            <a:xfrm>
              <a:off x="-46033225" y="1982825"/>
              <a:ext cx="300900" cy="263900"/>
            </a:xfrm>
            <a:custGeom>
              <a:avLst/>
              <a:gdLst/>
              <a:ahLst/>
              <a:cxnLst/>
              <a:rect l="l" t="t" r="r" b="b"/>
              <a:pathLst>
                <a:path w="12036" h="10556" extrusionOk="0">
                  <a:moveTo>
                    <a:pt x="7184" y="726"/>
                  </a:moveTo>
                  <a:lnTo>
                    <a:pt x="7530" y="1419"/>
                  </a:lnTo>
                  <a:lnTo>
                    <a:pt x="4474" y="1419"/>
                  </a:lnTo>
                  <a:lnTo>
                    <a:pt x="4821" y="726"/>
                  </a:lnTo>
                  <a:close/>
                  <a:moveTo>
                    <a:pt x="694" y="3750"/>
                  </a:moveTo>
                  <a:lnTo>
                    <a:pt x="1387" y="4097"/>
                  </a:lnTo>
                  <a:lnTo>
                    <a:pt x="1387" y="7877"/>
                  </a:lnTo>
                  <a:lnTo>
                    <a:pt x="694" y="8224"/>
                  </a:lnTo>
                  <a:lnTo>
                    <a:pt x="694" y="3750"/>
                  </a:lnTo>
                  <a:close/>
                  <a:moveTo>
                    <a:pt x="11279" y="3750"/>
                  </a:moveTo>
                  <a:lnTo>
                    <a:pt x="11279" y="8224"/>
                  </a:lnTo>
                  <a:lnTo>
                    <a:pt x="10555" y="7877"/>
                  </a:lnTo>
                  <a:lnTo>
                    <a:pt x="10555" y="4097"/>
                  </a:lnTo>
                  <a:lnTo>
                    <a:pt x="11279" y="3750"/>
                  </a:lnTo>
                  <a:close/>
                  <a:moveTo>
                    <a:pt x="10933" y="2175"/>
                  </a:moveTo>
                  <a:cubicBezTo>
                    <a:pt x="11122" y="2175"/>
                    <a:pt x="11279" y="2332"/>
                    <a:pt x="11279" y="2521"/>
                  </a:cubicBezTo>
                  <a:lnTo>
                    <a:pt x="11279" y="2994"/>
                  </a:lnTo>
                  <a:lnTo>
                    <a:pt x="10051" y="3592"/>
                  </a:lnTo>
                  <a:cubicBezTo>
                    <a:pt x="9925" y="3655"/>
                    <a:pt x="9862" y="3781"/>
                    <a:pt x="9862" y="3908"/>
                  </a:cubicBezTo>
                  <a:lnTo>
                    <a:pt x="9862" y="8098"/>
                  </a:lnTo>
                  <a:cubicBezTo>
                    <a:pt x="9862" y="8224"/>
                    <a:pt x="9925" y="8350"/>
                    <a:pt x="10051" y="8444"/>
                  </a:cubicBezTo>
                  <a:lnTo>
                    <a:pt x="11279" y="9011"/>
                  </a:lnTo>
                  <a:lnTo>
                    <a:pt x="11279" y="9484"/>
                  </a:lnTo>
                  <a:cubicBezTo>
                    <a:pt x="11279" y="9704"/>
                    <a:pt x="11122" y="9830"/>
                    <a:pt x="10933" y="9830"/>
                  </a:cubicBezTo>
                  <a:lnTo>
                    <a:pt x="1040" y="9830"/>
                  </a:lnTo>
                  <a:cubicBezTo>
                    <a:pt x="851" y="9830"/>
                    <a:pt x="694" y="9673"/>
                    <a:pt x="694" y="9484"/>
                  </a:cubicBezTo>
                  <a:lnTo>
                    <a:pt x="694" y="9011"/>
                  </a:lnTo>
                  <a:lnTo>
                    <a:pt x="1891" y="8444"/>
                  </a:lnTo>
                  <a:cubicBezTo>
                    <a:pt x="2017" y="8350"/>
                    <a:pt x="2111" y="8224"/>
                    <a:pt x="2111" y="8098"/>
                  </a:cubicBezTo>
                  <a:lnTo>
                    <a:pt x="2111" y="3908"/>
                  </a:lnTo>
                  <a:cubicBezTo>
                    <a:pt x="2111" y="3781"/>
                    <a:pt x="2017" y="3655"/>
                    <a:pt x="1891" y="3592"/>
                  </a:cubicBezTo>
                  <a:lnTo>
                    <a:pt x="694" y="2994"/>
                  </a:lnTo>
                  <a:lnTo>
                    <a:pt x="694" y="2521"/>
                  </a:lnTo>
                  <a:cubicBezTo>
                    <a:pt x="694" y="2332"/>
                    <a:pt x="851" y="2175"/>
                    <a:pt x="1040" y="2175"/>
                  </a:cubicBezTo>
                  <a:close/>
                  <a:moveTo>
                    <a:pt x="4632" y="1"/>
                  </a:moveTo>
                  <a:cubicBezTo>
                    <a:pt x="4506" y="1"/>
                    <a:pt x="4380" y="95"/>
                    <a:pt x="4317" y="190"/>
                  </a:cubicBezTo>
                  <a:lnTo>
                    <a:pt x="3718" y="1419"/>
                  </a:lnTo>
                  <a:lnTo>
                    <a:pt x="2143" y="1419"/>
                  </a:lnTo>
                  <a:lnTo>
                    <a:pt x="2143" y="1072"/>
                  </a:lnTo>
                  <a:cubicBezTo>
                    <a:pt x="2143" y="883"/>
                    <a:pt x="1985" y="694"/>
                    <a:pt x="1796" y="694"/>
                  </a:cubicBezTo>
                  <a:cubicBezTo>
                    <a:pt x="1576" y="694"/>
                    <a:pt x="1418" y="883"/>
                    <a:pt x="1418" y="1072"/>
                  </a:cubicBezTo>
                  <a:lnTo>
                    <a:pt x="1418" y="1419"/>
                  </a:lnTo>
                  <a:lnTo>
                    <a:pt x="1072" y="1419"/>
                  </a:lnTo>
                  <a:cubicBezTo>
                    <a:pt x="473" y="1419"/>
                    <a:pt x="1" y="1891"/>
                    <a:pt x="1" y="2490"/>
                  </a:cubicBezTo>
                  <a:lnTo>
                    <a:pt x="1" y="9484"/>
                  </a:lnTo>
                  <a:cubicBezTo>
                    <a:pt x="1" y="10082"/>
                    <a:pt x="473" y="10555"/>
                    <a:pt x="1072" y="10555"/>
                  </a:cubicBezTo>
                  <a:lnTo>
                    <a:pt x="10964" y="10555"/>
                  </a:lnTo>
                  <a:cubicBezTo>
                    <a:pt x="11563" y="10555"/>
                    <a:pt x="12035" y="10082"/>
                    <a:pt x="12035" y="9484"/>
                  </a:cubicBezTo>
                  <a:lnTo>
                    <a:pt x="12035" y="2490"/>
                  </a:lnTo>
                  <a:cubicBezTo>
                    <a:pt x="12004" y="1891"/>
                    <a:pt x="11500" y="1419"/>
                    <a:pt x="10933" y="1419"/>
                  </a:cubicBezTo>
                  <a:lnTo>
                    <a:pt x="8318" y="1419"/>
                  </a:lnTo>
                  <a:lnTo>
                    <a:pt x="7719" y="190"/>
                  </a:lnTo>
                  <a:cubicBezTo>
                    <a:pt x="7656" y="95"/>
                    <a:pt x="7530" y="1"/>
                    <a:pt x="740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681508" y="590958"/>
            <a:ext cx="7225055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vi-V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Để </a:t>
            </a:r>
            <a:r>
              <a:rPr kumimoji="0" lang="vi-VN" altLang="en-US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quản lý chi tiêu </a:t>
            </a:r>
            <a:r>
              <a:rPr kumimoji="0" lang="vi-V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cá nhân, bạn Cao dùng </a:t>
            </a:r>
            <a:r>
              <a:rPr kumimoji="0" lang="vi-VN" altLang="en-US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số nguyên âm </a:t>
            </a:r>
            <a:r>
              <a:rPr kumimoji="0" lang="vi-V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để </a:t>
            </a:r>
            <a:r>
              <a:rPr kumimoji="0" lang="vi-VN" altLang="en-US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ghi</a:t>
            </a:r>
            <a:r>
              <a:rPr kumimoji="0" lang="vi-V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vào 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vi-V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sổ tay </a:t>
            </a:r>
            <a:r>
              <a:rPr kumimoji="0" lang="vi-VN" altLang="en-US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các khoản chi </a:t>
            </a:r>
            <a:r>
              <a:rPr kumimoji="0" lang="vi-V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của mình. 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kumimoji="0" lang="vi-V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Cuối tháng, bạn Cao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kumimoji="0" lang="en-US" altLang="en-US" sz="20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vi-V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trong sổ có </a:t>
            </a:r>
            <a:r>
              <a:rPr kumimoji="0" lang="vi-VN" altLang="en-US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3 lần ghi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15 000</a:t>
            </a:r>
            <a:r>
              <a:rPr kumimoji="0" lang="vi-VN" altLang="en-US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000" dirty="0">
                <a:solidFill>
                  <a:srgbClr val="FF00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vi-VN" altLang="en-US" sz="2000" dirty="0">
                <a:solidFill>
                  <a:schemeClr val="tx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altLang="en-US" sz="2000" dirty="0">
              <a:solidFill>
                <a:schemeClr val="tx1"/>
              </a:solidFill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4944994" y="1920446"/>
            <a:ext cx="23436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vi-VN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vi-V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3" name="Google Shape;2018;p46"/>
          <p:cNvSpPr txBox="1">
            <a:spLocks noGrp="1"/>
          </p:cNvSpPr>
          <p:nvPr>
            <p:ph type="title" idx="4294967295"/>
          </p:nvPr>
        </p:nvSpPr>
        <p:spPr>
          <a:xfrm>
            <a:off x="3844643" y="1977821"/>
            <a:ext cx="1314636" cy="48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/>
              <a:t>- 15 000</a:t>
            </a:r>
            <a:endParaRPr sz="2000" dirty="0"/>
          </a:p>
        </p:txBody>
      </p:sp>
      <p:sp>
        <p:nvSpPr>
          <p:cNvPr id="54" name="Google Shape;2018;p46"/>
          <p:cNvSpPr txBox="1">
            <a:spLocks noGrp="1"/>
          </p:cNvSpPr>
          <p:nvPr>
            <p:ph type="title" idx="4294967295"/>
          </p:nvPr>
        </p:nvSpPr>
        <p:spPr>
          <a:xfrm>
            <a:off x="5369594" y="1974305"/>
            <a:ext cx="1314636" cy="48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/>
              <a:t>- 15 000</a:t>
            </a:r>
            <a:endParaRPr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581235" y="4209283"/>
            <a:ext cx="8067636" cy="70788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lang="vi-VN" altLang="en-US" sz="2000" dirty="0">
                <a:solidFill>
                  <a:schemeClr val="bg2">
                    <a:lumMod val="50000"/>
                  </a:schemeClr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Trong 3 lần ấy, bạn Cao đã chi tất cả bao nhiêu tiền?</a:t>
            </a:r>
            <a:r>
              <a:rPr lang="en-US" altLang="en-US" sz="2000" dirty="0">
                <a:solidFill>
                  <a:schemeClr val="bg2">
                    <a:lumMod val="50000"/>
                  </a:schemeClr>
                </a:solidFill>
                <a:latin typeface="+mj-lt"/>
                <a:ea typeface="Times New Roman" panose="02020603050405020304" pitchFamily="18" charset="0"/>
              </a:rPr>
              <a:t>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lang="vi-VN" altLang="en-US" sz="2000" dirty="0">
                <a:solidFill>
                  <a:schemeClr val="bg2">
                    <a:lumMod val="50000"/>
                  </a:schemeClr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Em có thể giải bài toán trên mà không dùng phép cộng các số </a:t>
            </a:r>
            <a:r>
              <a:rPr lang="en-US" altLang="en-US" sz="2000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vi-VN" altLang="en-US" sz="2000" dirty="0">
                <a:solidFill>
                  <a:schemeClr val="bg2">
                    <a:lumMod val="50000"/>
                  </a:schemeClr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hay không?</a:t>
            </a:r>
            <a:endParaRPr lang="vi-VN" altLang="en-US" sz="2000" dirty="0">
              <a:solidFill>
                <a:schemeClr val="bg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11115" y="166255"/>
            <a:ext cx="3582638" cy="40011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NHÓM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5842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Rounded Rectangle 75"/>
          <p:cNvSpPr/>
          <p:nvPr/>
        </p:nvSpPr>
        <p:spPr>
          <a:xfrm>
            <a:off x="1101389" y="3260105"/>
            <a:ext cx="6899611" cy="1773509"/>
          </a:xfrm>
          <a:prstGeom prst="roundRect">
            <a:avLst/>
          </a:prstGeom>
          <a:solidFill>
            <a:srgbClr val="FFC000">
              <a:alpha val="25098"/>
            </a:srgbClr>
          </a:solidFill>
          <a:ln>
            <a:solidFill>
              <a:schemeClr val="bg2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77" name="Rounded Rectangle 76"/>
          <p:cNvSpPr/>
          <p:nvPr/>
        </p:nvSpPr>
        <p:spPr>
          <a:xfrm>
            <a:off x="1143000" y="1246223"/>
            <a:ext cx="6858000" cy="1773509"/>
          </a:xfrm>
          <a:prstGeom prst="roundRect">
            <a:avLst/>
          </a:prstGeom>
          <a:solidFill>
            <a:srgbClr val="339966">
              <a:alpha val="25098"/>
            </a:srgb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pic>
        <p:nvPicPr>
          <p:cNvPr id="78" name="Picture 7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9775" y="1402950"/>
            <a:ext cx="1628072" cy="1302457"/>
          </a:xfrm>
          <a:prstGeom prst="rect">
            <a:avLst/>
          </a:prstGeom>
        </p:spPr>
      </p:pic>
      <p:pic>
        <p:nvPicPr>
          <p:cNvPr id="79" name="Picture 78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96710" y="1393534"/>
            <a:ext cx="1724154" cy="1306921"/>
          </a:xfrm>
          <a:prstGeom prst="rect">
            <a:avLst/>
          </a:prstGeom>
        </p:spPr>
      </p:pic>
      <p:pic>
        <p:nvPicPr>
          <p:cNvPr id="80" name="Picture 79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761" b="4254"/>
          <a:stretch/>
        </p:blipFill>
        <p:spPr>
          <a:xfrm>
            <a:off x="4482982" y="1402950"/>
            <a:ext cx="1748783" cy="1302457"/>
          </a:xfrm>
          <a:prstGeom prst="rect">
            <a:avLst/>
          </a:prstGeom>
        </p:spPr>
      </p:pic>
      <p:sp>
        <p:nvSpPr>
          <p:cNvPr id="81" name="TextBox 80"/>
          <p:cNvSpPr txBox="1"/>
          <p:nvPr/>
        </p:nvSpPr>
        <p:spPr>
          <a:xfrm>
            <a:off x="1604062" y="107594"/>
            <a:ext cx="55243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điền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thiếu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83" name="Picture 82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74574" y="1283405"/>
            <a:ext cx="1826426" cy="1422002"/>
          </a:xfrm>
          <a:prstGeom prst="rect">
            <a:avLst/>
          </a:prstGeom>
        </p:spPr>
      </p:pic>
      <p:grpSp>
        <p:nvGrpSpPr>
          <p:cNvPr id="84" name="Group 83"/>
          <p:cNvGrpSpPr/>
          <p:nvPr/>
        </p:nvGrpSpPr>
        <p:grpSpPr>
          <a:xfrm>
            <a:off x="1267298" y="3273323"/>
            <a:ext cx="1529412" cy="1773509"/>
            <a:chOff x="165730" y="4351322"/>
            <a:chExt cx="2039216" cy="2364678"/>
          </a:xfrm>
        </p:grpSpPr>
        <p:sp>
          <p:nvSpPr>
            <p:cNvPr id="85" name="Rounded Rectangle 84"/>
            <p:cNvSpPr/>
            <p:nvPr/>
          </p:nvSpPr>
          <p:spPr>
            <a:xfrm>
              <a:off x="184016" y="4351322"/>
              <a:ext cx="2002645" cy="2364678"/>
            </a:xfrm>
            <a:prstGeom prst="roundRect">
              <a:avLst/>
            </a:prstGeom>
            <a:solidFill>
              <a:srgbClr val="FFFF00">
                <a:alpha val="25098"/>
              </a:srgbClr>
            </a:solidFill>
            <a:ln>
              <a:solidFill>
                <a:schemeClr val="bg2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grpSp>
          <p:nvGrpSpPr>
            <p:cNvPr id="86" name="Group 85"/>
            <p:cNvGrpSpPr/>
            <p:nvPr/>
          </p:nvGrpSpPr>
          <p:grpSpPr>
            <a:xfrm>
              <a:off x="165730" y="4535743"/>
              <a:ext cx="2039216" cy="2061862"/>
              <a:chOff x="165731" y="4535743"/>
              <a:chExt cx="2039216" cy="2061862"/>
            </a:xfrm>
          </p:grpSpPr>
          <p:sp>
            <p:nvSpPr>
              <p:cNvPr id="87" name="Isosceles Triangle 86"/>
              <p:cNvSpPr/>
              <p:nvPr/>
            </p:nvSpPr>
            <p:spPr>
              <a:xfrm>
                <a:off x="502331" y="4962161"/>
                <a:ext cx="1370833" cy="1143000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1050" dirty="0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88" name="TextBox 87"/>
                  <p:cNvSpPr txBox="1"/>
                  <p:nvPr/>
                </p:nvSpPr>
                <p:spPr>
                  <a:xfrm>
                    <a:off x="875499" y="5379028"/>
                    <a:ext cx="624495" cy="49244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800" i="1" dirty="0">
                              <a:latin typeface="Cambria Math" panose="02040503050406030204" pitchFamily="18" charset="0"/>
                            </a:rPr>
                            <m:t>8</m:t>
                          </m:r>
                        </m:oMath>
                      </m:oMathPara>
                    </a14:m>
                    <a:endParaRPr lang="en-US" sz="1800" dirty="0"/>
                  </a:p>
                </p:txBody>
              </p:sp>
            </mc:Choice>
            <mc:Fallback xmlns="">
              <p:sp>
                <p:nvSpPr>
                  <p:cNvPr id="88" name="TextBox 87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75499" y="5379028"/>
                    <a:ext cx="624495" cy="492442"/>
                  </a:xfrm>
                  <a:prstGeom prst="rect">
                    <a:avLst/>
                  </a:prstGeom>
                  <a:blipFill>
                    <a:blip r:embed="rId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89" name="TextBox 88"/>
                  <p:cNvSpPr txBox="1"/>
                  <p:nvPr/>
                </p:nvSpPr>
                <p:spPr>
                  <a:xfrm>
                    <a:off x="1580452" y="6105161"/>
                    <a:ext cx="624495" cy="49244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800" i="1" dirty="0">
                              <a:latin typeface="Cambria Math" panose="02040503050406030204" pitchFamily="18" charset="0"/>
                            </a:rPr>
                            <m:t>4</m:t>
                          </m:r>
                        </m:oMath>
                      </m:oMathPara>
                    </a14:m>
                    <a:endParaRPr lang="en-US" sz="1800" dirty="0"/>
                  </a:p>
                </p:txBody>
              </p:sp>
            </mc:Choice>
            <mc:Fallback xmlns="">
              <p:sp>
                <p:nvSpPr>
                  <p:cNvPr id="89" name="TextBox 88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580452" y="6105161"/>
                    <a:ext cx="624495" cy="492442"/>
                  </a:xfrm>
                  <a:prstGeom prst="rect">
                    <a:avLst/>
                  </a:prstGeom>
                  <a:blipFill>
                    <a:blip r:embed="rId8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90" name="TextBox 89"/>
                  <p:cNvSpPr txBox="1"/>
                  <p:nvPr/>
                </p:nvSpPr>
                <p:spPr>
                  <a:xfrm>
                    <a:off x="165731" y="6105162"/>
                    <a:ext cx="624495" cy="49244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800" i="1" dirty="0">
                              <a:latin typeface="Cambria Math" panose="02040503050406030204" pitchFamily="18" charset="0"/>
                            </a:rPr>
                            <m:t>2</m:t>
                          </m:r>
                        </m:oMath>
                      </m:oMathPara>
                    </a14:m>
                    <a:endParaRPr lang="en-US" sz="1800" dirty="0"/>
                  </a:p>
                </p:txBody>
              </p:sp>
            </mc:Choice>
            <mc:Fallback xmlns="">
              <p:sp>
                <p:nvSpPr>
                  <p:cNvPr id="90" name="TextBox 89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65731" y="6105162"/>
                    <a:ext cx="624495" cy="492443"/>
                  </a:xfrm>
                  <a:prstGeom prst="rect">
                    <a:avLst/>
                  </a:prstGeom>
                  <a:blipFill>
                    <a:blip r:embed="rId9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91" name="TextBox 90"/>
                  <p:cNvSpPr txBox="1"/>
                  <p:nvPr/>
                </p:nvSpPr>
                <p:spPr>
                  <a:xfrm>
                    <a:off x="875498" y="4535743"/>
                    <a:ext cx="624495" cy="49244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800" i="1" dirty="0">
                              <a:latin typeface="Cambria Math" panose="02040503050406030204" pitchFamily="18" charset="0"/>
                            </a:rPr>
                            <m:t>1</m:t>
                          </m:r>
                        </m:oMath>
                      </m:oMathPara>
                    </a14:m>
                    <a:endParaRPr lang="en-US" sz="1800" dirty="0"/>
                  </a:p>
                </p:txBody>
              </p:sp>
            </mc:Choice>
            <mc:Fallback xmlns="">
              <p:sp>
                <p:nvSpPr>
                  <p:cNvPr id="91" name="TextBox 90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75498" y="4535743"/>
                    <a:ext cx="624495" cy="492443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grpSp>
        <p:nvGrpSpPr>
          <p:cNvPr id="92" name="Group 91"/>
          <p:cNvGrpSpPr/>
          <p:nvPr/>
        </p:nvGrpSpPr>
        <p:grpSpPr>
          <a:xfrm>
            <a:off x="2942782" y="3273323"/>
            <a:ext cx="1529412" cy="1773509"/>
            <a:chOff x="2399709" y="4351322"/>
            <a:chExt cx="2039216" cy="2364678"/>
          </a:xfrm>
        </p:grpSpPr>
        <p:sp>
          <p:nvSpPr>
            <p:cNvPr id="93" name="Rounded Rectangle 92"/>
            <p:cNvSpPr/>
            <p:nvPr/>
          </p:nvSpPr>
          <p:spPr>
            <a:xfrm>
              <a:off x="2417995" y="4351322"/>
              <a:ext cx="2002645" cy="2364678"/>
            </a:xfrm>
            <a:prstGeom prst="roundRect">
              <a:avLst/>
            </a:prstGeom>
            <a:solidFill>
              <a:srgbClr val="FFFF00">
                <a:alpha val="25098"/>
              </a:srgbClr>
            </a:solidFill>
            <a:ln>
              <a:solidFill>
                <a:schemeClr val="bg2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grpSp>
          <p:nvGrpSpPr>
            <p:cNvPr id="94" name="Group 93"/>
            <p:cNvGrpSpPr/>
            <p:nvPr/>
          </p:nvGrpSpPr>
          <p:grpSpPr>
            <a:xfrm>
              <a:off x="2399709" y="4518119"/>
              <a:ext cx="2039216" cy="2061862"/>
              <a:chOff x="165731" y="4535743"/>
              <a:chExt cx="2039216" cy="2061862"/>
            </a:xfrm>
          </p:grpSpPr>
          <p:sp>
            <p:nvSpPr>
              <p:cNvPr id="95" name="Isosceles Triangle 94"/>
              <p:cNvSpPr/>
              <p:nvPr/>
            </p:nvSpPr>
            <p:spPr>
              <a:xfrm>
                <a:off x="502331" y="4962161"/>
                <a:ext cx="1370833" cy="1143000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1050" dirty="0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96" name="TextBox 95"/>
                  <p:cNvSpPr txBox="1"/>
                  <p:nvPr/>
                </p:nvSpPr>
                <p:spPr>
                  <a:xfrm>
                    <a:off x="862799" y="5379028"/>
                    <a:ext cx="624495" cy="49244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800" i="1" dirty="0">
                              <a:latin typeface="Cambria Math" panose="02040503050406030204" pitchFamily="18" charset="0"/>
                            </a:rPr>
                            <m:t>30</m:t>
                          </m:r>
                        </m:oMath>
                      </m:oMathPara>
                    </a14:m>
                    <a:endParaRPr lang="en-US" sz="1800" dirty="0"/>
                  </a:p>
                </p:txBody>
              </p:sp>
            </mc:Choice>
            <mc:Fallback xmlns="">
              <p:sp>
                <p:nvSpPr>
                  <p:cNvPr id="96" name="TextBox 95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62799" y="5379028"/>
                    <a:ext cx="624495" cy="492442"/>
                  </a:xfrm>
                  <a:prstGeom prst="rect">
                    <a:avLst/>
                  </a:prstGeom>
                  <a:blipFill>
                    <a:blip r:embed="rId11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97" name="TextBox 96"/>
                  <p:cNvSpPr txBox="1"/>
                  <p:nvPr/>
                </p:nvSpPr>
                <p:spPr>
                  <a:xfrm>
                    <a:off x="1580452" y="6105161"/>
                    <a:ext cx="624495" cy="49244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800" i="1" dirty="0">
                              <a:latin typeface="Cambria Math" panose="02040503050406030204" pitchFamily="18" charset="0"/>
                            </a:rPr>
                            <m:t>3</m:t>
                          </m:r>
                        </m:oMath>
                      </m:oMathPara>
                    </a14:m>
                    <a:endParaRPr lang="en-US" sz="1800" dirty="0"/>
                  </a:p>
                </p:txBody>
              </p:sp>
            </mc:Choice>
            <mc:Fallback xmlns="">
              <p:sp>
                <p:nvSpPr>
                  <p:cNvPr id="97" name="TextBox 96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580452" y="6105161"/>
                    <a:ext cx="624495" cy="492442"/>
                  </a:xfrm>
                  <a:prstGeom prst="rect">
                    <a:avLst/>
                  </a:prstGeom>
                  <a:blipFill>
                    <a:blip r:embed="rId12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98" name="TextBox 97"/>
                  <p:cNvSpPr txBox="1"/>
                  <p:nvPr/>
                </p:nvSpPr>
                <p:spPr>
                  <a:xfrm>
                    <a:off x="165731" y="6105162"/>
                    <a:ext cx="624495" cy="49244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800" i="1" dirty="0">
                              <a:latin typeface="Cambria Math" panose="02040503050406030204" pitchFamily="18" charset="0"/>
                            </a:rPr>
                            <m:t>−2</m:t>
                          </m:r>
                        </m:oMath>
                      </m:oMathPara>
                    </a14:m>
                    <a:endParaRPr lang="en-US" sz="1800" dirty="0"/>
                  </a:p>
                </p:txBody>
              </p:sp>
            </mc:Choice>
            <mc:Fallback xmlns="">
              <p:sp>
                <p:nvSpPr>
                  <p:cNvPr id="98" name="TextBox 97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65731" y="6105162"/>
                    <a:ext cx="624495" cy="492443"/>
                  </a:xfrm>
                  <a:prstGeom prst="rect">
                    <a:avLst/>
                  </a:prstGeom>
                  <a:blipFill>
                    <a:blip r:embed="rId13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99" name="TextBox 98"/>
                  <p:cNvSpPr txBox="1"/>
                  <p:nvPr/>
                </p:nvSpPr>
                <p:spPr>
                  <a:xfrm>
                    <a:off x="875498" y="4535743"/>
                    <a:ext cx="624495" cy="49244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800" i="1" dirty="0">
                              <a:latin typeface="Cambria Math" panose="02040503050406030204" pitchFamily="18" charset="0"/>
                            </a:rPr>
                            <m:t>−5</m:t>
                          </m:r>
                        </m:oMath>
                      </m:oMathPara>
                    </a14:m>
                    <a:endParaRPr lang="en-US" sz="1800" dirty="0"/>
                  </a:p>
                </p:txBody>
              </p:sp>
            </mc:Choice>
            <mc:Fallback xmlns="">
              <p:sp>
                <p:nvSpPr>
                  <p:cNvPr id="99" name="TextBox 98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75498" y="4535743"/>
                    <a:ext cx="624495" cy="492443"/>
                  </a:xfrm>
                  <a:prstGeom prst="rect">
                    <a:avLst/>
                  </a:prstGeom>
                  <a:blipFill>
                    <a:blip r:embed="rId14"/>
                    <a:stretch>
                      <a:fillRect r="-1299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grpSp>
        <p:nvGrpSpPr>
          <p:cNvPr id="100" name="Group 99"/>
          <p:cNvGrpSpPr/>
          <p:nvPr/>
        </p:nvGrpSpPr>
        <p:grpSpPr>
          <a:xfrm>
            <a:off x="4577885" y="3273323"/>
            <a:ext cx="1529412" cy="1773509"/>
            <a:chOff x="4579846" y="4351322"/>
            <a:chExt cx="2039216" cy="2364678"/>
          </a:xfrm>
        </p:grpSpPr>
        <p:sp>
          <p:nvSpPr>
            <p:cNvPr id="101" name="Rounded Rectangle 100"/>
            <p:cNvSpPr/>
            <p:nvPr/>
          </p:nvSpPr>
          <p:spPr>
            <a:xfrm>
              <a:off x="4598132" y="4351322"/>
              <a:ext cx="2002645" cy="2364678"/>
            </a:xfrm>
            <a:prstGeom prst="roundRect">
              <a:avLst/>
            </a:prstGeom>
            <a:solidFill>
              <a:srgbClr val="FFFF00">
                <a:alpha val="25098"/>
              </a:srgbClr>
            </a:solidFill>
            <a:ln>
              <a:solidFill>
                <a:schemeClr val="bg2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050" dirty="0"/>
            </a:p>
          </p:txBody>
        </p:sp>
        <p:grpSp>
          <p:nvGrpSpPr>
            <p:cNvPr id="102" name="Group 101"/>
            <p:cNvGrpSpPr/>
            <p:nvPr/>
          </p:nvGrpSpPr>
          <p:grpSpPr>
            <a:xfrm>
              <a:off x="4579846" y="4500495"/>
              <a:ext cx="2039216" cy="2061862"/>
              <a:chOff x="165731" y="4535743"/>
              <a:chExt cx="2039216" cy="2061862"/>
            </a:xfrm>
          </p:grpSpPr>
          <p:sp>
            <p:nvSpPr>
              <p:cNvPr id="103" name="Isosceles Triangle 102"/>
              <p:cNvSpPr/>
              <p:nvPr/>
            </p:nvSpPr>
            <p:spPr>
              <a:xfrm>
                <a:off x="502331" y="4962161"/>
                <a:ext cx="1370833" cy="1143000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1050" dirty="0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04" name="TextBox 103"/>
                  <p:cNvSpPr txBox="1"/>
                  <p:nvPr/>
                </p:nvSpPr>
                <p:spPr>
                  <a:xfrm>
                    <a:off x="824699" y="5417128"/>
                    <a:ext cx="624495" cy="49244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800" i="1" dirty="0">
                              <a:latin typeface="Cambria Math" panose="02040503050406030204" pitchFamily="18" charset="0"/>
                            </a:rPr>
                            <m:t>−90</m:t>
                          </m:r>
                        </m:oMath>
                      </m:oMathPara>
                    </a14:m>
                    <a:endParaRPr lang="en-US" sz="1800" dirty="0"/>
                  </a:p>
                </p:txBody>
              </p:sp>
            </mc:Choice>
            <mc:Fallback xmlns="">
              <p:sp>
                <p:nvSpPr>
                  <p:cNvPr id="104" name="TextBox 103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24699" y="5417128"/>
                    <a:ext cx="624495" cy="492442"/>
                  </a:xfrm>
                  <a:prstGeom prst="rect">
                    <a:avLst/>
                  </a:prstGeom>
                  <a:blipFill>
                    <a:blip r:embed="rId15"/>
                    <a:stretch>
                      <a:fillRect r="-28571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05" name="TextBox 104"/>
                  <p:cNvSpPr txBox="1"/>
                  <p:nvPr/>
                </p:nvSpPr>
                <p:spPr>
                  <a:xfrm>
                    <a:off x="1580452" y="6105161"/>
                    <a:ext cx="624495" cy="49244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800" i="1" dirty="0">
                              <a:latin typeface="Cambria Math" panose="02040503050406030204" pitchFamily="18" charset="0"/>
                            </a:rPr>
                            <m:t>−2</m:t>
                          </m:r>
                        </m:oMath>
                      </m:oMathPara>
                    </a14:m>
                    <a:endParaRPr lang="en-US" sz="1800" dirty="0"/>
                  </a:p>
                </p:txBody>
              </p:sp>
            </mc:Choice>
            <mc:Fallback xmlns="">
              <p:sp>
                <p:nvSpPr>
                  <p:cNvPr id="105" name="TextBox 104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580452" y="6105161"/>
                    <a:ext cx="624495" cy="492442"/>
                  </a:xfrm>
                  <a:prstGeom prst="rect">
                    <a:avLst/>
                  </a:prstGeom>
                  <a:blipFill>
                    <a:blip r:embed="rId16"/>
                    <a:stretch>
                      <a:fillRect r="-1299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06" name="TextBox 105"/>
                  <p:cNvSpPr txBox="1"/>
                  <p:nvPr/>
                </p:nvSpPr>
                <p:spPr>
                  <a:xfrm>
                    <a:off x="165731" y="6105162"/>
                    <a:ext cx="624495" cy="49244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800" i="1" dirty="0">
                              <a:latin typeface="Cambria Math" panose="02040503050406030204" pitchFamily="18" charset="0"/>
                            </a:rPr>
                            <m:t>−5</m:t>
                          </m:r>
                        </m:oMath>
                      </m:oMathPara>
                    </a14:m>
                    <a:endParaRPr lang="en-US" sz="1800" dirty="0"/>
                  </a:p>
                </p:txBody>
              </p:sp>
            </mc:Choice>
            <mc:Fallback xmlns="">
              <p:sp>
                <p:nvSpPr>
                  <p:cNvPr id="106" name="TextBox 105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65731" y="6105162"/>
                    <a:ext cx="624495" cy="492443"/>
                  </a:xfrm>
                  <a:prstGeom prst="rect">
                    <a:avLst/>
                  </a:prstGeom>
                  <a:blipFill>
                    <a:blip r:embed="rId17"/>
                    <a:stretch>
                      <a:fillRect r="-1299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07" name="TextBox 106"/>
                  <p:cNvSpPr txBox="1"/>
                  <p:nvPr/>
                </p:nvSpPr>
                <p:spPr>
                  <a:xfrm>
                    <a:off x="875498" y="4535743"/>
                    <a:ext cx="624495" cy="49244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800" i="1" dirty="0">
                              <a:latin typeface="Cambria Math" panose="02040503050406030204" pitchFamily="18" charset="0"/>
                            </a:rPr>
                            <m:t>−9</m:t>
                          </m:r>
                        </m:oMath>
                      </m:oMathPara>
                    </a14:m>
                    <a:endParaRPr lang="en-US" sz="1800" dirty="0"/>
                  </a:p>
                </p:txBody>
              </p:sp>
            </mc:Choice>
            <mc:Fallback xmlns="">
              <p:sp>
                <p:nvSpPr>
                  <p:cNvPr id="107" name="TextBox 106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75498" y="4535743"/>
                    <a:ext cx="624495" cy="492443"/>
                  </a:xfrm>
                  <a:prstGeom prst="rect">
                    <a:avLst/>
                  </a:prstGeom>
                  <a:blipFill>
                    <a:blip r:embed="rId18"/>
                    <a:stretch>
                      <a:fillRect r="-1299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grpSp>
        <p:nvGrpSpPr>
          <p:cNvPr id="108" name="Group 107"/>
          <p:cNvGrpSpPr/>
          <p:nvPr/>
        </p:nvGrpSpPr>
        <p:grpSpPr>
          <a:xfrm>
            <a:off x="6276342" y="3260105"/>
            <a:ext cx="1534748" cy="1773509"/>
            <a:chOff x="6844455" y="4333698"/>
            <a:chExt cx="2046331" cy="2364678"/>
          </a:xfrm>
        </p:grpSpPr>
        <p:sp>
          <p:nvSpPr>
            <p:cNvPr id="109" name="Rounded Rectangle 108"/>
            <p:cNvSpPr/>
            <p:nvPr/>
          </p:nvSpPr>
          <p:spPr>
            <a:xfrm>
              <a:off x="6888141" y="4333698"/>
              <a:ext cx="2002645" cy="2364678"/>
            </a:xfrm>
            <a:prstGeom prst="roundRect">
              <a:avLst/>
            </a:prstGeom>
            <a:solidFill>
              <a:srgbClr val="FFFF00">
                <a:alpha val="25098"/>
              </a:srgbClr>
            </a:solidFill>
            <a:ln>
              <a:solidFill>
                <a:schemeClr val="bg2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grpSp>
          <p:nvGrpSpPr>
            <p:cNvPr id="110" name="Group 109"/>
            <p:cNvGrpSpPr/>
            <p:nvPr/>
          </p:nvGrpSpPr>
          <p:grpSpPr>
            <a:xfrm>
              <a:off x="6844455" y="4482871"/>
              <a:ext cx="2039216" cy="2061862"/>
              <a:chOff x="165731" y="4535743"/>
              <a:chExt cx="2039216" cy="2061862"/>
            </a:xfrm>
          </p:grpSpPr>
          <p:sp>
            <p:nvSpPr>
              <p:cNvPr id="111" name="Isosceles Triangle 110"/>
              <p:cNvSpPr/>
              <p:nvPr/>
            </p:nvSpPr>
            <p:spPr>
              <a:xfrm>
                <a:off x="502331" y="4962161"/>
                <a:ext cx="1370833" cy="1143000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1050" dirty="0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12" name="TextBox 111"/>
                  <p:cNvSpPr txBox="1"/>
                  <p:nvPr/>
                </p:nvSpPr>
                <p:spPr>
                  <a:xfrm>
                    <a:off x="875499" y="5391728"/>
                    <a:ext cx="624495" cy="49244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8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?</m:t>
                          </m:r>
                        </m:oMath>
                      </m:oMathPara>
                    </a14:m>
                    <a:endParaRPr lang="en-US" sz="1800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112" name="TextBox 111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75499" y="5391728"/>
                    <a:ext cx="624495" cy="492442"/>
                  </a:xfrm>
                  <a:prstGeom prst="rect">
                    <a:avLst/>
                  </a:prstGeom>
                  <a:blipFill>
                    <a:blip r:embed="rId19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13" name="TextBox 112"/>
                  <p:cNvSpPr txBox="1"/>
                  <p:nvPr/>
                </p:nvSpPr>
                <p:spPr>
                  <a:xfrm>
                    <a:off x="1580452" y="6105161"/>
                    <a:ext cx="624495" cy="49244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800" i="1" dirty="0">
                              <a:latin typeface="Cambria Math" panose="02040503050406030204" pitchFamily="18" charset="0"/>
                            </a:rPr>
                            <m:t>5</m:t>
                          </m:r>
                        </m:oMath>
                      </m:oMathPara>
                    </a14:m>
                    <a:endParaRPr lang="en-US" sz="1800" dirty="0"/>
                  </a:p>
                </p:txBody>
              </p:sp>
            </mc:Choice>
            <mc:Fallback xmlns="">
              <p:sp>
                <p:nvSpPr>
                  <p:cNvPr id="113" name="TextBox 112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580452" y="6105161"/>
                    <a:ext cx="624495" cy="492442"/>
                  </a:xfrm>
                  <a:prstGeom prst="rect">
                    <a:avLst/>
                  </a:prstGeom>
                  <a:blipFill>
                    <a:blip r:embed="rId20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14" name="TextBox 113"/>
                  <p:cNvSpPr txBox="1"/>
                  <p:nvPr/>
                </p:nvSpPr>
                <p:spPr>
                  <a:xfrm>
                    <a:off x="165731" y="6105162"/>
                    <a:ext cx="624495" cy="49244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800" i="1" dirty="0">
                              <a:latin typeface="Cambria Math" panose="02040503050406030204" pitchFamily="18" charset="0"/>
                            </a:rPr>
                            <m:t>4</m:t>
                          </m:r>
                        </m:oMath>
                      </m:oMathPara>
                    </a14:m>
                    <a:endParaRPr lang="en-US" sz="1800" dirty="0"/>
                  </a:p>
                </p:txBody>
              </p:sp>
            </mc:Choice>
            <mc:Fallback xmlns="">
              <p:sp>
                <p:nvSpPr>
                  <p:cNvPr id="114" name="TextBox 113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65731" y="6105162"/>
                    <a:ext cx="624495" cy="492443"/>
                  </a:xfrm>
                  <a:prstGeom prst="rect">
                    <a:avLst/>
                  </a:prstGeom>
                  <a:blipFill>
                    <a:blip r:embed="rId21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15" name="TextBox 114"/>
                  <p:cNvSpPr txBox="1"/>
                  <p:nvPr/>
                </p:nvSpPr>
                <p:spPr>
                  <a:xfrm>
                    <a:off x="875498" y="4535743"/>
                    <a:ext cx="624495" cy="49244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800" i="1" dirty="0">
                              <a:latin typeface="Cambria Math" panose="02040503050406030204" pitchFamily="18" charset="0"/>
                            </a:rPr>
                            <m:t>−3</m:t>
                          </m:r>
                        </m:oMath>
                      </m:oMathPara>
                    </a14:m>
                    <a:endParaRPr lang="en-US" sz="1800" dirty="0"/>
                  </a:p>
                </p:txBody>
              </p:sp>
            </mc:Choice>
            <mc:Fallback xmlns="">
              <p:sp>
                <p:nvSpPr>
                  <p:cNvPr id="115" name="TextBox 114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75498" y="4535743"/>
                    <a:ext cx="624495" cy="492443"/>
                  </a:xfrm>
                  <a:prstGeom prst="rect">
                    <a:avLst/>
                  </a:prstGeom>
                  <a:blipFill>
                    <a:blip r:embed="rId22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grpSp>
        <p:nvGrpSpPr>
          <p:cNvPr id="117" name="Google Shape;4015;p67"/>
          <p:cNvGrpSpPr/>
          <p:nvPr/>
        </p:nvGrpSpPr>
        <p:grpSpPr>
          <a:xfrm>
            <a:off x="590293" y="14967"/>
            <a:ext cx="1022191" cy="1155678"/>
            <a:chOff x="1120675" y="2678925"/>
            <a:chExt cx="2270175" cy="2334574"/>
          </a:xfrm>
        </p:grpSpPr>
        <p:sp>
          <p:nvSpPr>
            <p:cNvPr id="118" name="Google Shape;4016;p67"/>
            <p:cNvSpPr/>
            <p:nvPr/>
          </p:nvSpPr>
          <p:spPr>
            <a:xfrm>
              <a:off x="2688384" y="4581033"/>
              <a:ext cx="393673" cy="432466"/>
            </a:xfrm>
            <a:custGeom>
              <a:avLst/>
              <a:gdLst/>
              <a:ahLst/>
              <a:cxnLst/>
              <a:rect l="l" t="t" r="r" b="b"/>
              <a:pathLst>
                <a:path w="2537" h="2787" extrusionOk="0">
                  <a:moveTo>
                    <a:pt x="1922" y="1"/>
                  </a:moveTo>
                  <a:cubicBezTo>
                    <a:pt x="1287" y="1"/>
                    <a:pt x="288" y="279"/>
                    <a:pt x="174" y="409"/>
                  </a:cubicBezTo>
                  <a:cubicBezTo>
                    <a:pt x="0" y="561"/>
                    <a:pt x="304" y="2317"/>
                    <a:pt x="542" y="2620"/>
                  </a:cubicBezTo>
                  <a:cubicBezTo>
                    <a:pt x="645" y="2742"/>
                    <a:pt x="927" y="2787"/>
                    <a:pt x="1237" y="2787"/>
                  </a:cubicBezTo>
                  <a:cubicBezTo>
                    <a:pt x="1648" y="2787"/>
                    <a:pt x="2107" y="2707"/>
                    <a:pt x="2255" y="2620"/>
                  </a:cubicBezTo>
                  <a:cubicBezTo>
                    <a:pt x="2537" y="2447"/>
                    <a:pt x="2342" y="2382"/>
                    <a:pt x="2233" y="2230"/>
                  </a:cubicBezTo>
                  <a:cubicBezTo>
                    <a:pt x="2125" y="2057"/>
                    <a:pt x="2385" y="106"/>
                    <a:pt x="2385" y="106"/>
                  </a:cubicBezTo>
                  <a:cubicBezTo>
                    <a:pt x="2299" y="31"/>
                    <a:pt x="2130" y="1"/>
                    <a:pt x="1922" y="1"/>
                  </a:cubicBezTo>
                  <a:close/>
                </a:path>
              </a:pathLst>
            </a:custGeom>
            <a:solidFill>
              <a:srgbClr val="F1B9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4017;p67"/>
            <p:cNvSpPr/>
            <p:nvPr/>
          </p:nvSpPr>
          <p:spPr>
            <a:xfrm>
              <a:off x="2991125" y="4928931"/>
              <a:ext cx="67500" cy="52138"/>
            </a:xfrm>
            <a:custGeom>
              <a:avLst/>
              <a:gdLst/>
              <a:ahLst/>
              <a:cxnLst/>
              <a:rect l="l" t="t" r="r" b="b"/>
              <a:pathLst>
                <a:path w="435" h="336" extrusionOk="0">
                  <a:moveTo>
                    <a:pt x="47" y="1"/>
                  </a:moveTo>
                  <a:cubicBezTo>
                    <a:pt x="33" y="1"/>
                    <a:pt x="22" y="16"/>
                    <a:pt x="22" y="32"/>
                  </a:cubicBezTo>
                  <a:cubicBezTo>
                    <a:pt x="1" y="53"/>
                    <a:pt x="22" y="75"/>
                    <a:pt x="44" y="97"/>
                  </a:cubicBezTo>
                  <a:cubicBezTo>
                    <a:pt x="152" y="118"/>
                    <a:pt x="369" y="205"/>
                    <a:pt x="369" y="292"/>
                  </a:cubicBezTo>
                  <a:cubicBezTo>
                    <a:pt x="369" y="313"/>
                    <a:pt x="369" y="335"/>
                    <a:pt x="412" y="335"/>
                  </a:cubicBezTo>
                  <a:lnTo>
                    <a:pt x="412" y="313"/>
                  </a:lnTo>
                  <a:cubicBezTo>
                    <a:pt x="434" y="313"/>
                    <a:pt x="434" y="292"/>
                    <a:pt x="434" y="270"/>
                  </a:cubicBezTo>
                  <a:cubicBezTo>
                    <a:pt x="434" y="118"/>
                    <a:pt x="109" y="10"/>
                    <a:pt x="66" y="10"/>
                  </a:cubicBezTo>
                  <a:cubicBezTo>
                    <a:pt x="59" y="4"/>
                    <a:pt x="53" y="1"/>
                    <a:pt x="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4018;p67"/>
            <p:cNvSpPr/>
            <p:nvPr/>
          </p:nvSpPr>
          <p:spPr>
            <a:xfrm>
              <a:off x="2947987" y="4946776"/>
              <a:ext cx="80379" cy="54466"/>
            </a:xfrm>
            <a:custGeom>
              <a:avLst/>
              <a:gdLst/>
              <a:ahLst/>
              <a:cxnLst/>
              <a:rect l="l" t="t" r="r" b="b"/>
              <a:pathLst>
                <a:path w="518" h="351" extrusionOk="0">
                  <a:moveTo>
                    <a:pt x="72" y="0"/>
                  </a:moveTo>
                  <a:cubicBezTo>
                    <a:pt x="33" y="0"/>
                    <a:pt x="1" y="90"/>
                    <a:pt x="40" y="90"/>
                  </a:cubicBezTo>
                  <a:cubicBezTo>
                    <a:pt x="213" y="155"/>
                    <a:pt x="430" y="263"/>
                    <a:pt x="430" y="307"/>
                  </a:cubicBezTo>
                  <a:cubicBezTo>
                    <a:pt x="430" y="329"/>
                    <a:pt x="452" y="350"/>
                    <a:pt x="474" y="350"/>
                  </a:cubicBezTo>
                  <a:cubicBezTo>
                    <a:pt x="495" y="350"/>
                    <a:pt x="517" y="329"/>
                    <a:pt x="517" y="307"/>
                  </a:cubicBezTo>
                  <a:cubicBezTo>
                    <a:pt x="495" y="177"/>
                    <a:pt x="170" y="47"/>
                    <a:pt x="83" y="3"/>
                  </a:cubicBezTo>
                  <a:cubicBezTo>
                    <a:pt x="79" y="1"/>
                    <a:pt x="76" y="0"/>
                    <a:pt x="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4019;p67"/>
            <p:cNvSpPr/>
            <p:nvPr/>
          </p:nvSpPr>
          <p:spPr>
            <a:xfrm>
              <a:off x="2176935" y="4581033"/>
              <a:ext cx="393828" cy="432466"/>
            </a:xfrm>
            <a:custGeom>
              <a:avLst/>
              <a:gdLst/>
              <a:ahLst/>
              <a:cxnLst/>
              <a:rect l="l" t="t" r="r" b="b"/>
              <a:pathLst>
                <a:path w="2538" h="2787" extrusionOk="0">
                  <a:moveTo>
                    <a:pt x="604" y="1"/>
                  </a:moveTo>
                  <a:cubicBezTo>
                    <a:pt x="398" y="1"/>
                    <a:pt x="233" y="31"/>
                    <a:pt x="153" y="106"/>
                  </a:cubicBezTo>
                  <a:cubicBezTo>
                    <a:pt x="153" y="106"/>
                    <a:pt x="391" y="2057"/>
                    <a:pt x="304" y="2230"/>
                  </a:cubicBezTo>
                  <a:cubicBezTo>
                    <a:pt x="196" y="2382"/>
                    <a:pt x="1" y="2447"/>
                    <a:pt x="261" y="2620"/>
                  </a:cubicBezTo>
                  <a:cubicBezTo>
                    <a:pt x="409" y="2707"/>
                    <a:pt x="875" y="2787"/>
                    <a:pt x="1293" y="2787"/>
                  </a:cubicBezTo>
                  <a:cubicBezTo>
                    <a:pt x="1607" y="2787"/>
                    <a:pt x="1893" y="2742"/>
                    <a:pt x="1995" y="2620"/>
                  </a:cubicBezTo>
                  <a:cubicBezTo>
                    <a:pt x="2212" y="2317"/>
                    <a:pt x="2537" y="561"/>
                    <a:pt x="2364" y="409"/>
                  </a:cubicBezTo>
                  <a:cubicBezTo>
                    <a:pt x="2233" y="279"/>
                    <a:pt x="1231" y="1"/>
                    <a:pt x="60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4020;p67"/>
            <p:cNvSpPr/>
            <p:nvPr/>
          </p:nvSpPr>
          <p:spPr>
            <a:xfrm>
              <a:off x="2197107" y="4930327"/>
              <a:ext cx="67500" cy="50741"/>
            </a:xfrm>
            <a:custGeom>
              <a:avLst/>
              <a:gdLst/>
              <a:ahLst/>
              <a:cxnLst/>
              <a:rect l="l" t="t" r="r" b="b"/>
              <a:pathLst>
                <a:path w="435" h="327" extrusionOk="0">
                  <a:moveTo>
                    <a:pt x="391" y="1"/>
                  </a:moveTo>
                  <a:cubicBezTo>
                    <a:pt x="348" y="1"/>
                    <a:pt x="1" y="109"/>
                    <a:pt x="1" y="283"/>
                  </a:cubicBezTo>
                  <a:cubicBezTo>
                    <a:pt x="1" y="304"/>
                    <a:pt x="23" y="326"/>
                    <a:pt x="44" y="326"/>
                  </a:cubicBezTo>
                  <a:cubicBezTo>
                    <a:pt x="66" y="326"/>
                    <a:pt x="88" y="304"/>
                    <a:pt x="88" y="304"/>
                  </a:cubicBezTo>
                  <a:cubicBezTo>
                    <a:pt x="88" y="196"/>
                    <a:pt x="304" y="109"/>
                    <a:pt x="413" y="88"/>
                  </a:cubicBezTo>
                  <a:cubicBezTo>
                    <a:pt x="435" y="88"/>
                    <a:pt x="435" y="66"/>
                    <a:pt x="435" y="44"/>
                  </a:cubicBezTo>
                  <a:cubicBezTo>
                    <a:pt x="435" y="23"/>
                    <a:pt x="413" y="1"/>
                    <a:pt x="3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4021;p67"/>
            <p:cNvSpPr/>
            <p:nvPr/>
          </p:nvSpPr>
          <p:spPr>
            <a:xfrm>
              <a:off x="2230780" y="4947241"/>
              <a:ext cx="77586" cy="54000"/>
            </a:xfrm>
            <a:custGeom>
              <a:avLst/>
              <a:gdLst/>
              <a:ahLst/>
              <a:cxnLst/>
              <a:rect l="l" t="t" r="r" b="b"/>
              <a:pathLst>
                <a:path w="500" h="348" extrusionOk="0">
                  <a:moveTo>
                    <a:pt x="434" y="0"/>
                  </a:moveTo>
                  <a:cubicBezTo>
                    <a:pt x="348" y="44"/>
                    <a:pt x="22" y="174"/>
                    <a:pt x="1" y="304"/>
                  </a:cubicBezTo>
                  <a:cubicBezTo>
                    <a:pt x="1" y="326"/>
                    <a:pt x="22" y="347"/>
                    <a:pt x="44" y="347"/>
                  </a:cubicBezTo>
                  <a:cubicBezTo>
                    <a:pt x="66" y="347"/>
                    <a:pt x="87" y="326"/>
                    <a:pt x="87" y="304"/>
                  </a:cubicBezTo>
                  <a:cubicBezTo>
                    <a:pt x="87" y="260"/>
                    <a:pt x="304" y="152"/>
                    <a:pt x="478" y="87"/>
                  </a:cubicBezTo>
                  <a:cubicBezTo>
                    <a:pt x="499" y="65"/>
                    <a:pt x="499" y="44"/>
                    <a:pt x="499" y="22"/>
                  </a:cubicBezTo>
                  <a:cubicBezTo>
                    <a:pt x="478" y="0"/>
                    <a:pt x="456" y="0"/>
                    <a:pt x="4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4022;p67"/>
            <p:cNvSpPr/>
            <p:nvPr/>
          </p:nvSpPr>
          <p:spPr>
            <a:xfrm>
              <a:off x="1211451" y="3636341"/>
              <a:ext cx="1032983" cy="1045552"/>
            </a:xfrm>
            <a:custGeom>
              <a:avLst/>
              <a:gdLst/>
              <a:ahLst/>
              <a:cxnLst/>
              <a:rect l="l" t="t" r="r" b="b"/>
              <a:pathLst>
                <a:path w="6657" h="6738" extrusionOk="0">
                  <a:moveTo>
                    <a:pt x="1639" y="1"/>
                  </a:moveTo>
                  <a:cubicBezTo>
                    <a:pt x="1080" y="1"/>
                    <a:pt x="520" y="128"/>
                    <a:pt x="1" y="383"/>
                  </a:cubicBezTo>
                  <a:cubicBezTo>
                    <a:pt x="911" y="600"/>
                    <a:pt x="911" y="6215"/>
                    <a:pt x="3751" y="6671"/>
                  </a:cubicBezTo>
                  <a:cubicBezTo>
                    <a:pt x="4035" y="6717"/>
                    <a:pt x="4291" y="6737"/>
                    <a:pt x="4523" y="6737"/>
                  </a:cubicBezTo>
                  <a:cubicBezTo>
                    <a:pt x="6466" y="6737"/>
                    <a:pt x="6656" y="5283"/>
                    <a:pt x="6656" y="5283"/>
                  </a:cubicBezTo>
                  <a:lnTo>
                    <a:pt x="6179" y="4719"/>
                  </a:lnTo>
                  <a:cubicBezTo>
                    <a:pt x="5858" y="5182"/>
                    <a:pt x="5662" y="5376"/>
                    <a:pt x="5537" y="5376"/>
                  </a:cubicBezTo>
                  <a:cubicBezTo>
                    <a:pt x="5013" y="5376"/>
                    <a:pt x="5739" y="1957"/>
                    <a:pt x="3708" y="643"/>
                  </a:cubicBezTo>
                  <a:cubicBezTo>
                    <a:pt x="3084" y="215"/>
                    <a:pt x="2363" y="1"/>
                    <a:pt x="163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4023;p67"/>
            <p:cNvSpPr/>
            <p:nvPr/>
          </p:nvSpPr>
          <p:spPr>
            <a:xfrm>
              <a:off x="1144106" y="3616324"/>
              <a:ext cx="717362" cy="568397"/>
            </a:xfrm>
            <a:custGeom>
              <a:avLst/>
              <a:gdLst/>
              <a:ahLst/>
              <a:cxnLst/>
              <a:rect l="l" t="t" r="r" b="b"/>
              <a:pathLst>
                <a:path w="4623" h="3663" extrusionOk="0">
                  <a:moveTo>
                    <a:pt x="2169" y="0"/>
                  </a:moveTo>
                  <a:cubicBezTo>
                    <a:pt x="1526" y="0"/>
                    <a:pt x="788" y="229"/>
                    <a:pt x="1" y="859"/>
                  </a:cubicBezTo>
                  <a:cubicBezTo>
                    <a:pt x="695" y="1336"/>
                    <a:pt x="1193" y="2051"/>
                    <a:pt x="1410" y="2854"/>
                  </a:cubicBezTo>
                  <a:cubicBezTo>
                    <a:pt x="1336" y="2909"/>
                    <a:pt x="1531" y="3663"/>
                    <a:pt x="2037" y="3663"/>
                  </a:cubicBezTo>
                  <a:cubicBezTo>
                    <a:pt x="2123" y="3663"/>
                    <a:pt x="2217" y="3641"/>
                    <a:pt x="2321" y="3591"/>
                  </a:cubicBezTo>
                  <a:cubicBezTo>
                    <a:pt x="2668" y="3417"/>
                    <a:pt x="2429" y="2442"/>
                    <a:pt x="2429" y="2442"/>
                  </a:cubicBezTo>
                  <a:lnTo>
                    <a:pt x="2429" y="2442"/>
                  </a:lnTo>
                  <a:cubicBezTo>
                    <a:pt x="2429" y="2442"/>
                    <a:pt x="3034" y="2824"/>
                    <a:pt x="3371" y="2824"/>
                  </a:cubicBezTo>
                  <a:cubicBezTo>
                    <a:pt x="3427" y="2824"/>
                    <a:pt x="3476" y="2813"/>
                    <a:pt x="3513" y="2789"/>
                  </a:cubicBezTo>
                  <a:cubicBezTo>
                    <a:pt x="3752" y="2637"/>
                    <a:pt x="3383" y="1748"/>
                    <a:pt x="3383" y="1748"/>
                  </a:cubicBezTo>
                  <a:lnTo>
                    <a:pt x="3383" y="1748"/>
                  </a:lnTo>
                  <a:cubicBezTo>
                    <a:pt x="3383" y="1748"/>
                    <a:pt x="3644" y="1810"/>
                    <a:pt x="3919" y="1810"/>
                  </a:cubicBezTo>
                  <a:cubicBezTo>
                    <a:pt x="4182" y="1810"/>
                    <a:pt x="4458" y="1754"/>
                    <a:pt x="4532" y="1531"/>
                  </a:cubicBezTo>
                  <a:cubicBezTo>
                    <a:pt x="4623" y="1214"/>
                    <a:pt x="3649" y="0"/>
                    <a:pt x="2169" y="0"/>
                  </a:cubicBez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4024;p67"/>
            <p:cNvSpPr/>
            <p:nvPr/>
          </p:nvSpPr>
          <p:spPr>
            <a:xfrm>
              <a:off x="1120675" y="3604376"/>
              <a:ext cx="652811" cy="522155"/>
            </a:xfrm>
            <a:custGeom>
              <a:avLst/>
              <a:gdLst/>
              <a:ahLst/>
              <a:cxnLst/>
              <a:rect l="l" t="t" r="r" b="b"/>
              <a:pathLst>
                <a:path w="4207" h="3365" extrusionOk="0">
                  <a:moveTo>
                    <a:pt x="2279" y="1"/>
                  </a:moveTo>
                  <a:cubicBezTo>
                    <a:pt x="1583" y="1"/>
                    <a:pt x="781" y="224"/>
                    <a:pt x="22" y="958"/>
                  </a:cubicBezTo>
                  <a:cubicBezTo>
                    <a:pt x="0" y="958"/>
                    <a:pt x="0" y="979"/>
                    <a:pt x="0" y="1001"/>
                  </a:cubicBezTo>
                  <a:cubicBezTo>
                    <a:pt x="0" y="1001"/>
                    <a:pt x="22" y="1023"/>
                    <a:pt x="22" y="1023"/>
                  </a:cubicBezTo>
                  <a:cubicBezTo>
                    <a:pt x="43" y="1023"/>
                    <a:pt x="1106" y="1261"/>
                    <a:pt x="1539" y="3321"/>
                  </a:cubicBezTo>
                  <a:cubicBezTo>
                    <a:pt x="1539" y="3343"/>
                    <a:pt x="1561" y="3343"/>
                    <a:pt x="1583" y="3364"/>
                  </a:cubicBezTo>
                  <a:lnTo>
                    <a:pt x="1583" y="3343"/>
                  </a:lnTo>
                  <a:cubicBezTo>
                    <a:pt x="1604" y="3343"/>
                    <a:pt x="1604" y="3321"/>
                    <a:pt x="1604" y="3299"/>
                  </a:cubicBezTo>
                  <a:cubicBezTo>
                    <a:pt x="1214" y="1478"/>
                    <a:pt x="369" y="1044"/>
                    <a:pt x="109" y="958"/>
                  </a:cubicBezTo>
                  <a:cubicBezTo>
                    <a:pt x="839" y="286"/>
                    <a:pt x="1605" y="79"/>
                    <a:pt x="2271" y="79"/>
                  </a:cubicBezTo>
                  <a:cubicBezTo>
                    <a:pt x="3325" y="79"/>
                    <a:pt x="4128" y="598"/>
                    <a:pt x="4141" y="611"/>
                  </a:cubicBezTo>
                  <a:lnTo>
                    <a:pt x="4184" y="611"/>
                  </a:lnTo>
                  <a:cubicBezTo>
                    <a:pt x="4206" y="589"/>
                    <a:pt x="4206" y="567"/>
                    <a:pt x="4184" y="546"/>
                  </a:cubicBezTo>
                  <a:cubicBezTo>
                    <a:pt x="4171" y="533"/>
                    <a:pt x="3352" y="1"/>
                    <a:pt x="22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4025;p67"/>
            <p:cNvSpPr/>
            <p:nvPr/>
          </p:nvSpPr>
          <p:spPr>
            <a:xfrm>
              <a:off x="1922297" y="2908426"/>
              <a:ext cx="396155" cy="338276"/>
            </a:xfrm>
            <a:custGeom>
              <a:avLst/>
              <a:gdLst/>
              <a:ahLst/>
              <a:cxnLst/>
              <a:rect l="l" t="t" r="r" b="b"/>
              <a:pathLst>
                <a:path w="2553" h="2180" extrusionOk="0">
                  <a:moveTo>
                    <a:pt x="422" y="1"/>
                  </a:moveTo>
                  <a:cubicBezTo>
                    <a:pt x="161" y="1"/>
                    <a:pt x="1" y="95"/>
                    <a:pt x="81" y="370"/>
                  </a:cubicBezTo>
                  <a:cubicBezTo>
                    <a:pt x="252" y="922"/>
                    <a:pt x="525" y="2180"/>
                    <a:pt x="1030" y="2180"/>
                  </a:cubicBezTo>
                  <a:cubicBezTo>
                    <a:pt x="1100" y="2180"/>
                    <a:pt x="1173" y="2156"/>
                    <a:pt x="1252" y="2104"/>
                  </a:cubicBezTo>
                  <a:cubicBezTo>
                    <a:pt x="1902" y="1670"/>
                    <a:pt x="2552" y="586"/>
                    <a:pt x="2097" y="478"/>
                  </a:cubicBezTo>
                  <a:cubicBezTo>
                    <a:pt x="2097" y="478"/>
                    <a:pt x="1008" y="1"/>
                    <a:pt x="4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4026;p67"/>
            <p:cNvSpPr/>
            <p:nvPr/>
          </p:nvSpPr>
          <p:spPr>
            <a:xfrm>
              <a:off x="2237607" y="2678925"/>
              <a:ext cx="420517" cy="355966"/>
            </a:xfrm>
            <a:custGeom>
              <a:avLst/>
              <a:gdLst/>
              <a:ahLst/>
              <a:cxnLst/>
              <a:rect l="l" t="t" r="r" b="b"/>
              <a:pathLst>
                <a:path w="2710" h="2294" extrusionOk="0">
                  <a:moveTo>
                    <a:pt x="1228" y="1"/>
                  </a:moveTo>
                  <a:cubicBezTo>
                    <a:pt x="1137" y="1"/>
                    <a:pt x="1057" y="60"/>
                    <a:pt x="997" y="201"/>
                  </a:cubicBezTo>
                  <a:cubicBezTo>
                    <a:pt x="737" y="786"/>
                    <a:pt x="0" y="2195"/>
                    <a:pt x="759" y="2282"/>
                  </a:cubicBezTo>
                  <a:cubicBezTo>
                    <a:pt x="827" y="2290"/>
                    <a:pt x="899" y="2293"/>
                    <a:pt x="972" y="2293"/>
                  </a:cubicBezTo>
                  <a:cubicBezTo>
                    <a:pt x="1737" y="2293"/>
                    <a:pt x="2709" y="1903"/>
                    <a:pt x="2472" y="1567"/>
                  </a:cubicBezTo>
                  <a:cubicBezTo>
                    <a:pt x="2472" y="1567"/>
                    <a:pt x="1696" y="1"/>
                    <a:pt x="12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4027;p67"/>
            <p:cNvSpPr/>
            <p:nvPr/>
          </p:nvSpPr>
          <p:spPr>
            <a:xfrm>
              <a:off x="2016486" y="2881581"/>
              <a:ext cx="1284363" cy="795414"/>
            </a:xfrm>
            <a:custGeom>
              <a:avLst/>
              <a:gdLst/>
              <a:ahLst/>
              <a:cxnLst/>
              <a:rect l="l" t="t" r="r" b="b"/>
              <a:pathLst>
                <a:path w="8277" h="5126" extrusionOk="0">
                  <a:moveTo>
                    <a:pt x="2581" y="1"/>
                  </a:moveTo>
                  <a:cubicBezTo>
                    <a:pt x="2372" y="1"/>
                    <a:pt x="2184" y="39"/>
                    <a:pt x="2032" y="131"/>
                  </a:cubicBezTo>
                  <a:cubicBezTo>
                    <a:pt x="189" y="1258"/>
                    <a:pt x="124" y="3426"/>
                    <a:pt x="124" y="3426"/>
                  </a:cubicBezTo>
                  <a:cubicBezTo>
                    <a:pt x="1" y="4601"/>
                    <a:pt x="803" y="5125"/>
                    <a:pt x="2452" y="5125"/>
                  </a:cubicBezTo>
                  <a:cubicBezTo>
                    <a:pt x="3116" y="5125"/>
                    <a:pt x="3917" y="5040"/>
                    <a:pt x="4851" y="4879"/>
                  </a:cubicBezTo>
                  <a:cubicBezTo>
                    <a:pt x="8081" y="4315"/>
                    <a:pt x="8276" y="2342"/>
                    <a:pt x="5523" y="1085"/>
                  </a:cubicBezTo>
                  <a:cubicBezTo>
                    <a:pt x="5022" y="852"/>
                    <a:pt x="3564" y="1"/>
                    <a:pt x="25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4028;p67"/>
            <p:cNvSpPr/>
            <p:nvPr/>
          </p:nvSpPr>
          <p:spPr>
            <a:xfrm>
              <a:off x="1874193" y="3402961"/>
              <a:ext cx="1483759" cy="1313070"/>
            </a:xfrm>
            <a:custGeom>
              <a:avLst/>
              <a:gdLst/>
              <a:ahLst/>
              <a:cxnLst/>
              <a:rect l="l" t="t" r="r" b="b"/>
              <a:pathLst>
                <a:path w="9562" h="8462" extrusionOk="0">
                  <a:moveTo>
                    <a:pt x="3188" y="1"/>
                  </a:moveTo>
                  <a:cubicBezTo>
                    <a:pt x="3188" y="1"/>
                    <a:pt x="1" y="7025"/>
                    <a:pt x="2450" y="8001"/>
                  </a:cubicBezTo>
                  <a:cubicBezTo>
                    <a:pt x="3212" y="8310"/>
                    <a:pt x="4115" y="8462"/>
                    <a:pt x="4989" y="8462"/>
                  </a:cubicBezTo>
                  <a:cubicBezTo>
                    <a:pt x="5831" y="8462"/>
                    <a:pt x="6647" y="8321"/>
                    <a:pt x="7285" y="8044"/>
                  </a:cubicBezTo>
                  <a:cubicBezTo>
                    <a:pt x="9562" y="7047"/>
                    <a:pt x="6266" y="1085"/>
                    <a:pt x="5334" y="651"/>
                  </a:cubicBezTo>
                  <a:cubicBezTo>
                    <a:pt x="4640" y="370"/>
                    <a:pt x="3925" y="153"/>
                    <a:pt x="318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4029;p67"/>
            <p:cNvSpPr/>
            <p:nvPr/>
          </p:nvSpPr>
          <p:spPr>
            <a:xfrm>
              <a:off x="2771401" y="3651859"/>
              <a:ext cx="619449" cy="358914"/>
            </a:xfrm>
            <a:custGeom>
              <a:avLst/>
              <a:gdLst/>
              <a:ahLst/>
              <a:cxnLst/>
              <a:rect l="l" t="t" r="r" b="b"/>
              <a:pathLst>
                <a:path w="3992" h="2313" extrusionOk="0">
                  <a:moveTo>
                    <a:pt x="3559" y="0"/>
                  </a:moveTo>
                  <a:cubicBezTo>
                    <a:pt x="3553" y="0"/>
                    <a:pt x="3547" y="1"/>
                    <a:pt x="3541" y="1"/>
                  </a:cubicBezTo>
                  <a:cubicBezTo>
                    <a:pt x="2457" y="131"/>
                    <a:pt x="1395" y="413"/>
                    <a:pt x="376" y="847"/>
                  </a:cubicBezTo>
                  <a:cubicBezTo>
                    <a:pt x="376" y="847"/>
                    <a:pt x="1" y="2312"/>
                    <a:pt x="1094" y="2312"/>
                  </a:cubicBezTo>
                  <a:cubicBezTo>
                    <a:pt x="1234" y="2312"/>
                    <a:pt x="1398" y="2289"/>
                    <a:pt x="1590" y="2234"/>
                  </a:cubicBezTo>
                  <a:cubicBezTo>
                    <a:pt x="3773" y="1614"/>
                    <a:pt x="3991" y="0"/>
                    <a:pt x="35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4030;p67"/>
            <p:cNvSpPr/>
            <p:nvPr/>
          </p:nvSpPr>
          <p:spPr>
            <a:xfrm>
              <a:off x="2341883" y="3223116"/>
              <a:ext cx="864156" cy="482742"/>
            </a:xfrm>
            <a:custGeom>
              <a:avLst/>
              <a:gdLst/>
              <a:ahLst/>
              <a:cxnLst/>
              <a:rect l="l" t="t" r="r" b="b"/>
              <a:pathLst>
                <a:path w="5569" h="3111" extrusionOk="0">
                  <a:moveTo>
                    <a:pt x="1141" y="1"/>
                  </a:moveTo>
                  <a:cubicBezTo>
                    <a:pt x="0" y="1"/>
                    <a:pt x="0" y="3068"/>
                    <a:pt x="0" y="3068"/>
                  </a:cubicBezTo>
                  <a:cubicBezTo>
                    <a:pt x="19" y="3098"/>
                    <a:pt x="100" y="3111"/>
                    <a:pt x="230" y="3111"/>
                  </a:cubicBezTo>
                  <a:cubicBezTo>
                    <a:pt x="853" y="3111"/>
                    <a:pt x="2588" y="2806"/>
                    <a:pt x="3773" y="2591"/>
                  </a:cubicBezTo>
                  <a:cubicBezTo>
                    <a:pt x="5568" y="2273"/>
                    <a:pt x="5427" y="373"/>
                    <a:pt x="5216" y="373"/>
                  </a:cubicBezTo>
                  <a:cubicBezTo>
                    <a:pt x="5182" y="373"/>
                    <a:pt x="5147" y="421"/>
                    <a:pt x="5117" y="531"/>
                  </a:cubicBezTo>
                  <a:cubicBezTo>
                    <a:pt x="5060" y="749"/>
                    <a:pt x="4851" y="832"/>
                    <a:pt x="4552" y="832"/>
                  </a:cubicBezTo>
                  <a:cubicBezTo>
                    <a:pt x="3719" y="832"/>
                    <a:pt x="2183" y="186"/>
                    <a:pt x="1258" y="11"/>
                  </a:cubicBezTo>
                  <a:cubicBezTo>
                    <a:pt x="1217" y="4"/>
                    <a:pt x="1178" y="1"/>
                    <a:pt x="114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4031;p67"/>
            <p:cNvSpPr/>
            <p:nvPr/>
          </p:nvSpPr>
          <p:spPr>
            <a:xfrm>
              <a:off x="2964281" y="3163530"/>
              <a:ext cx="328500" cy="322138"/>
            </a:xfrm>
            <a:custGeom>
              <a:avLst/>
              <a:gdLst/>
              <a:ahLst/>
              <a:cxnLst/>
              <a:rect l="l" t="t" r="r" b="b"/>
              <a:pathLst>
                <a:path w="2117" h="2076" extrusionOk="0">
                  <a:moveTo>
                    <a:pt x="831" y="1"/>
                  </a:moveTo>
                  <a:cubicBezTo>
                    <a:pt x="821" y="1"/>
                    <a:pt x="811" y="2"/>
                    <a:pt x="802" y="5"/>
                  </a:cubicBezTo>
                  <a:cubicBezTo>
                    <a:pt x="325" y="135"/>
                    <a:pt x="0" y="612"/>
                    <a:pt x="108" y="1110"/>
                  </a:cubicBezTo>
                  <a:cubicBezTo>
                    <a:pt x="11" y="1324"/>
                    <a:pt x="661" y="2076"/>
                    <a:pt x="1016" y="2076"/>
                  </a:cubicBezTo>
                  <a:cubicBezTo>
                    <a:pt x="1058" y="2076"/>
                    <a:pt x="1096" y="2065"/>
                    <a:pt x="1127" y="2043"/>
                  </a:cubicBezTo>
                  <a:cubicBezTo>
                    <a:pt x="2117" y="1369"/>
                    <a:pt x="1165" y="1"/>
                    <a:pt x="8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4032;p67"/>
            <p:cNvSpPr/>
            <p:nvPr/>
          </p:nvSpPr>
          <p:spPr>
            <a:xfrm>
              <a:off x="2402401" y="3059564"/>
              <a:ext cx="121190" cy="131741"/>
            </a:xfrm>
            <a:custGeom>
              <a:avLst/>
              <a:gdLst/>
              <a:ahLst/>
              <a:cxnLst/>
              <a:rect l="l" t="t" r="r" b="b"/>
              <a:pathLst>
                <a:path w="781" h="849" extrusionOk="0">
                  <a:moveTo>
                    <a:pt x="591" y="1"/>
                  </a:moveTo>
                  <a:cubicBezTo>
                    <a:pt x="567" y="1"/>
                    <a:pt x="542" y="19"/>
                    <a:pt x="542" y="46"/>
                  </a:cubicBezTo>
                  <a:cubicBezTo>
                    <a:pt x="694" y="675"/>
                    <a:pt x="607" y="740"/>
                    <a:pt x="607" y="740"/>
                  </a:cubicBezTo>
                  <a:cubicBezTo>
                    <a:pt x="602" y="742"/>
                    <a:pt x="596" y="744"/>
                    <a:pt x="589" y="744"/>
                  </a:cubicBezTo>
                  <a:cubicBezTo>
                    <a:pt x="487" y="744"/>
                    <a:pt x="248" y="460"/>
                    <a:pt x="65" y="176"/>
                  </a:cubicBezTo>
                  <a:cubicBezTo>
                    <a:pt x="65" y="165"/>
                    <a:pt x="55" y="160"/>
                    <a:pt x="44" y="160"/>
                  </a:cubicBezTo>
                  <a:cubicBezTo>
                    <a:pt x="33" y="160"/>
                    <a:pt x="22" y="165"/>
                    <a:pt x="22" y="176"/>
                  </a:cubicBezTo>
                  <a:cubicBezTo>
                    <a:pt x="0" y="176"/>
                    <a:pt x="0" y="219"/>
                    <a:pt x="22" y="219"/>
                  </a:cubicBezTo>
                  <a:cubicBezTo>
                    <a:pt x="109" y="371"/>
                    <a:pt x="412" y="848"/>
                    <a:pt x="607" y="848"/>
                  </a:cubicBezTo>
                  <a:cubicBezTo>
                    <a:pt x="607" y="826"/>
                    <a:pt x="629" y="826"/>
                    <a:pt x="629" y="826"/>
                  </a:cubicBezTo>
                  <a:cubicBezTo>
                    <a:pt x="716" y="783"/>
                    <a:pt x="781" y="675"/>
                    <a:pt x="629" y="24"/>
                  </a:cubicBezTo>
                  <a:cubicBezTo>
                    <a:pt x="621" y="8"/>
                    <a:pt x="606" y="1"/>
                    <a:pt x="5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4033;p67"/>
            <p:cNvSpPr/>
            <p:nvPr/>
          </p:nvSpPr>
          <p:spPr>
            <a:xfrm>
              <a:off x="2594194" y="3016116"/>
              <a:ext cx="114517" cy="131431"/>
            </a:xfrm>
            <a:custGeom>
              <a:avLst/>
              <a:gdLst/>
              <a:ahLst/>
              <a:cxnLst/>
              <a:rect l="l" t="t" r="r" b="b"/>
              <a:pathLst>
                <a:path w="738" h="847" extrusionOk="0">
                  <a:moveTo>
                    <a:pt x="629" y="1"/>
                  </a:moveTo>
                  <a:cubicBezTo>
                    <a:pt x="607" y="22"/>
                    <a:pt x="586" y="22"/>
                    <a:pt x="586" y="66"/>
                  </a:cubicBezTo>
                  <a:cubicBezTo>
                    <a:pt x="629" y="369"/>
                    <a:pt x="607" y="738"/>
                    <a:pt x="521" y="760"/>
                  </a:cubicBezTo>
                  <a:cubicBezTo>
                    <a:pt x="517" y="763"/>
                    <a:pt x="513" y="765"/>
                    <a:pt x="506" y="765"/>
                  </a:cubicBezTo>
                  <a:cubicBezTo>
                    <a:pt x="464" y="765"/>
                    <a:pt x="347" y="685"/>
                    <a:pt x="87" y="239"/>
                  </a:cubicBezTo>
                  <a:cubicBezTo>
                    <a:pt x="72" y="224"/>
                    <a:pt x="56" y="209"/>
                    <a:pt x="41" y="209"/>
                  </a:cubicBezTo>
                  <a:cubicBezTo>
                    <a:pt x="35" y="209"/>
                    <a:pt x="28" y="211"/>
                    <a:pt x="22" y="218"/>
                  </a:cubicBezTo>
                  <a:cubicBezTo>
                    <a:pt x="0" y="218"/>
                    <a:pt x="0" y="261"/>
                    <a:pt x="0" y="283"/>
                  </a:cubicBezTo>
                  <a:cubicBezTo>
                    <a:pt x="239" y="673"/>
                    <a:pt x="390" y="846"/>
                    <a:pt x="521" y="846"/>
                  </a:cubicBezTo>
                  <a:lnTo>
                    <a:pt x="542" y="846"/>
                  </a:lnTo>
                  <a:cubicBezTo>
                    <a:pt x="737" y="781"/>
                    <a:pt x="672" y="174"/>
                    <a:pt x="672" y="44"/>
                  </a:cubicBezTo>
                  <a:cubicBezTo>
                    <a:pt x="672" y="22"/>
                    <a:pt x="651" y="1"/>
                    <a:pt x="6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4034;p67"/>
            <p:cNvSpPr/>
            <p:nvPr/>
          </p:nvSpPr>
          <p:spPr>
            <a:xfrm>
              <a:off x="2758987" y="3382789"/>
              <a:ext cx="128017" cy="195362"/>
            </a:xfrm>
            <a:custGeom>
              <a:avLst/>
              <a:gdLst/>
              <a:ahLst/>
              <a:cxnLst/>
              <a:rect l="l" t="t" r="r" b="b"/>
              <a:pathLst>
                <a:path w="825" h="1259" extrusionOk="0">
                  <a:moveTo>
                    <a:pt x="44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22" y="326"/>
                    <a:pt x="109" y="1237"/>
                    <a:pt x="326" y="1258"/>
                  </a:cubicBezTo>
                  <a:cubicBezTo>
                    <a:pt x="434" y="1258"/>
                    <a:pt x="586" y="1128"/>
                    <a:pt x="824" y="174"/>
                  </a:cubicBezTo>
                  <a:cubicBezTo>
                    <a:pt x="824" y="153"/>
                    <a:pt x="803" y="131"/>
                    <a:pt x="781" y="131"/>
                  </a:cubicBezTo>
                  <a:cubicBezTo>
                    <a:pt x="775" y="125"/>
                    <a:pt x="768" y="122"/>
                    <a:pt x="763" y="122"/>
                  </a:cubicBezTo>
                  <a:cubicBezTo>
                    <a:pt x="749" y="122"/>
                    <a:pt x="738" y="137"/>
                    <a:pt x="738" y="153"/>
                  </a:cubicBezTo>
                  <a:cubicBezTo>
                    <a:pt x="499" y="1150"/>
                    <a:pt x="369" y="1172"/>
                    <a:pt x="347" y="1172"/>
                  </a:cubicBezTo>
                  <a:cubicBezTo>
                    <a:pt x="217" y="1172"/>
                    <a:pt x="131" y="586"/>
                    <a:pt x="87" y="44"/>
                  </a:cubicBezTo>
                  <a:cubicBezTo>
                    <a:pt x="87" y="23"/>
                    <a:pt x="66" y="1"/>
                    <a:pt x="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4035;p67"/>
            <p:cNvSpPr/>
            <p:nvPr/>
          </p:nvSpPr>
          <p:spPr>
            <a:xfrm>
              <a:off x="2351970" y="3627652"/>
              <a:ext cx="564362" cy="507104"/>
            </a:xfrm>
            <a:custGeom>
              <a:avLst/>
              <a:gdLst/>
              <a:ahLst/>
              <a:cxnLst/>
              <a:rect l="l" t="t" r="r" b="b"/>
              <a:pathLst>
                <a:path w="3637" h="3268" extrusionOk="0">
                  <a:moveTo>
                    <a:pt x="2441" y="0"/>
                  </a:moveTo>
                  <a:cubicBezTo>
                    <a:pt x="1761" y="0"/>
                    <a:pt x="695" y="121"/>
                    <a:pt x="759" y="266"/>
                  </a:cubicBezTo>
                  <a:cubicBezTo>
                    <a:pt x="759" y="266"/>
                    <a:pt x="0" y="2824"/>
                    <a:pt x="2450" y="3258"/>
                  </a:cubicBezTo>
                  <a:cubicBezTo>
                    <a:pt x="2489" y="3265"/>
                    <a:pt x="2526" y="3268"/>
                    <a:pt x="2561" y="3268"/>
                  </a:cubicBezTo>
                  <a:cubicBezTo>
                    <a:pt x="3637" y="3268"/>
                    <a:pt x="3222" y="175"/>
                    <a:pt x="2949" y="49"/>
                  </a:cubicBezTo>
                  <a:cubicBezTo>
                    <a:pt x="2870" y="15"/>
                    <a:pt x="2679" y="0"/>
                    <a:pt x="2441" y="0"/>
                  </a:cubicBez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4036;p67"/>
            <p:cNvSpPr/>
            <p:nvPr/>
          </p:nvSpPr>
          <p:spPr>
            <a:xfrm>
              <a:off x="2698470" y="3354547"/>
              <a:ext cx="471104" cy="297621"/>
            </a:xfrm>
            <a:custGeom>
              <a:avLst/>
              <a:gdLst/>
              <a:ahLst/>
              <a:cxnLst/>
              <a:rect l="l" t="t" r="r" b="b"/>
              <a:pathLst>
                <a:path w="3036" h="1918" extrusionOk="0">
                  <a:moveTo>
                    <a:pt x="2903" y="0"/>
                  </a:moveTo>
                  <a:cubicBezTo>
                    <a:pt x="2897" y="0"/>
                    <a:pt x="2890" y="3"/>
                    <a:pt x="2884" y="9"/>
                  </a:cubicBezTo>
                  <a:cubicBezTo>
                    <a:pt x="2862" y="9"/>
                    <a:pt x="2862" y="31"/>
                    <a:pt x="2862" y="53"/>
                  </a:cubicBezTo>
                  <a:cubicBezTo>
                    <a:pt x="2949" y="378"/>
                    <a:pt x="2884" y="725"/>
                    <a:pt x="2710" y="985"/>
                  </a:cubicBezTo>
                  <a:cubicBezTo>
                    <a:pt x="2320" y="1527"/>
                    <a:pt x="1410" y="1831"/>
                    <a:pt x="44" y="1831"/>
                  </a:cubicBezTo>
                  <a:cubicBezTo>
                    <a:pt x="22" y="1831"/>
                    <a:pt x="0" y="1831"/>
                    <a:pt x="0" y="1874"/>
                  </a:cubicBezTo>
                  <a:cubicBezTo>
                    <a:pt x="0" y="1896"/>
                    <a:pt x="22" y="1896"/>
                    <a:pt x="44" y="1917"/>
                  </a:cubicBezTo>
                  <a:lnTo>
                    <a:pt x="65" y="1896"/>
                  </a:lnTo>
                  <a:cubicBezTo>
                    <a:pt x="1453" y="1896"/>
                    <a:pt x="2364" y="1592"/>
                    <a:pt x="2775" y="1028"/>
                  </a:cubicBezTo>
                  <a:cubicBezTo>
                    <a:pt x="2971" y="747"/>
                    <a:pt x="3036" y="378"/>
                    <a:pt x="2949" y="31"/>
                  </a:cubicBezTo>
                  <a:cubicBezTo>
                    <a:pt x="2934" y="16"/>
                    <a:pt x="2918" y="0"/>
                    <a:pt x="29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4037;p67"/>
            <p:cNvSpPr/>
            <p:nvPr/>
          </p:nvSpPr>
          <p:spPr>
            <a:xfrm>
              <a:off x="3219850" y="3649531"/>
              <a:ext cx="131431" cy="56483"/>
            </a:xfrm>
            <a:custGeom>
              <a:avLst/>
              <a:gdLst/>
              <a:ahLst/>
              <a:cxnLst/>
              <a:rect l="l" t="t" r="r" b="b"/>
              <a:pathLst>
                <a:path w="847" h="364" extrusionOk="0">
                  <a:moveTo>
                    <a:pt x="731" y="1"/>
                  </a:moveTo>
                  <a:cubicBezTo>
                    <a:pt x="529" y="1"/>
                    <a:pt x="118" y="241"/>
                    <a:pt x="22" y="298"/>
                  </a:cubicBezTo>
                  <a:cubicBezTo>
                    <a:pt x="1" y="298"/>
                    <a:pt x="1" y="320"/>
                    <a:pt x="1" y="342"/>
                  </a:cubicBezTo>
                  <a:cubicBezTo>
                    <a:pt x="22" y="363"/>
                    <a:pt x="22" y="363"/>
                    <a:pt x="44" y="363"/>
                  </a:cubicBezTo>
                  <a:lnTo>
                    <a:pt x="66" y="363"/>
                  </a:lnTo>
                  <a:cubicBezTo>
                    <a:pt x="279" y="228"/>
                    <a:pt x="596" y="75"/>
                    <a:pt x="738" y="75"/>
                  </a:cubicBezTo>
                  <a:cubicBezTo>
                    <a:pt x="755" y="75"/>
                    <a:pt x="770" y="77"/>
                    <a:pt x="781" y="81"/>
                  </a:cubicBezTo>
                  <a:cubicBezTo>
                    <a:pt x="781" y="92"/>
                    <a:pt x="792" y="98"/>
                    <a:pt x="803" y="98"/>
                  </a:cubicBezTo>
                  <a:cubicBezTo>
                    <a:pt x="814" y="98"/>
                    <a:pt x="825" y="92"/>
                    <a:pt x="825" y="81"/>
                  </a:cubicBezTo>
                  <a:cubicBezTo>
                    <a:pt x="846" y="60"/>
                    <a:pt x="825" y="16"/>
                    <a:pt x="803" y="16"/>
                  </a:cubicBezTo>
                  <a:cubicBezTo>
                    <a:pt x="784" y="6"/>
                    <a:pt x="760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4038;p67"/>
            <p:cNvSpPr/>
            <p:nvPr/>
          </p:nvSpPr>
          <p:spPr>
            <a:xfrm>
              <a:off x="3256936" y="3677462"/>
              <a:ext cx="90931" cy="68897"/>
            </a:xfrm>
            <a:custGeom>
              <a:avLst/>
              <a:gdLst/>
              <a:ahLst/>
              <a:cxnLst/>
              <a:rect l="l" t="t" r="r" b="b"/>
              <a:pathLst>
                <a:path w="586" h="444" extrusionOk="0">
                  <a:moveTo>
                    <a:pt x="561" y="1"/>
                  </a:moveTo>
                  <a:cubicBezTo>
                    <a:pt x="555" y="1"/>
                    <a:pt x="549" y="3"/>
                    <a:pt x="542" y="10"/>
                  </a:cubicBezTo>
                  <a:cubicBezTo>
                    <a:pt x="347" y="96"/>
                    <a:pt x="174" y="227"/>
                    <a:pt x="22" y="378"/>
                  </a:cubicBezTo>
                  <a:cubicBezTo>
                    <a:pt x="0" y="378"/>
                    <a:pt x="0" y="400"/>
                    <a:pt x="22" y="422"/>
                  </a:cubicBezTo>
                  <a:cubicBezTo>
                    <a:pt x="22" y="443"/>
                    <a:pt x="44" y="443"/>
                    <a:pt x="44" y="443"/>
                  </a:cubicBezTo>
                  <a:cubicBezTo>
                    <a:pt x="65" y="443"/>
                    <a:pt x="65" y="443"/>
                    <a:pt x="65" y="422"/>
                  </a:cubicBezTo>
                  <a:cubicBezTo>
                    <a:pt x="217" y="292"/>
                    <a:pt x="369" y="183"/>
                    <a:pt x="542" y="75"/>
                  </a:cubicBezTo>
                  <a:cubicBezTo>
                    <a:pt x="564" y="75"/>
                    <a:pt x="586" y="53"/>
                    <a:pt x="586" y="31"/>
                  </a:cubicBezTo>
                  <a:cubicBezTo>
                    <a:pt x="586" y="16"/>
                    <a:pt x="575" y="1"/>
                    <a:pt x="56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4039;p67"/>
            <p:cNvSpPr/>
            <p:nvPr/>
          </p:nvSpPr>
          <p:spPr>
            <a:xfrm rot="-1351930">
              <a:off x="1920535" y="3637439"/>
              <a:ext cx="497949" cy="341070"/>
            </a:xfrm>
            <a:custGeom>
              <a:avLst/>
              <a:gdLst/>
              <a:ahLst/>
              <a:cxnLst/>
              <a:rect l="l" t="t" r="r" b="b"/>
              <a:pathLst>
                <a:path w="3209" h="2198" extrusionOk="0">
                  <a:moveTo>
                    <a:pt x="2695" y="1"/>
                  </a:moveTo>
                  <a:cubicBezTo>
                    <a:pt x="2057" y="1"/>
                    <a:pt x="671" y="800"/>
                    <a:pt x="671" y="800"/>
                  </a:cubicBezTo>
                  <a:cubicBezTo>
                    <a:pt x="0" y="1451"/>
                    <a:pt x="436" y="2198"/>
                    <a:pt x="1424" y="2198"/>
                  </a:cubicBezTo>
                  <a:cubicBezTo>
                    <a:pt x="1489" y="2198"/>
                    <a:pt x="1556" y="2195"/>
                    <a:pt x="1625" y="2188"/>
                  </a:cubicBezTo>
                  <a:cubicBezTo>
                    <a:pt x="2753" y="2079"/>
                    <a:pt x="3208" y="714"/>
                    <a:pt x="2991" y="150"/>
                  </a:cubicBezTo>
                  <a:cubicBezTo>
                    <a:pt x="2950" y="44"/>
                    <a:pt x="2843" y="1"/>
                    <a:pt x="2695" y="1"/>
                  </a:cubicBezTo>
                  <a:close/>
                </a:path>
              </a:pathLst>
            </a:custGeom>
            <a:solidFill>
              <a:srgbClr val="F1B9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4040;p67"/>
            <p:cNvSpPr/>
            <p:nvPr/>
          </p:nvSpPr>
          <p:spPr>
            <a:xfrm rot="-1351930">
              <a:off x="2190286" y="3601017"/>
              <a:ext cx="121190" cy="69207"/>
            </a:xfrm>
            <a:custGeom>
              <a:avLst/>
              <a:gdLst/>
              <a:ahLst/>
              <a:cxnLst/>
              <a:rect l="l" t="t" r="r" b="b"/>
              <a:pathLst>
                <a:path w="781" h="446" extrusionOk="0">
                  <a:moveTo>
                    <a:pt x="669" y="1"/>
                  </a:moveTo>
                  <a:cubicBezTo>
                    <a:pt x="362" y="1"/>
                    <a:pt x="20" y="361"/>
                    <a:pt x="0" y="381"/>
                  </a:cubicBezTo>
                  <a:cubicBezTo>
                    <a:pt x="0" y="402"/>
                    <a:pt x="0" y="424"/>
                    <a:pt x="0" y="446"/>
                  </a:cubicBezTo>
                  <a:lnTo>
                    <a:pt x="65" y="446"/>
                  </a:lnTo>
                  <a:cubicBezTo>
                    <a:pt x="65" y="446"/>
                    <a:pt x="400" y="92"/>
                    <a:pt x="674" y="92"/>
                  </a:cubicBezTo>
                  <a:cubicBezTo>
                    <a:pt x="695" y="92"/>
                    <a:pt x="717" y="94"/>
                    <a:pt x="737" y="99"/>
                  </a:cubicBezTo>
                  <a:cubicBezTo>
                    <a:pt x="759" y="99"/>
                    <a:pt x="781" y="99"/>
                    <a:pt x="781" y="77"/>
                  </a:cubicBezTo>
                  <a:cubicBezTo>
                    <a:pt x="781" y="56"/>
                    <a:pt x="781" y="12"/>
                    <a:pt x="759" y="12"/>
                  </a:cubicBezTo>
                  <a:cubicBezTo>
                    <a:pt x="729" y="4"/>
                    <a:pt x="699" y="1"/>
                    <a:pt x="669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4041;p67"/>
            <p:cNvSpPr/>
            <p:nvPr/>
          </p:nvSpPr>
          <p:spPr>
            <a:xfrm rot="-1351930">
              <a:off x="2225647" y="3625681"/>
              <a:ext cx="124759" cy="67345"/>
            </a:xfrm>
            <a:custGeom>
              <a:avLst/>
              <a:gdLst/>
              <a:ahLst/>
              <a:cxnLst/>
              <a:rect l="l" t="t" r="r" b="b"/>
              <a:pathLst>
                <a:path w="804" h="434" extrusionOk="0">
                  <a:moveTo>
                    <a:pt x="675" y="0"/>
                  </a:moveTo>
                  <a:cubicBezTo>
                    <a:pt x="385" y="0"/>
                    <a:pt x="42" y="361"/>
                    <a:pt x="23" y="380"/>
                  </a:cubicBezTo>
                  <a:cubicBezTo>
                    <a:pt x="1" y="380"/>
                    <a:pt x="1" y="424"/>
                    <a:pt x="23" y="424"/>
                  </a:cubicBezTo>
                  <a:lnTo>
                    <a:pt x="44" y="424"/>
                  </a:lnTo>
                  <a:cubicBezTo>
                    <a:pt x="51" y="431"/>
                    <a:pt x="56" y="433"/>
                    <a:pt x="60" y="433"/>
                  </a:cubicBezTo>
                  <a:cubicBezTo>
                    <a:pt x="68" y="433"/>
                    <a:pt x="73" y="424"/>
                    <a:pt x="88" y="424"/>
                  </a:cubicBezTo>
                  <a:cubicBezTo>
                    <a:pt x="88" y="424"/>
                    <a:pt x="423" y="70"/>
                    <a:pt x="679" y="70"/>
                  </a:cubicBezTo>
                  <a:cubicBezTo>
                    <a:pt x="699" y="70"/>
                    <a:pt x="719" y="72"/>
                    <a:pt x="738" y="77"/>
                  </a:cubicBezTo>
                  <a:cubicBezTo>
                    <a:pt x="744" y="83"/>
                    <a:pt x="751" y="86"/>
                    <a:pt x="757" y="86"/>
                  </a:cubicBezTo>
                  <a:cubicBezTo>
                    <a:pt x="772" y="86"/>
                    <a:pt x="788" y="70"/>
                    <a:pt x="803" y="55"/>
                  </a:cubicBezTo>
                  <a:cubicBezTo>
                    <a:pt x="803" y="33"/>
                    <a:pt x="781" y="12"/>
                    <a:pt x="760" y="12"/>
                  </a:cubicBezTo>
                  <a:cubicBezTo>
                    <a:pt x="732" y="4"/>
                    <a:pt x="704" y="0"/>
                    <a:pt x="675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4042;p67"/>
            <p:cNvSpPr/>
            <p:nvPr/>
          </p:nvSpPr>
          <p:spPr>
            <a:xfrm rot="-1351930">
              <a:off x="2018640" y="3869016"/>
              <a:ext cx="276052" cy="132673"/>
            </a:xfrm>
            <a:custGeom>
              <a:avLst/>
              <a:gdLst/>
              <a:ahLst/>
              <a:cxnLst/>
              <a:rect l="l" t="t" r="r" b="b"/>
              <a:pathLst>
                <a:path w="1779" h="855" extrusionOk="0">
                  <a:moveTo>
                    <a:pt x="62" y="0"/>
                  </a:moveTo>
                  <a:cubicBezTo>
                    <a:pt x="57" y="0"/>
                    <a:pt x="50" y="3"/>
                    <a:pt x="44" y="9"/>
                  </a:cubicBezTo>
                  <a:cubicBezTo>
                    <a:pt x="22" y="9"/>
                    <a:pt x="1" y="31"/>
                    <a:pt x="1" y="53"/>
                  </a:cubicBezTo>
                  <a:cubicBezTo>
                    <a:pt x="44" y="356"/>
                    <a:pt x="217" y="616"/>
                    <a:pt x="499" y="768"/>
                  </a:cubicBezTo>
                  <a:cubicBezTo>
                    <a:pt x="629" y="812"/>
                    <a:pt x="759" y="855"/>
                    <a:pt x="911" y="855"/>
                  </a:cubicBezTo>
                  <a:cubicBezTo>
                    <a:pt x="1193" y="833"/>
                    <a:pt x="1475" y="747"/>
                    <a:pt x="1735" y="616"/>
                  </a:cubicBezTo>
                  <a:cubicBezTo>
                    <a:pt x="1757" y="616"/>
                    <a:pt x="1778" y="595"/>
                    <a:pt x="1757" y="573"/>
                  </a:cubicBezTo>
                  <a:cubicBezTo>
                    <a:pt x="1757" y="558"/>
                    <a:pt x="1746" y="542"/>
                    <a:pt x="1732" y="542"/>
                  </a:cubicBezTo>
                  <a:cubicBezTo>
                    <a:pt x="1726" y="542"/>
                    <a:pt x="1720" y="545"/>
                    <a:pt x="1713" y="551"/>
                  </a:cubicBezTo>
                  <a:cubicBezTo>
                    <a:pt x="1697" y="551"/>
                    <a:pt x="1309" y="762"/>
                    <a:pt x="906" y="762"/>
                  </a:cubicBezTo>
                  <a:cubicBezTo>
                    <a:pt x="775" y="762"/>
                    <a:pt x="643" y="740"/>
                    <a:pt x="521" y="681"/>
                  </a:cubicBezTo>
                  <a:cubicBezTo>
                    <a:pt x="282" y="551"/>
                    <a:pt x="109" y="313"/>
                    <a:pt x="87" y="31"/>
                  </a:cubicBezTo>
                  <a:cubicBezTo>
                    <a:pt x="87" y="16"/>
                    <a:pt x="76" y="0"/>
                    <a:pt x="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4043;p67"/>
            <p:cNvSpPr/>
            <p:nvPr/>
          </p:nvSpPr>
          <p:spPr>
            <a:xfrm>
              <a:off x="2510090" y="4608344"/>
              <a:ext cx="461017" cy="120414"/>
            </a:xfrm>
            <a:custGeom>
              <a:avLst/>
              <a:gdLst/>
              <a:ahLst/>
              <a:cxnLst/>
              <a:rect l="l" t="t" r="r" b="b"/>
              <a:pathLst>
                <a:path w="2971" h="776" extrusionOk="0">
                  <a:moveTo>
                    <a:pt x="2919" y="0"/>
                  </a:moveTo>
                  <a:cubicBezTo>
                    <a:pt x="2911" y="0"/>
                    <a:pt x="2905" y="5"/>
                    <a:pt x="2905" y="16"/>
                  </a:cubicBezTo>
                  <a:cubicBezTo>
                    <a:pt x="2367" y="453"/>
                    <a:pt x="1701" y="684"/>
                    <a:pt x="1033" y="684"/>
                  </a:cubicBezTo>
                  <a:cubicBezTo>
                    <a:pt x="706" y="684"/>
                    <a:pt x="379" y="629"/>
                    <a:pt x="65" y="515"/>
                  </a:cubicBezTo>
                  <a:cubicBezTo>
                    <a:pt x="54" y="504"/>
                    <a:pt x="44" y="499"/>
                    <a:pt x="33" y="499"/>
                  </a:cubicBezTo>
                  <a:cubicBezTo>
                    <a:pt x="22" y="499"/>
                    <a:pt x="11" y="504"/>
                    <a:pt x="0" y="515"/>
                  </a:cubicBezTo>
                  <a:cubicBezTo>
                    <a:pt x="0" y="537"/>
                    <a:pt x="0" y="580"/>
                    <a:pt x="22" y="580"/>
                  </a:cubicBezTo>
                  <a:cubicBezTo>
                    <a:pt x="347" y="710"/>
                    <a:pt x="694" y="775"/>
                    <a:pt x="1041" y="775"/>
                  </a:cubicBezTo>
                  <a:cubicBezTo>
                    <a:pt x="1735" y="753"/>
                    <a:pt x="2407" y="515"/>
                    <a:pt x="2949" y="81"/>
                  </a:cubicBezTo>
                  <a:cubicBezTo>
                    <a:pt x="2970" y="60"/>
                    <a:pt x="2970" y="38"/>
                    <a:pt x="2949" y="16"/>
                  </a:cubicBezTo>
                  <a:cubicBezTo>
                    <a:pt x="2938" y="5"/>
                    <a:pt x="2927" y="0"/>
                    <a:pt x="29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4044;p67"/>
            <p:cNvSpPr/>
            <p:nvPr/>
          </p:nvSpPr>
          <p:spPr>
            <a:xfrm>
              <a:off x="2002055" y="2959012"/>
              <a:ext cx="173948" cy="185121"/>
            </a:xfrm>
            <a:custGeom>
              <a:avLst/>
              <a:gdLst/>
              <a:ahLst/>
              <a:cxnLst/>
              <a:rect l="l" t="t" r="r" b="b"/>
              <a:pathLst>
                <a:path w="1121" h="1193" extrusionOk="0">
                  <a:moveTo>
                    <a:pt x="196" y="0"/>
                  </a:moveTo>
                  <a:cubicBezTo>
                    <a:pt x="174" y="0"/>
                    <a:pt x="131" y="22"/>
                    <a:pt x="131" y="44"/>
                  </a:cubicBezTo>
                  <a:cubicBezTo>
                    <a:pt x="0" y="217"/>
                    <a:pt x="239" y="1019"/>
                    <a:pt x="282" y="1171"/>
                  </a:cubicBezTo>
                  <a:cubicBezTo>
                    <a:pt x="304" y="1193"/>
                    <a:pt x="304" y="1193"/>
                    <a:pt x="326" y="1193"/>
                  </a:cubicBezTo>
                  <a:lnTo>
                    <a:pt x="347" y="1193"/>
                  </a:lnTo>
                  <a:cubicBezTo>
                    <a:pt x="369" y="1193"/>
                    <a:pt x="391" y="1171"/>
                    <a:pt x="391" y="1149"/>
                  </a:cubicBezTo>
                  <a:cubicBezTo>
                    <a:pt x="261" y="759"/>
                    <a:pt x="131" y="195"/>
                    <a:pt x="196" y="87"/>
                  </a:cubicBezTo>
                  <a:lnTo>
                    <a:pt x="196" y="87"/>
                  </a:lnTo>
                  <a:cubicBezTo>
                    <a:pt x="477" y="130"/>
                    <a:pt x="781" y="217"/>
                    <a:pt x="1041" y="325"/>
                  </a:cubicBezTo>
                  <a:cubicBezTo>
                    <a:pt x="1048" y="333"/>
                    <a:pt x="1056" y="336"/>
                    <a:pt x="1062" y="336"/>
                  </a:cubicBezTo>
                  <a:cubicBezTo>
                    <a:pt x="1097" y="336"/>
                    <a:pt x="1121" y="260"/>
                    <a:pt x="1084" y="260"/>
                  </a:cubicBezTo>
                  <a:cubicBezTo>
                    <a:pt x="803" y="130"/>
                    <a:pt x="499" y="44"/>
                    <a:pt x="196" y="0"/>
                  </a:cubicBez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4045;p67"/>
            <p:cNvSpPr/>
            <p:nvPr/>
          </p:nvSpPr>
          <p:spPr>
            <a:xfrm>
              <a:off x="2395728" y="2757132"/>
              <a:ext cx="141362" cy="117931"/>
            </a:xfrm>
            <a:custGeom>
              <a:avLst/>
              <a:gdLst/>
              <a:ahLst/>
              <a:cxnLst/>
              <a:rect l="l" t="t" r="r" b="b"/>
              <a:pathLst>
                <a:path w="911" h="760" extrusionOk="0">
                  <a:moveTo>
                    <a:pt x="363" y="0"/>
                  </a:moveTo>
                  <a:cubicBezTo>
                    <a:pt x="333" y="0"/>
                    <a:pt x="241" y="19"/>
                    <a:pt x="0" y="521"/>
                  </a:cubicBezTo>
                  <a:cubicBezTo>
                    <a:pt x="0" y="542"/>
                    <a:pt x="0" y="564"/>
                    <a:pt x="22" y="564"/>
                  </a:cubicBezTo>
                  <a:cubicBezTo>
                    <a:pt x="28" y="570"/>
                    <a:pt x="34" y="573"/>
                    <a:pt x="41" y="573"/>
                  </a:cubicBezTo>
                  <a:cubicBezTo>
                    <a:pt x="56" y="573"/>
                    <a:pt x="71" y="558"/>
                    <a:pt x="87" y="542"/>
                  </a:cubicBezTo>
                  <a:cubicBezTo>
                    <a:pt x="152" y="391"/>
                    <a:pt x="239" y="217"/>
                    <a:pt x="347" y="87"/>
                  </a:cubicBezTo>
                  <a:cubicBezTo>
                    <a:pt x="520" y="282"/>
                    <a:pt x="672" y="521"/>
                    <a:pt x="802" y="737"/>
                  </a:cubicBezTo>
                  <a:cubicBezTo>
                    <a:pt x="824" y="759"/>
                    <a:pt x="824" y="759"/>
                    <a:pt x="846" y="759"/>
                  </a:cubicBezTo>
                  <a:lnTo>
                    <a:pt x="867" y="759"/>
                  </a:lnTo>
                  <a:cubicBezTo>
                    <a:pt x="889" y="737"/>
                    <a:pt x="911" y="716"/>
                    <a:pt x="889" y="694"/>
                  </a:cubicBezTo>
                  <a:cubicBezTo>
                    <a:pt x="737" y="456"/>
                    <a:pt x="585" y="217"/>
                    <a:pt x="369" y="0"/>
                  </a:cubicBezTo>
                  <a:cubicBezTo>
                    <a:pt x="367" y="0"/>
                    <a:pt x="365" y="0"/>
                    <a:pt x="363" y="0"/>
                  </a:cubicBez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4046;p67"/>
            <p:cNvSpPr/>
            <p:nvPr/>
          </p:nvSpPr>
          <p:spPr>
            <a:xfrm>
              <a:off x="2748901" y="3796635"/>
              <a:ext cx="27000" cy="60672"/>
            </a:xfrm>
            <a:custGeom>
              <a:avLst/>
              <a:gdLst/>
              <a:ahLst/>
              <a:cxnLst/>
              <a:rect l="l" t="t" r="r" b="b"/>
              <a:pathLst>
                <a:path w="174" h="391" extrusionOk="0">
                  <a:moveTo>
                    <a:pt x="66" y="1"/>
                  </a:moveTo>
                  <a:cubicBezTo>
                    <a:pt x="22" y="1"/>
                    <a:pt x="22" y="22"/>
                    <a:pt x="22" y="44"/>
                  </a:cubicBezTo>
                  <a:cubicBezTo>
                    <a:pt x="66" y="152"/>
                    <a:pt x="66" y="282"/>
                    <a:pt x="22" y="326"/>
                  </a:cubicBezTo>
                  <a:cubicBezTo>
                    <a:pt x="1" y="347"/>
                    <a:pt x="1" y="369"/>
                    <a:pt x="22" y="391"/>
                  </a:cubicBezTo>
                  <a:lnTo>
                    <a:pt x="66" y="391"/>
                  </a:lnTo>
                  <a:cubicBezTo>
                    <a:pt x="174" y="304"/>
                    <a:pt x="109" y="66"/>
                    <a:pt x="109" y="22"/>
                  </a:cubicBezTo>
                  <a:cubicBezTo>
                    <a:pt x="109" y="1"/>
                    <a:pt x="87" y="1"/>
                    <a:pt x="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4047;p67"/>
            <p:cNvSpPr/>
            <p:nvPr/>
          </p:nvSpPr>
          <p:spPr>
            <a:xfrm>
              <a:off x="2782573" y="3736117"/>
              <a:ext cx="23741" cy="64086"/>
            </a:xfrm>
            <a:custGeom>
              <a:avLst/>
              <a:gdLst/>
              <a:ahLst/>
              <a:cxnLst/>
              <a:rect l="l" t="t" r="r" b="b"/>
              <a:pathLst>
                <a:path w="153" h="413" extrusionOk="0">
                  <a:moveTo>
                    <a:pt x="44" y="0"/>
                  </a:moveTo>
                  <a:cubicBezTo>
                    <a:pt x="22" y="22"/>
                    <a:pt x="0" y="44"/>
                    <a:pt x="0" y="65"/>
                  </a:cubicBezTo>
                  <a:cubicBezTo>
                    <a:pt x="44" y="130"/>
                    <a:pt x="65" y="282"/>
                    <a:pt x="0" y="326"/>
                  </a:cubicBezTo>
                  <a:cubicBezTo>
                    <a:pt x="0" y="347"/>
                    <a:pt x="0" y="369"/>
                    <a:pt x="0" y="391"/>
                  </a:cubicBezTo>
                  <a:cubicBezTo>
                    <a:pt x="22" y="391"/>
                    <a:pt x="22" y="412"/>
                    <a:pt x="44" y="412"/>
                  </a:cubicBezTo>
                  <a:cubicBezTo>
                    <a:pt x="44" y="391"/>
                    <a:pt x="44" y="391"/>
                    <a:pt x="65" y="391"/>
                  </a:cubicBezTo>
                  <a:cubicBezTo>
                    <a:pt x="152" y="304"/>
                    <a:pt x="87" y="65"/>
                    <a:pt x="87" y="44"/>
                  </a:cubicBezTo>
                  <a:cubicBezTo>
                    <a:pt x="87" y="22"/>
                    <a:pt x="65" y="0"/>
                    <a:pt x="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4048;p67"/>
            <p:cNvSpPr/>
            <p:nvPr/>
          </p:nvSpPr>
          <p:spPr>
            <a:xfrm>
              <a:off x="2772487" y="3882756"/>
              <a:ext cx="23741" cy="62069"/>
            </a:xfrm>
            <a:custGeom>
              <a:avLst/>
              <a:gdLst/>
              <a:ahLst/>
              <a:cxnLst/>
              <a:rect l="l" t="t" r="r" b="b"/>
              <a:pathLst>
                <a:path w="153" h="400" extrusionOk="0">
                  <a:moveTo>
                    <a:pt x="62" y="0"/>
                  </a:moveTo>
                  <a:cubicBezTo>
                    <a:pt x="56" y="0"/>
                    <a:pt x="50" y="3"/>
                    <a:pt x="44" y="9"/>
                  </a:cubicBezTo>
                  <a:cubicBezTo>
                    <a:pt x="22" y="9"/>
                    <a:pt x="0" y="31"/>
                    <a:pt x="22" y="53"/>
                  </a:cubicBezTo>
                  <a:cubicBezTo>
                    <a:pt x="44" y="118"/>
                    <a:pt x="65" y="291"/>
                    <a:pt x="22" y="334"/>
                  </a:cubicBezTo>
                  <a:cubicBezTo>
                    <a:pt x="0" y="334"/>
                    <a:pt x="0" y="356"/>
                    <a:pt x="22" y="378"/>
                  </a:cubicBezTo>
                  <a:cubicBezTo>
                    <a:pt x="22" y="400"/>
                    <a:pt x="22" y="400"/>
                    <a:pt x="44" y="400"/>
                  </a:cubicBezTo>
                  <a:cubicBezTo>
                    <a:pt x="44" y="400"/>
                    <a:pt x="44" y="400"/>
                    <a:pt x="65" y="378"/>
                  </a:cubicBezTo>
                  <a:cubicBezTo>
                    <a:pt x="152" y="313"/>
                    <a:pt x="87" y="53"/>
                    <a:pt x="87" y="31"/>
                  </a:cubicBezTo>
                  <a:cubicBezTo>
                    <a:pt x="87" y="16"/>
                    <a:pt x="76" y="0"/>
                    <a:pt x="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4049;p67"/>
            <p:cNvSpPr/>
            <p:nvPr/>
          </p:nvSpPr>
          <p:spPr>
            <a:xfrm>
              <a:off x="2701884" y="3906342"/>
              <a:ext cx="27000" cy="62069"/>
            </a:xfrm>
            <a:custGeom>
              <a:avLst/>
              <a:gdLst/>
              <a:ahLst/>
              <a:cxnLst/>
              <a:rect l="l" t="t" r="r" b="b"/>
              <a:pathLst>
                <a:path w="174" h="400" extrusionOk="0">
                  <a:moveTo>
                    <a:pt x="84" y="0"/>
                  </a:moveTo>
                  <a:cubicBezTo>
                    <a:pt x="78" y="0"/>
                    <a:pt x="71" y="3"/>
                    <a:pt x="65" y="9"/>
                  </a:cubicBezTo>
                  <a:cubicBezTo>
                    <a:pt x="43" y="9"/>
                    <a:pt x="22" y="31"/>
                    <a:pt x="22" y="52"/>
                  </a:cubicBezTo>
                  <a:cubicBezTo>
                    <a:pt x="65" y="139"/>
                    <a:pt x="65" y="291"/>
                    <a:pt x="22" y="313"/>
                  </a:cubicBezTo>
                  <a:cubicBezTo>
                    <a:pt x="0" y="334"/>
                    <a:pt x="0" y="356"/>
                    <a:pt x="22" y="378"/>
                  </a:cubicBezTo>
                  <a:cubicBezTo>
                    <a:pt x="43" y="399"/>
                    <a:pt x="43" y="399"/>
                    <a:pt x="65" y="399"/>
                  </a:cubicBezTo>
                  <a:cubicBezTo>
                    <a:pt x="65" y="399"/>
                    <a:pt x="65" y="378"/>
                    <a:pt x="65" y="378"/>
                  </a:cubicBezTo>
                  <a:cubicBezTo>
                    <a:pt x="173" y="291"/>
                    <a:pt x="108" y="52"/>
                    <a:pt x="108" y="31"/>
                  </a:cubicBezTo>
                  <a:cubicBezTo>
                    <a:pt x="108" y="15"/>
                    <a:pt x="98" y="0"/>
                    <a:pt x="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4050;p67"/>
            <p:cNvSpPr/>
            <p:nvPr/>
          </p:nvSpPr>
          <p:spPr>
            <a:xfrm>
              <a:off x="2745487" y="3963446"/>
              <a:ext cx="27155" cy="62069"/>
            </a:xfrm>
            <a:custGeom>
              <a:avLst/>
              <a:gdLst/>
              <a:ahLst/>
              <a:cxnLst/>
              <a:rect l="l" t="t" r="r" b="b"/>
              <a:pathLst>
                <a:path w="175" h="400" extrusionOk="0">
                  <a:moveTo>
                    <a:pt x="63" y="1"/>
                  </a:moveTo>
                  <a:cubicBezTo>
                    <a:pt x="57" y="1"/>
                    <a:pt x="51" y="3"/>
                    <a:pt x="44" y="10"/>
                  </a:cubicBezTo>
                  <a:cubicBezTo>
                    <a:pt x="23" y="10"/>
                    <a:pt x="23" y="31"/>
                    <a:pt x="23" y="53"/>
                  </a:cubicBezTo>
                  <a:cubicBezTo>
                    <a:pt x="66" y="140"/>
                    <a:pt x="66" y="291"/>
                    <a:pt x="23" y="335"/>
                  </a:cubicBezTo>
                  <a:cubicBezTo>
                    <a:pt x="1" y="335"/>
                    <a:pt x="1" y="357"/>
                    <a:pt x="23" y="378"/>
                  </a:cubicBezTo>
                  <a:cubicBezTo>
                    <a:pt x="23" y="400"/>
                    <a:pt x="44" y="400"/>
                    <a:pt x="66" y="400"/>
                  </a:cubicBezTo>
                  <a:cubicBezTo>
                    <a:pt x="66" y="400"/>
                    <a:pt x="66" y="400"/>
                    <a:pt x="66" y="378"/>
                  </a:cubicBezTo>
                  <a:cubicBezTo>
                    <a:pt x="174" y="313"/>
                    <a:pt x="109" y="53"/>
                    <a:pt x="109" y="31"/>
                  </a:cubicBezTo>
                  <a:cubicBezTo>
                    <a:pt x="94" y="16"/>
                    <a:pt x="79" y="1"/>
                    <a:pt x="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4051;p67"/>
            <p:cNvSpPr/>
            <p:nvPr/>
          </p:nvSpPr>
          <p:spPr>
            <a:xfrm>
              <a:off x="2705142" y="3813393"/>
              <a:ext cx="27155" cy="60828"/>
            </a:xfrm>
            <a:custGeom>
              <a:avLst/>
              <a:gdLst/>
              <a:ahLst/>
              <a:cxnLst/>
              <a:rect l="l" t="t" r="r" b="b"/>
              <a:pathLst>
                <a:path w="175" h="392" extrusionOk="0">
                  <a:moveTo>
                    <a:pt x="66" y="1"/>
                  </a:moveTo>
                  <a:cubicBezTo>
                    <a:pt x="22" y="23"/>
                    <a:pt x="22" y="44"/>
                    <a:pt x="22" y="66"/>
                  </a:cubicBezTo>
                  <a:cubicBezTo>
                    <a:pt x="66" y="153"/>
                    <a:pt x="66" y="305"/>
                    <a:pt x="22" y="326"/>
                  </a:cubicBezTo>
                  <a:cubicBezTo>
                    <a:pt x="1" y="348"/>
                    <a:pt x="1" y="370"/>
                    <a:pt x="22" y="391"/>
                  </a:cubicBezTo>
                  <a:lnTo>
                    <a:pt x="66" y="391"/>
                  </a:lnTo>
                  <a:cubicBezTo>
                    <a:pt x="174" y="305"/>
                    <a:pt x="109" y="66"/>
                    <a:pt x="109" y="44"/>
                  </a:cubicBezTo>
                  <a:cubicBezTo>
                    <a:pt x="109" y="23"/>
                    <a:pt x="87" y="1"/>
                    <a:pt x="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4052;p67"/>
            <p:cNvSpPr/>
            <p:nvPr/>
          </p:nvSpPr>
          <p:spPr>
            <a:xfrm>
              <a:off x="2732142" y="3715945"/>
              <a:ext cx="27000" cy="60672"/>
            </a:xfrm>
            <a:custGeom>
              <a:avLst/>
              <a:gdLst/>
              <a:ahLst/>
              <a:cxnLst/>
              <a:rect l="l" t="t" r="r" b="b"/>
              <a:pathLst>
                <a:path w="174" h="391" extrusionOk="0">
                  <a:moveTo>
                    <a:pt x="43" y="0"/>
                  </a:moveTo>
                  <a:cubicBezTo>
                    <a:pt x="22" y="22"/>
                    <a:pt x="22" y="44"/>
                    <a:pt x="22" y="65"/>
                  </a:cubicBezTo>
                  <a:cubicBezTo>
                    <a:pt x="65" y="152"/>
                    <a:pt x="65" y="304"/>
                    <a:pt x="22" y="325"/>
                  </a:cubicBezTo>
                  <a:cubicBezTo>
                    <a:pt x="0" y="347"/>
                    <a:pt x="0" y="369"/>
                    <a:pt x="22" y="391"/>
                  </a:cubicBezTo>
                  <a:lnTo>
                    <a:pt x="65" y="391"/>
                  </a:lnTo>
                  <a:cubicBezTo>
                    <a:pt x="174" y="304"/>
                    <a:pt x="109" y="65"/>
                    <a:pt x="109" y="44"/>
                  </a:cubicBezTo>
                  <a:cubicBezTo>
                    <a:pt x="109" y="22"/>
                    <a:pt x="65" y="0"/>
                    <a:pt x="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4053;p67"/>
            <p:cNvSpPr/>
            <p:nvPr/>
          </p:nvSpPr>
          <p:spPr>
            <a:xfrm>
              <a:off x="3019056" y="4254705"/>
              <a:ext cx="36155" cy="60207"/>
            </a:xfrm>
            <a:custGeom>
              <a:avLst/>
              <a:gdLst/>
              <a:ahLst/>
              <a:cxnLst/>
              <a:rect l="l" t="t" r="r" b="b"/>
              <a:pathLst>
                <a:path w="233" h="388" extrusionOk="0">
                  <a:moveTo>
                    <a:pt x="61" y="1"/>
                  </a:moveTo>
                  <a:cubicBezTo>
                    <a:pt x="28" y="1"/>
                    <a:pt x="0" y="32"/>
                    <a:pt x="16" y="62"/>
                  </a:cubicBezTo>
                  <a:cubicBezTo>
                    <a:pt x="59" y="149"/>
                    <a:pt x="102" y="279"/>
                    <a:pt x="81" y="322"/>
                  </a:cubicBezTo>
                  <a:cubicBezTo>
                    <a:pt x="59" y="344"/>
                    <a:pt x="59" y="366"/>
                    <a:pt x="81" y="387"/>
                  </a:cubicBezTo>
                  <a:lnTo>
                    <a:pt x="102" y="387"/>
                  </a:lnTo>
                  <a:cubicBezTo>
                    <a:pt x="124" y="387"/>
                    <a:pt x="146" y="387"/>
                    <a:pt x="146" y="366"/>
                  </a:cubicBezTo>
                  <a:cubicBezTo>
                    <a:pt x="232" y="257"/>
                    <a:pt x="102" y="41"/>
                    <a:pt x="102" y="19"/>
                  </a:cubicBezTo>
                  <a:cubicBezTo>
                    <a:pt x="90" y="6"/>
                    <a:pt x="75" y="1"/>
                    <a:pt x="6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4054;p67"/>
            <p:cNvSpPr/>
            <p:nvPr/>
          </p:nvSpPr>
          <p:spPr>
            <a:xfrm>
              <a:off x="3034884" y="4190308"/>
              <a:ext cx="33828" cy="60672"/>
            </a:xfrm>
            <a:custGeom>
              <a:avLst/>
              <a:gdLst/>
              <a:ahLst/>
              <a:cxnLst/>
              <a:rect l="l" t="t" r="r" b="b"/>
              <a:pathLst>
                <a:path w="218" h="391" extrusionOk="0">
                  <a:moveTo>
                    <a:pt x="44" y="0"/>
                  </a:moveTo>
                  <a:cubicBezTo>
                    <a:pt x="22" y="22"/>
                    <a:pt x="0" y="44"/>
                    <a:pt x="22" y="65"/>
                  </a:cubicBezTo>
                  <a:cubicBezTo>
                    <a:pt x="65" y="130"/>
                    <a:pt x="109" y="282"/>
                    <a:pt x="87" y="325"/>
                  </a:cubicBezTo>
                  <a:cubicBezTo>
                    <a:pt x="65" y="347"/>
                    <a:pt x="65" y="369"/>
                    <a:pt x="87" y="390"/>
                  </a:cubicBezTo>
                  <a:lnTo>
                    <a:pt x="109" y="390"/>
                  </a:lnTo>
                  <a:cubicBezTo>
                    <a:pt x="109" y="390"/>
                    <a:pt x="130" y="390"/>
                    <a:pt x="152" y="369"/>
                  </a:cubicBezTo>
                  <a:cubicBezTo>
                    <a:pt x="217" y="260"/>
                    <a:pt x="109" y="44"/>
                    <a:pt x="87" y="22"/>
                  </a:cubicBezTo>
                  <a:cubicBezTo>
                    <a:pt x="87" y="0"/>
                    <a:pt x="65" y="0"/>
                    <a:pt x="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4055;p67"/>
            <p:cNvSpPr/>
            <p:nvPr/>
          </p:nvSpPr>
          <p:spPr>
            <a:xfrm>
              <a:off x="3058470" y="4333533"/>
              <a:ext cx="33672" cy="62069"/>
            </a:xfrm>
            <a:custGeom>
              <a:avLst/>
              <a:gdLst/>
              <a:ahLst/>
              <a:cxnLst/>
              <a:rect l="l" t="t" r="r" b="b"/>
              <a:pathLst>
                <a:path w="217" h="400" extrusionOk="0">
                  <a:moveTo>
                    <a:pt x="45" y="0"/>
                  </a:moveTo>
                  <a:cubicBezTo>
                    <a:pt x="36" y="0"/>
                    <a:pt x="28" y="3"/>
                    <a:pt x="22" y="9"/>
                  </a:cubicBezTo>
                  <a:cubicBezTo>
                    <a:pt x="22" y="9"/>
                    <a:pt x="0" y="53"/>
                    <a:pt x="22" y="75"/>
                  </a:cubicBezTo>
                  <a:cubicBezTo>
                    <a:pt x="44" y="140"/>
                    <a:pt x="109" y="291"/>
                    <a:pt x="65" y="335"/>
                  </a:cubicBezTo>
                  <a:cubicBezTo>
                    <a:pt x="65" y="356"/>
                    <a:pt x="65" y="378"/>
                    <a:pt x="65" y="400"/>
                  </a:cubicBezTo>
                  <a:lnTo>
                    <a:pt x="109" y="400"/>
                  </a:lnTo>
                  <a:cubicBezTo>
                    <a:pt x="109" y="400"/>
                    <a:pt x="130" y="400"/>
                    <a:pt x="152" y="378"/>
                  </a:cubicBezTo>
                  <a:cubicBezTo>
                    <a:pt x="217" y="270"/>
                    <a:pt x="87" y="53"/>
                    <a:pt x="87" y="31"/>
                  </a:cubicBezTo>
                  <a:cubicBezTo>
                    <a:pt x="87" y="16"/>
                    <a:pt x="65" y="0"/>
                    <a:pt x="4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4056;p67"/>
            <p:cNvSpPr/>
            <p:nvPr/>
          </p:nvSpPr>
          <p:spPr>
            <a:xfrm>
              <a:off x="3001212" y="4371860"/>
              <a:ext cx="33828" cy="60828"/>
            </a:xfrm>
            <a:custGeom>
              <a:avLst/>
              <a:gdLst/>
              <a:ahLst/>
              <a:cxnLst/>
              <a:rect l="l" t="t" r="r" b="b"/>
              <a:pathLst>
                <a:path w="218" h="392" extrusionOk="0">
                  <a:moveTo>
                    <a:pt x="22" y="1"/>
                  </a:moveTo>
                  <a:cubicBezTo>
                    <a:pt x="1" y="23"/>
                    <a:pt x="1" y="44"/>
                    <a:pt x="22" y="66"/>
                  </a:cubicBezTo>
                  <a:cubicBezTo>
                    <a:pt x="44" y="131"/>
                    <a:pt x="109" y="283"/>
                    <a:pt x="66" y="348"/>
                  </a:cubicBezTo>
                  <a:cubicBezTo>
                    <a:pt x="44" y="348"/>
                    <a:pt x="44" y="370"/>
                    <a:pt x="66" y="391"/>
                  </a:cubicBezTo>
                  <a:lnTo>
                    <a:pt x="87" y="391"/>
                  </a:lnTo>
                  <a:cubicBezTo>
                    <a:pt x="109" y="391"/>
                    <a:pt x="131" y="391"/>
                    <a:pt x="131" y="370"/>
                  </a:cubicBezTo>
                  <a:cubicBezTo>
                    <a:pt x="217" y="261"/>
                    <a:pt x="87" y="44"/>
                    <a:pt x="87" y="23"/>
                  </a:cubicBezTo>
                  <a:cubicBezTo>
                    <a:pt x="66" y="1"/>
                    <a:pt x="44" y="1"/>
                    <a:pt x="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4057;p67"/>
            <p:cNvSpPr/>
            <p:nvPr/>
          </p:nvSpPr>
          <p:spPr>
            <a:xfrm>
              <a:off x="3058470" y="4417636"/>
              <a:ext cx="33672" cy="62069"/>
            </a:xfrm>
            <a:custGeom>
              <a:avLst/>
              <a:gdLst/>
              <a:ahLst/>
              <a:cxnLst/>
              <a:rect l="l" t="t" r="r" b="b"/>
              <a:pathLst>
                <a:path w="217" h="400" extrusionOk="0">
                  <a:moveTo>
                    <a:pt x="45" y="1"/>
                  </a:moveTo>
                  <a:cubicBezTo>
                    <a:pt x="36" y="1"/>
                    <a:pt x="28" y="3"/>
                    <a:pt x="22" y="9"/>
                  </a:cubicBezTo>
                  <a:cubicBezTo>
                    <a:pt x="22" y="9"/>
                    <a:pt x="0" y="53"/>
                    <a:pt x="22" y="75"/>
                  </a:cubicBezTo>
                  <a:cubicBezTo>
                    <a:pt x="65" y="161"/>
                    <a:pt x="109" y="291"/>
                    <a:pt x="65" y="335"/>
                  </a:cubicBezTo>
                  <a:cubicBezTo>
                    <a:pt x="65" y="356"/>
                    <a:pt x="65" y="378"/>
                    <a:pt x="65" y="400"/>
                  </a:cubicBezTo>
                  <a:lnTo>
                    <a:pt x="109" y="400"/>
                  </a:lnTo>
                  <a:cubicBezTo>
                    <a:pt x="109" y="400"/>
                    <a:pt x="130" y="378"/>
                    <a:pt x="152" y="378"/>
                  </a:cubicBezTo>
                  <a:cubicBezTo>
                    <a:pt x="217" y="270"/>
                    <a:pt x="87" y="53"/>
                    <a:pt x="87" y="31"/>
                  </a:cubicBezTo>
                  <a:cubicBezTo>
                    <a:pt x="87" y="16"/>
                    <a:pt x="65" y="1"/>
                    <a:pt x="4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4058;p67"/>
            <p:cNvSpPr/>
            <p:nvPr/>
          </p:nvSpPr>
          <p:spPr>
            <a:xfrm>
              <a:off x="2981039" y="4281084"/>
              <a:ext cx="33828" cy="60672"/>
            </a:xfrm>
            <a:custGeom>
              <a:avLst/>
              <a:gdLst/>
              <a:ahLst/>
              <a:cxnLst/>
              <a:rect l="l" t="t" r="r" b="b"/>
              <a:pathLst>
                <a:path w="218" h="391" extrusionOk="0">
                  <a:moveTo>
                    <a:pt x="44" y="1"/>
                  </a:moveTo>
                  <a:cubicBezTo>
                    <a:pt x="22" y="22"/>
                    <a:pt x="0" y="44"/>
                    <a:pt x="22" y="66"/>
                  </a:cubicBezTo>
                  <a:cubicBezTo>
                    <a:pt x="44" y="131"/>
                    <a:pt x="109" y="282"/>
                    <a:pt x="66" y="347"/>
                  </a:cubicBezTo>
                  <a:cubicBezTo>
                    <a:pt x="66" y="347"/>
                    <a:pt x="66" y="369"/>
                    <a:pt x="66" y="391"/>
                  </a:cubicBezTo>
                  <a:lnTo>
                    <a:pt x="109" y="391"/>
                  </a:lnTo>
                  <a:cubicBezTo>
                    <a:pt x="109" y="391"/>
                    <a:pt x="131" y="391"/>
                    <a:pt x="131" y="369"/>
                  </a:cubicBezTo>
                  <a:cubicBezTo>
                    <a:pt x="217" y="261"/>
                    <a:pt x="87" y="44"/>
                    <a:pt x="87" y="22"/>
                  </a:cubicBezTo>
                  <a:cubicBezTo>
                    <a:pt x="87" y="1"/>
                    <a:pt x="66" y="1"/>
                    <a:pt x="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4059;p67"/>
            <p:cNvSpPr/>
            <p:nvPr/>
          </p:nvSpPr>
          <p:spPr>
            <a:xfrm>
              <a:off x="2984453" y="4180222"/>
              <a:ext cx="33672" cy="60672"/>
            </a:xfrm>
            <a:custGeom>
              <a:avLst/>
              <a:gdLst/>
              <a:ahLst/>
              <a:cxnLst/>
              <a:rect l="l" t="t" r="r" b="b"/>
              <a:pathLst>
                <a:path w="217" h="391" extrusionOk="0">
                  <a:moveTo>
                    <a:pt x="22" y="0"/>
                  </a:moveTo>
                  <a:cubicBezTo>
                    <a:pt x="0" y="22"/>
                    <a:pt x="0" y="44"/>
                    <a:pt x="0" y="65"/>
                  </a:cubicBezTo>
                  <a:cubicBezTo>
                    <a:pt x="44" y="130"/>
                    <a:pt x="109" y="282"/>
                    <a:pt x="65" y="325"/>
                  </a:cubicBezTo>
                  <a:cubicBezTo>
                    <a:pt x="44" y="347"/>
                    <a:pt x="44" y="369"/>
                    <a:pt x="65" y="390"/>
                  </a:cubicBezTo>
                  <a:lnTo>
                    <a:pt x="87" y="390"/>
                  </a:lnTo>
                  <a:cubicBezTo>
                    <a:pt x="109" y="390"/>
                    <a:pt x="130" y="390"/>
                    <a:pt x="130" y="369"/>
                  </a:cubicBezTo>
                  <a:cubicBezTo>
                    <a:pt x="217" y="260"/>
                    <a:pt x="87" y="44"/>
                    <a:pt x="87" y="22"/>
                  </a:cubicBezTo>
                  <a:cubicBezTo>
                    <a:pt x="65" y="0"/>
                    <a:pt x="44" y="0"/>
                    <a:pt x="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4060;p67"/>
            <p:cNvSpPr/>
            <p:nvPr/>
          </p:nvSpPr>
          <p:spPr>
            <a:xfrm>
              <a:off x="1887693" y="4096894"/>
              <a:ext cx="40500" cy="59897"/>
            </a:xfrm>
            <a:custGeom>
              <a:avLst/>
              <a:gdLst/>
              <a:ahLst/>
              <a:cxnLst/>
              <a:rect l="l" t="t" r="r" b="b"/>
              <a:pathLst>
                <a:path w="261" h="386" extrusionOk="0">
                  <a:moveTo>
                    <a:pt x="55" y="1"/>
                  </a:moveTo>
                  <a:cubicBezTo>
                    <a:pt x="44" y="1"/>
                    <a:pt x="33" y="6"/>
                    <a:pt x="22" y="17"/>
                  </a:cubicBezTo>
                  <a:cubicBezTo>
                    <a:pt x="0" y="39"/>
                    <a:pt x="0" y="60"/>
                    <a:pt x="22" y="82"/>
                  </a:cubicBezTo>
                  <a:cubicBezTo>
                    <a:pt x="87" y="147"/>
                    <a:pt x="152" y="277"/>
                    <a:pt x="130" y="320"/>
                  </a:cubicBezTo>
                  <a:cubicBezTo>
                    <a:pt x="130" y="342"/>
                    <a:pt x="130" y="364"/>
                    <a:pt x="152" y="385"/>
                  </a:cubicBezTo>
                  <a:lnTo>
                    <a:pt x="174" y="385"/>
                  </a:lnTo>
                  <a:cubicBezTo>
                    <a:pt x="174" y="364"/>
                    <a:pt x="195" y="364"/>
                    <a:pt x="195" y="364"/>
                  </a:cubicBezTo>
                  <a:cubicBezTo>
                    <a:pt x="260" y="234"/>
                    <a:pt x="109" y="39"/>
                    <a:pt x="87" y="17"/>
                  </a:cubicBezTo>
                  <a:cubicBezTo>
                    <a:pt x="76" y="6"/>
                    <a:pt x="65" y="1"/>
                    <a:pt x="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4061;p67"/>
            <p:cNvSpPr/>
            <p:nvPr/>
          </p:nvSpPr>
          <p:spPr>
            <a:xfrm>
              <a:off x="1890952" y="4029549"/>
              <a:ext cx="40655" cy="59897"/>
            </a:xfrm>
            <a:custGeom>
              <a:avLst/>
              <a:gdLst/>
              <a:ahLst/>
              <a:cxnLst/>
              <a:rect l="l" t="t" r="r" b="b"/>
              <a:pathLst>
                <a:path w="262" h="386" extrusionOk="0">
                  <a:moveTo>
                    <a:pt x="55" y="1"/>
                  </a:moveTo>
                  <a:cubicBezTo>
                    <a:pt x="44" y="1"/>
                    <a:pt x="34" y="6"/>
                    <a:pt x="23" y="17"/>
                  </a:cubicBezTo>
                  <a:cubicBezTo>
                    <a:pt x="1" y="39"/>
                    <a:pt x="1" y="61"/>
                    <a:pt x="23" y="82"/>
                  </a:cubicBezTo>
                  <a:cubicBezTo>
                    <a:pt x="88" y="147"/>
                    <a:pt x="153" y="277"/>
                    <a:pt x="131" y="321"/>
                  </a:cubicBezTo>
                  <a:cubicBezTo>
                    <a:pt x="131" y="342"/>
                    <a:pt x="131" y="364"/>
                    <a:pt x="153" y="386"/>
                  </a:cubicBezTo>
                  <a:lnTo>
                    <a:pt x="174" y="386"/>
                  </a:lnTo>
                  <a:cubicBezTo>
                    <a:pt x="174" y="386"/>
                    <a:pt x="196" y="364"/>
                    <a:pt x="196" y="364"/>
                  </a:cubicBezTo>
                  <a:cubicBezTo>
                    <a:pt x="261" y="234"/>
                    <a:pt x="109" y="39"/>
                    <a:pt x="88" y="17"/>
                  </a:cubicBezTo>
                  <a:cubicBezTo>
                    <a:pt x="77" y="6"/>
                    <a:pt x="66" y="1"/>
                    <a:pt x="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4062;p67"/>
            <p:cNvSpPr/>
            <p:nvPr/>
          </p:nvSpPr>
          <p:spPr>
            <a:xfrm>
              <a:off x="1944797" y="4167498"/>
              <a:ext cx="37241" cy="56638"/>
            </a:xfrm>
            <a:custGeom>
              <a:avLst/>
              <a:gdLst/>
              <a:ahLst/>
              <a:cxnLst/>
              <a:rect l="l" t="t" r="r" b="b"/>
              <a:pathLst>
                <a:path w="240" h="365" extrusionOk="0">
                  <a:moveTo>
                    <a:pt x="36" y="1"/>
                  </a:moveTo>
                  <a:cubicBezTo>
                    <a:pt x="28" y="1"/>
                    <a:pt x="23" y="6"/>
                    <a:pt x="23" y="17"/>
                  </a:cubicBezTo>
                  <a:cubicBezTo>
                    <a:pt x="1" y="17"/>
                    <a:pt x="1" y="39"/>
                    <a:pt x="23" y="60"/>
                  </a:cubicBezTo>
                  <a:cubicBezTo>
                    <a:pt x="66" y="126"/>
                    <a:pt x="153" y="256"/>
                    <a:pt x="109" y="321"/>
                  </a:cubicBezTo>
                  <a:cubicBezTo>
                    <a:pt x="109" y="321"/>
                    <a:pt x="109" y="364"/>
                    <a:pt x="131" y="364"/>
                  </a:cubicBezTo>
                  <a:lnTo>
                    <a:pt x="153" y="364"/>
                  </a:lnTo>
                  <a:cubicBezTo>
                    <a:pt x="174" y="364"/>
                    <a:pt x="174" y="342"/>
                    <a:pt x="196" y="342"/>
                  </a:cubicBezTo>
                  <a:cubicBezTo>
                    <a:pt x="239" y="212"/>
                    <a:pt x="88" y="39"/>
                    <a:pt x="66" y="17"/>
                  </a:cubicBezTo>
                  <a:cubicBezTo>
                    <a:pt x="55" y="6"/>
                    <a:pt x="44" y="1"/>
                    <a:pt x="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4063;p67"/>
            <p:cNvSpPr/>
            <p:nvPr/>
          </p:nvSpPr>
          <p:spPr>
            <a:xfrm>
              <a:off x="1894366" y="4214670"/>
              <a:ext cx="37241" cy="59897"/>
            </a:xfrm>
            <a:custGeom>
              <a:avLst/>
              <a:gdLst/>
              <a:ahLst/>
              <a:cxnLst/>
              <a:rect l="l" t="t" r="r" b="b"/>
              <a:pathLst>
                <a:path w="240" h="386" extrusionOk="0">
                  <a:moveTo>
                    <a:pt x="33" y="0"/>
                  </a:moveTo>
                  <a:cubicBezTo>
                    <a:pt x="22" y="0"/>
                    <a:pt x="12" y="6"/>
                    <a:pt x="1" y="17"/>
                  </a:cubicBezTo>
                  <a:cubicBezTo>
                    <a:pt x="1" y="38"/>
                    <a:pt x="1" y="60"/>
                    <a:pt x="1" y="82"/>
                  </a:cubicBezTo>
                  <a:cubicBezTo>
                    <a:pt x="66" y="147"/>
                    <a:pt x="131" y="277"/>
                    <a:pt x="109" y="320"/>
                  </a:cubicBezTo>
                  <a:cubicBezTo>
                    <a:pt x="109" y="342"/>
                    <a:pt x="109" y="364"/>
                    <a:pt x="131" y="385"/>
                  </a:cubicBezTo>
                  <a:lnTo>
                    <a:pt x="152" y="385"/>
                  </a:lnTo>
                  <a:cubicBezTo>
                    <a:pt x="174" y="364"/>
                    <a:pt x="174" y="364"/>
                    <a:pt x="196" y="364"/>
                  </a:cubicBezTo>
                  <a:cubicBezTo>
                    <a:pt x="239" y="233"/>
                    <a:pt x="87" y="38"/>
                    <a:pt x="66" y="17"/>
                  </a:cubicBezTo>
                  <a:cubicBezTo>
                    <a:pt x="55" y="6"/>
                    <a:pt x="44" y="0"/>
                    <a:pt x="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4064;p67"/>
            <p:cNvSpPr/>
            <p:nvPr/>
          </p:nvSpPr>
          <p:spPr>
            <a:xfrm>
              <a:off x="1958297" y="4250826"/>
              <a:ext cx="40500" cy="57414"/>
            </a:xfrm>
            <a:custGeom>
              <a:avLst/>
              <a:gdLst/>
              <a:ahLst/>
              <a:cxnLst/>
              <a:rect l="l" t="t" r="r" b="b"/>
              <a:pathLst>
                <a:path w="261" h="370" extrusionOk="0">
                  <a:moveTo>
                    <a:pt x="22" y="0"/>
                  </a:moveTo>
                  <a:cubicBezTo>
                    <a:pt x="1" y="22"/>
                    <a:pt x="1" y="44"/>
                    <a:pt x="22" y="66"/>
                  </a:cubicBezTo>
                  <a:cubicBezTo>
                    <a:pt x="66" y="109"/>
                    <a:pt x="152" y="261"/>
                    <a:pt x="131" y="304"/>
                  </a:cubicBezTo>
                  <a:cubicBezTo>
                    <a:pt x="109" y="326"/>
                    <a:pt x="131" y="347"/>
                    <a:pt x="152" y="369"/>
                  </a:cubicBezTo>
                  <a:cubicBezTo>
                    <a:pt x="152" y="369"/>
                    <a:pt x="196" y="369"/>
                    <a:pt x="196" y="347"/>
                  </a:cubicBezTo>
                  <a:cubicBezTo>
                    <a:pt x="261" y="217"/>
                    <a:pt x="87" y="22"/>
                    <a:pt x="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4065;p67"/>
            <p:cNvSpPr/>
            <p:nvPr/>
          </p:nvSpPr>
          <p:spPr>
            <a:xfrm>
              <a:off x="1857434" y="4130567"/>
              <a:ext cx="37086" cy="59897"/>
            </a:xfrm>
            <a:custGeom>
              <a:avLst/>
              <a:gdLst/>
              <a:ahLst/>
              <a:cxnLst/>
              <a:rect l="l" t="t" r="r" b="b"/>
              <a:pathLst>
                <a:path w="239" h="386" extrusionOk="0">
                  <a:moveTo>
                    <a:pt x="35" y="0"/>
                  </a:moveTo>
                  <a:cubicBezTo>
                    <a:pt x="27" y="0"/>
                    <a:pt x="22" y="6"/>
                    <a:pt x="22" y="17"/>
                  </a:cubicBezTo>
                  <a:cubicBezTo>
                    <a:pt x="0" y="38"/>
                    <a:pt x="0" y="60"/>
                    <a:pt x="22" y="82"/>
                  </a:cubicBezTo>
                  <a:cubicBezTo>
                    <a:pt x="65" y="125"/>
                    <a:pt x="152" y="255"/>
                    <a:pt x="109" y="320"/>
                  </a:cubicBezTo>
                  <a:cubicBezTo>
                    <a:pt x="109" y="342"/>
                    <a:pt x="109" y="364"/>
                    <a:pt x="130" y="385"/>
                  </a:cubicBezTo>
                  <a:lnTo>
                    <a:pt x="152" y="385"/>
                  </a:lnTo>
                  <a:cubicBezTo>
                    <a:pt x="174" y="364"/>
                    <a:pt x="174" y="364"/>
                    <a:pt x="195" y="342"/>
                  </a:cubicBezTo>
                  <a:cubicBezTo>
                    <a:pt x="239" y="233"/>
                    <a:pt x="87" y="38"/>
                    <a:pt x="65" y="17"/>
                  </a:cubicBezTo>
                  <a:cubicBezTo>
                    <a:pt x="54" y="6"/>
                    <a:pt x="44" y="0"/>
                    <a:pt x="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4066;p67"/>
            <p:cNvSpPr/>
            <p:nvPr/>
          </p:nvSpPr>
          <p:spPr>
            <a:xfrm>
              <a:off x="1840521" y="4032187"/>
              <a:ext cx="37241" cy="57259"/>
            </a:xfrm>
            <a:custGeom>
              <a:avLst/>
              <a:gdLst/>
              <a:ahLst/>
              <a:cxnLst/>
              <a:rect l="l" t="t" r="r" b="b"/>
              <a:pathLst>
                <a:path w="240" h="369" extrusionOk="0">
                  <a:moveTo>
                    <a:pt x="1" y="0"/>
                  </a:moveTo>
                  <a:cubicBezTo>
                    <a:pt x="1" y="22"/>
                    <a:pt x="1" y="44"/>
                    <a:pt x="1" y="65"/>
                  </a:cubicBezTo>
                  <a:cubicBezTo>
                    <a:pt x="44" y="130"/>
                    <a:pt x="131" y="260"/>
                    <a:pt x="109" y="304"/>
                  </a:cubicBezTo>
                  <a:cubicBezTo>
                    <a:pt x="109" y="325"/>
                    <a:pt x="109" y="347"/>
                    <a:pt x="131" y="369"/>
                  </a:cubicBezTo>
                  <a:lnTo>
                    <a:pt x="153" y="369"/>
                  </a:lnTo>
                  <a:cubicBezTo>
                    <a:pt x="174" y="369"/>
                    <a:pt x="174" y="347"/>
                    <a:pt x="174" y="347"/>
                  </a:cubicBezTo>
                  <a:cubicBezTo>
                    <a:pt x="239" y="217"/>
                    <a:pt x="87" y="22"/>
                    <a:pt x="6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4067;p67"/>
            <p:cNvSpPr/>
            <p:nvPr/>
          </p:nvSpPr>
          <p:spPr>
            <a:xfrm>
              <a:off x="2176935" y="2871494"/>
              <a:ext cx="373655" cy="208707"/>
            </a:xfrm>
            <a:custGeom>
              <a:avLst/>
              <a:gdLst/>
              <a:ahLst/>
              <a:cxnLst/>
              <a:rect l="l" t="t" r="r" b="b"/>
              <a:pathLst>
                <a:path w="2408" h="1345" extrusionOk="0">
                  <a:moveTo>
                    <a:pt x="1909" y="608"/>
                  </a:moveTo>
                  <a:cubicBezTo>
                    <a:pt x="1930" y="608"/>
                    <a:pt x="1952" y="629"/>
                    <a:pt x="1952" y="651"/>
                  </a:cubicBezTo>
                  <a:cubicBezTo>
                    <a:pt x="1952" y="694"/>
                    <a:pt x="1930" y="738"/>
                    <a:pt x="1887" y="759"/>
                  </a:cubicBezTo>
                  <a:cubicBezTo>
                    <a:pt x="1844" y="759"/>
                    <a:pt x="1800" y="738"/>
                    <a:pt x="1779" y="694"/>
                  </a:cubicBezTo>
                  <a:cubicBezTo>
                    <a:pt x="1779" y="673"/>
                    <a:pt x="1779" y="651"/>
                    <a:pt x="1779" y="651"/>
                  </a:cubicBezTo>
                  <a:cubicBezTo>
                    <a:pt x="1800" y="629"/>
                    <a:pt x="1844" y="608"/>
                    <a:pt x="1887" y="608"/>
                  </a:cubicBezTo>
                  <a:close/>
                  <a:moveTo>
                    <a:pt x="1258" y="846"/>
                  </a:moveTo>
                  <a:cubicBezTo>
                    <a:pt x="1323" y="868"/>
                    <a:pt x="1367" y="933"/>
                    <a:pt x="1367" y="1019"/>
                  </a:cubicBezTo>
                  <a:cubicBezTo>
                    <a:pt x="1349" y="1025"/>
                    <a:pt x="1330" y="1028"/>
                    <a:pt x="1311" y="1028"/>
                  </a:cubicBezTo>
                  <a:cubicBezTo>
                    <a:pt x="1257" y="1028"/>
                    <a:pt x="1198" y="1008"/>
                    <a:pt x="1150" y="976"/>
                  </a:cubicBezTo>
                  <a:cubicBezTo>
                    <a:pt x="1128" y="954"/>
                    <a:pt x="1128" y="911"/>
                    <a:pt x="1172" y="868"/>
                  </a:cubicBezTo>
                  <a:cubicBezTo>
                    <a:pt x="1172" y="846"/>
                    <a:pt x="1215" y="846"/>
                    <a:pt x="1237" y="846"/>
                  </a:cubicBezTo>
                  <a:close/>
                  <a:moveTo>
                    <a:pt x="586" y="868"/>
                  </a:moveTo>
                  <a:cubicBezTo>
                    <a:pt x="651" y="889"/>
                    <a:pt x="695" y="954"/>
                    <a:pt x="695" y="1019"/>
                  </a:cubicBezTo>
                  <a:cubicBezTo>
                    <a:pt x="695" y="1063"/>
                    <a:pt x="673" y="1106"/>
                    <a:pt x="651" y="1128"/>
                  </a:cubicBezTo>
                  <a:cubicBezTo>
                    <a:pt x="630" y="1128"/>
                    <a:pt x="608" y="1106"/>
                    <a:pt x="608" y="1084"/>
                  </a:cubicBezTo>
                  <a:cubicBezTo>
                    <a:pt x="543" y="1041"/>
                    <a:pt x="521" y="954"/>
                    <a:pt x="543" y="889"/>
                  </a:cubicBezTo>
                  <a:cubicBezTo>
                    <a:pt x="543" y="868"/>
                    <a:pt x="543" y="868"/>
                    <a:pt x="565" y="868"/>
                  </a:cubicBezTo>
                  <a:close/>
                  <a:moveTo>
                    <a:pt x="2017" y="0"/>
                  </a:moveTo>
                  <a:cubicBezTo>
                    <a:pt x="1995" y="0"/>
                    <a:pt x="1974" y="0"/>
                    <a:pt x="1952" y="22"/>
                  </a:cubicBezTo>
                  <a:cubicBezTo>
                    <a:pt x="1952" y="44"/>
                    <a:pt x="1952" y="65"/>
                    <a:pt x="1974" y="87"/>
                  </a:cubicBezTo>
                  <a:cubicBezTo>
                    <a:pt x="1974" y="87"/>
                    <a:pt x="2256" y="217"/>
                    <a:pt x="2299" y="391"/>
                  </a:cubicBezTo>
                  <a:cubicBezTo>
                    <a:pt x="2321" y="477"/>
                    <a:pt x="2299" y="564"/>
                    <a:pt x="2234" y="608"/>
                  </a:cubicBezTo>
                  <a:cubicBezTo>
                    <a:pt x="2169" y="694"/>
                    <a:pt x="2060" y="759"/>
                    <a:pt x="1974" y="781"/>
                  </a:cubicBezTo>
                  <a:cubicBezTo>
                    <a:pt x="1995" y="738"/>
                    <a:pt x="2017" y="694"/>
                    <a:pt x="1995" y="651"/>
                  </a:cubicBezTo>
                  <a:cubicBezTo>
                    <a:pt x="1995" y="586"/>
                    <a:pt x="1952" y="564"/>
                    <a:pt x="1909" y="542"/>
                  </a:cubicBezTo>
                  <a:cubicBezTo>
                    <a:pt x="1887" y="537"/>
                    <a:pt x="1867" y="534"/>
                    <a:pt x="1847" y="534"/>
                  </a:cubicBezTo>
                  <a:cubicBezTo>
                    <a:pt x="1789" y="534"/>
                    <a:pt x="1741" y="559"/>
                    <a:pt x="1692" y="608"/>
                  </a:cubicBezTo>
                  <a:cubicBezTo>
                    <a:pt x="1670" y="651"/>
                    <a:pt x="1649" y="694"/>
                    <a:pt x="1670" y="738"/>
                  </a:cubicBezTo>
                  <a:cubicBezTo>
                    <a:pt x="1692" y="781"/>
                    <a:pt x="1735" y="824"/>
                    <a:pt x="1779" y="846"/>
                  </a:cubicBezTo>
                  <a:lnTo>
                    <a:pt x="1735" y="868"/>
                  </a:lnTo>
                  <a:cubicBezTo>
                    <a:pt x="1649" y="954"/>
                    <a:pt x="1540" y="998"/>
                    <a:pt x="1432" y="1019"/>
                  </a:cubicBezTo>
                  <a:cubicBezTo>
                    <a:pt x="1432" y="911"/>
                    <a:pt x="1367" y="824"/>
                    <a:pt x="1280" y="781"/>
                  </a:cubicBezTo>
                  <a:cubicBezTo>
                    <a:pt x="1258" y="776"/>
                    <a:pt x="1238" y="773"/>
                    <a:pt x="1219" y="773"/>
                  </a:cubicBezTo>
                  <a:cubicBezTo>
                    <a:pt x="1162" y="773"/>
                    <a:pt x="1117" y="797"/>
                    <a:pt x="1085" y="846"/>
                  </a:cubicBezTo>
                  <a:cubicBezTo>
                    <a:pt x="998" y="954"/>
                    <a:pt x="1063" y="1019"/>
                    <a:pt x="1085" y="1063"/>
                  </a:cubicBezTo>
                  <a:cubicBezTo>
                    <a:pt x="1150" y="1106"/>
                    <a:pt x="1237" y="1128"/>
                    <a:pt x="1323" y="1128"/>
                  </a:cubicBezTo>
                  <a:cubicBezTo>
                    <a:pt x="1280" y="1193"/>
                    <a:pt x="1193" y="1258"/>
                    <a:pt x="1107" y="1258"/>
                  </a:cubicBezTo>
                  <a:cubicBezTo>
                    <a:pt x="1060" y="1273"/>
                    <a:pt x="1012" y="1280"/>
                    <a:pt x="962" y="1280"/>
                  </a:cubicBezTo>
                  <a:cubicBezTo>
                    <a:pt x="872" y="1280"/>
                    <a:pt x="779" y="1257"/>
                    <a:pt x="695" y="1215"/>
                  </a:cubicBezTo>
                  <a:cubicBezTo>
                    <a:pt x="738" y="1150"/>
                    <a:pt x="760" y="1106"/>
                    <a:pt x="760" y="1041"/>
                  </a:cubicBezTo>
                  <a:cubicBezTo>
                    <a:pt x="781" y="911"/>
                    <a:pt x="695" y="824"/>
                    <a:pt x="565" y="803"/>
                  </a:cubicBezTo>
                  <a:cubicBezTo>
                    <a:pt x="521" y="803"/>
                    <a:pt x="478" y="824"/>
                    <a:pt x="456" y="868"/>
                  </a:cubicBezTo>
                  <a:cubicBezTo>
                    <a:pt x="434" y="976"/>
                    <a:pt x="456" y="1063"/>
                    <a:pt x="521" y="1150"/>
                  </a:cubicBezTo>
                  <a:lnTo>
                    <a:pt x="586" y="1215"/>
                  </a:lnTo>
                  <a:cubicBezTo>
                    <a:pt x="543" y="1236"/>
                    <a:pt x="499" y="1258"/>
                    <a:pt x="456" y="1258"/>
                  </a:cubicBezTo>
                  <a:cubicBezTo>
                    <a:pt x="326" y="1258"/>
                    <a:pt x="196" y="1193"/>
                    <a:pt x="131" y="1084"/>
                  </a:cubicBezTo>
                  <a:cubicBezTo>
                    <a:pt x="88" y="976"/>
                    <a:pt x="109" y="868"/>
                    <a:pt x="174" y="781"/>
                  </a:cubicBezTo>
                  <a:cubicBezTo>
                    <a:pt x="196" y="781"/>
                    <a:pt x="196" y="738"/>
                    <a:pt x="174" y="738"/>
                  </a:cubicBezTo>
                  <a:cubicBezTo>
                    <a:pt x="174" y="727"/>
                    <a:pt x="163" y="721"/>
                    <a:pt x="153" y="721"/>
                  </a:cubicBezTo>
                  <a:cubicBezTo>
                    <a:pt x="142" y="721"/>
                    <a:pt x="131" y="727"/>
                    <a:pt x="131" y="738"/>
                  </a:cubicBezTo>
                  <a:cubicBezTo>
                    <a:pt x="23" y="846"/>
                    <a:pt x="1" y="998"/>
                    <a:pt x="66" y="1128"/>
                  </a:cubicBezTo>
                  <a:cubicBezTo>
                    <a:pt x="144" y="1244"/>
                    <a:pt x="274" y="1326"/>
                    <a:pt x="425" y="1326"/>
                  </a:cubicBezTo>
                  <a:cubicBezTo>
                    <a:pt x="442" y="1326"/>
                    <a:pt x="460" y="1325"/>
                    <a:pt x="478" y="1323"/>
                  </a:cubicBezTo>
                  <a:cubicBezTo>
                    <a:pt x="543" y="1323"/>
                    <a:pt x="608" y="1301"/>
                    <a:pt x="651" y="1258"/>
                  </a:cubicBezTo>
                  <a:cubicBezTo>
                    <a:pt x="760" y="1323"/>
                    <a:pt x="868" y="1345"/>
                    <a:pt x="976" y="1345"/>
                  </a:cubicBezTo>
                  <a:lnTo>
                    <a:pt x="1107" y="1345"/>
                  </a:lnTo>
                  <a:cubicBezTo>
                    <a:pt x="1302" y="1301"/>
                    <a:pt x="1388" y="1193"/>
                    <a:pt x="1410" y="1106"/>
                  </a:cubicBezTo>
                  <a:cubicBezTo>
                    <a:pt x="1540" y="1084"/>
                    <a:pt x="1670" y="1019"/>
                    <a:pt x="1779" y="933"/>
                  </a:cubicBezTo>
                  <a:cubicBezTo>
                    <a:pt x="1822" y="911"/>
                    <a:pt x="1844" y="889"/>
                    <a:pt x="1865" y="868"/>
                  </a:cubicBezTo>
                  <a:cubicBezTo>
                    <a:pt x="2039" y="868"/>
                    <a:pt x="2191" y="803"/>
                    <a:pt x="2299" y="673"/>
                  </a:cubicBezTo>
                  <a:cubicBezTo>
                    <a:pt x="2364" y="586"/>
                    <a:pt x="2407" y="477"/>
                    <a:pt x="2386" y="369"/>
                  </a:cubicBezTo>
                  <a:cubicBezTo>
                    <a:pt x="2342" y="152"/>
                    <a:pt x="2017" y="0"/>
                    <a:pt x="201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77" grpId="0" animBg="1"/>
      <p:bldP spid="8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Rounded Rectangle 115"/>
          <p:cNvSpPr/>
          <p:nvPr/>
        </p:nvSpPr>
        <p:spPr>
          <a:xfrm>
            <a:off x="1143000" y="960154"/>
            <a:ext cx="6858000" cy="2745071"/>
          </a:xfrm>
          <a:prstGeom prst="roundRect">
            <a:avLst/>
          </a:prstGeom>
          <a:solidFill>
            <a:srgbClr val="339966">
              <a:alpha val="25098"/>
            </a:srgb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pic>
        <p:nvPicPr>
          <p:cNvPr id="170" name="Picture 16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9775" y="1116882"/>
            <a:ext cx="1628072" cy="1302457"/>
          </a:xfrm>
          <a:prstGeom prst="rect">
            <a:avLst/>
          </a:prstGeom>
        </p:spPr>
      </p:pic>
      <p:pic>
        <p:nvPicPr>
          <p:cNvPr id="171" name="Picture 170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96710" y="1107466"/>
            <a:ext cx="1724154" cy="1306921"/>
          </a:xfrm>
          <a:prstGeom prst="rect">
            <a:avLst/>
          </a:prstGeom>
        </p:spPr>
      </p:pic>
      <p:pic>
        <p:nvPicPr>
          <p:cNvPr id="172" name="Picture 171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761" b="4254"/>
          <a:stretch/>
        </p:blipFill>
        <p:spPr>
          <a:xfrm>
            <a:off x="4482982" y="1116882"/>
            <a:ext cx="1748783" cy="1302457"/>
          </a:xfrm>
          <a:prstGeom prst="rect">
            <a:avLst/>
          </a:prstGeom>
        </p:spPr>
      </p:pic>
      <p:pic>
        <p:nvPicPr>
          <p:cNvPr id="173" name="Picture 172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74574" y="997336"/>
            <a:ext cx="1826426" cy="142200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74" name="TextBox 173"/>
              <p:cNvSpPr txBox="1"/>
              <p:nvPr/>
            </p:nvSpPr>
            <p:spPr>
              <a:xfrm>
                <a:off x="1484054" y="2519324"/>
                <a:ext cx="102812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800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8</m:t>
                      </m:r>
                    </m:oMath>
                  </m:oMathPara>
                </a14:m>
                <a:endParaRPr lang="en-US" sz="1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74" name="TextBox 1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4054" y="2519324"/>
                <a:ext cx="1028125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5" name="TextBox 174"/>
              <p:cNvSpPr txBox="1"/>
              <p:nvPr/>
            </p:nvSpPr>
            <p:spPr>
              <a:xfrm>
                <a:off x="3009371" y="2516278"/>
                <a:ext cx="133066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=−</m:t>
                      </m:r>
                      <m:r>
                        <a:rPr lang="en-US" sz="1800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6</m:t>
                      </m:r>
                    </m:oMath>
                  </m:oMathPara>
                </a14:m>
                <a:endParaRPr lang="en-US" sz="1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75" name="TextBox 1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09371" y="2516278"/>
                <a:ext cx="1330663" cy="3693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6" name="TextBox 175"/>
              <p:cNvSpPr txBox="1"/>
              <p:nvPr/>
            </p:nvSpPr>
            <p:spPr>
              <a:xfrm>
                <a:off x="4432902" y="2516278"/>
                <a:ext cx="190026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(−</m:t>
                      </m:r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7</m:t>
                      </m:r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).(−</m:t>
                      </m:r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)=</m:t>
                      </m:r>
                      <m:r>
                        <a:rPr lang="en-US" sz="1800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28</m:t>
                      </m:r>
                    </m:oMath>
                  </m:oMathPara>
                </a14:m>
                <a:endParaRPr lang="en-US" sz="1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76" name="TextBox 1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2902" y="2516278"/>
                <a:ext cx="1900266" cy="369332"/>
              </a:xfrm>
              <a:prstGeom prst="rect">
                <a:avLst/>
              </a:prstGeom>
              <a:blipFill>
                <a:blip r:embed="rId9"/>
                <a:stretch>
                  <a:fillRect b="-1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7" name="TextBox 176"/>
              <p:cNvSpPr txBox="1"/>
              <p:nvPr/>
            </p:nvSpPr>
            <p:spPr>
              <a:xfrm>
                <a:off x="6213559" y="2516278"/>
                <a:ext cx="177502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1800" i="1" dirty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i="1" dirty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1800" i="1" dirty="0">
                              <a:latin typeface="Cambria Math" panose="02040503050406030204" pitchFamily="18" charset="0"/>
                            </a:rPr>
                            <m:t>5</m:t>
                          </m:r>
                        </m:e>
                      </m:d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6</m:t>
                      </m:r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=−</m:t>
                      </m:r>
                      <m:r>
                        <a:rPr lang="en-US" sz="1800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30</m:t>
                      </m:r>
                    </m:oMath>
                  </m:oMathPara>
                </a14:m>
                <a:endParaRPr lang="en-US" sz="1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77" name="TextBox 1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13559" y="2516278"/>
                <a:ext cx="1775023" cy="369332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78" name="Chart 177"/>
          <p:cNvGraphicFramePr/>
          <p:nvPr/>
        </p:nvGraphicFramePr>
        <p:xfrm>
          <a:off x="6553137" y="1198323"/>
          <a:ext cx="1069301" cy="1170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179" name="TextBox 178"/>
          <p:cNvSpPr txBox="1"/>
          <p:nvPr/>
        </p:nvSpPr>
        <p:spPr>
          <a:xfrm>
            <a:off x="1341739" y="2232855"/>
            <a:ext cx="140853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15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15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endParaRPr lang="en-US" sz="15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0" name="TextBox 179"/>
              <p:cNvSpPr txBox="1"/>
              <p:nvPr/>
            </p:nvSpPr>
            <p:spPr>
              <a:xfrm>
                <a:off x="1467123" y="2859740"/>
                <a:ext cx="102812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800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8</m:t>
                      </m:r>
                    </m:oMath>
                  </m:oMathPara>
                </a14:m>
                <a:endParaRPr lang="en-US" sz="1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80" name="TextBox 1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67123" y="2859740"/>
                <a:ext cx="1028125" cy="369332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81" name="Group 180"/>
          <p:cNvGrpSpPr/>
          <p:nvPr/>
        </p:nvGrpSpPr>
        <p:grpSpPr>
          <a:xfrm>
            <a:off x="1501483" y="2546551"/>
            <a:ext cx="993764" cy="659438"/>
            <a:chOff x="477977" y="2582601"/>
            <a:chExt cx="1325019" cy="879251"/>
          </a:xfrm>
        </p:grpSpPr>
        <p:sp>
          <p:nvSpPr>
            <p:cNvPr id="182" name="Rounded Rectangle 181"/>
            <p:cNvSpPr/>
            <p:nvPr/>
          </p:nvSpPr>
          <p:spPr>
            <a:xfrm>
              <a:off x="477977" y="2582601"/>
              <a:ext cx="1325019" cy="879251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sp>
          <p:nvSpPr>
            <p:cNvPr id="183" name="Rounded Rectangle 182"/>
            <p:cNvSpPr/>
            <p:nvPr/>
          </p:nvSpPr>
          <p:spPr>
            <a:xfrm>
              <a:off x="1101529" y="2654438"/>
              <a:ext cx="577170" cy="73514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84" name="TextBox 183"/>
              <p:cNvSpPr txBox="1"/>
              <p:nvPr/>
            </p:nvSpPr>
            <p:spPr>
              <a:xfrm>
                <a:off x="2759525" y="2866880"/>
                <a:ext cx="158222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.(−</m:t>
                      </m:r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)=−</m:t>
                      </m:r>
                      <m:r>
                        <a:rPr lang="en-US" sz="1800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6</m:t>
                      </m:r>
                    </m:oMath>
                  </m:oMathPara>
                </a14:m>
                <a:endParaRPr lang="en-US" sz="1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84" name="TextBox 1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9525" y="2866880"/>
                <a:ext cx="1582229" cy="369332"/>
              </a:xfrm>
              <a:prstGeom prst="rect">
                <a:avLst/>
              </a:prstGeom>
              <a:blipFill>
                <a:blip r:embed="rId13"/>
                <a:stretch>
                  <a:fillRect b="-147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5" name="TextBox 184"/>
              <p:cNvSpPr txBox="1"/>
              <p:nvPr/>
            </p:nvSpPr>
            <p:spPr>
              <a:xfrm>
                <a:off x="4326682" y="2866880"/>
                <a:ext cx="211270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(−</m:t>
                      </m:r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).(−</m:t>
                      </m:r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7</m:t>
                      </m:r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)=</m:t>
                      </m:r>
                      <m:r>
                        <a:rPr lang="en-US" sz="1800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28</m:t>
                      </m:r>
                    </m:oMath>
                  </m:oMathPara>
                </a14:m>
                <a:endParaRPr lang="en-US" sz="1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85" name="TextBox 1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6682" y="2866880"/>
                <a:ext cx="2112705" cy="369332"/>
              </a:xfrm>
              <a:prstGeom prst="rect">
                <a:avLst/>
              </a:prstGeom>
              <a:blipFill>
                <a:blip r:embed="rId14"/>
                <a:stretch>
                  <a:fillRect b="-147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6" name="TextBox 185"/>
              <p:cNvSpPr txBox="1"/>
              <p:nvPr/>
            </p:nvSpPr>
            <p:spPr>
              <a:xfrm>
                <a:off x="6242909" y="2866880"/>
                <a:ext cx="177502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6</m:t>
                      </m:r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.(−</m:t>
                      </m:r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)=−</m:t>
                      </m:r>
                      <m:r>
                        <a:rPr lang="en-US" sz="1800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30</m:t>
                      </m:r>
                    </m:oMath>
                  </m:oMathPara>
                </a14:m>
                <a:endParaRPr lang="en-US" sz="1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86" name="TextBox 1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2909" y="2866880"/>
                <a:ext cx="1775023" cy="369332"/>
              </a:xfrm>
              <a:prstGeom prst="rect">
                <a:avLst/>
              </a:prstGeom>
              <a:blipFill>
                <a:blip r:embed="rId15"/>
                <a:stretch>
                  <a:fillRect b="-147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7" name="TextBox 186"/>
              <p:cNvSpPr txBox="1"/>
              <p:nvPr/>
            </p:nvSpPr>
            <p:spPr>
              <a:xfrm>
                <a:off x="1219775" y="3318065"/>
                <a:ext cx="158222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en-US" sz="1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87" name="TextBox 1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9775" y="3318065"/>
                <a:ext cx="1582229" cy="369332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8" name="Rounded Rectangle 187"/>
              <p:cNvSpPr/>
              <p:nvPr/>
            </p:nvSpPr>
            <p:spPr>
              <a:xfrm>
                <a:off x="2750277" y="3852537"/>
                <a:ext cx="4025816" cy="530114"/>
              </a:xfrm>
              <a:prstGeom prst="round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18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Tính </a:t>
                </a:r>
                <a:r>
                  <a:rPr lang="en-US" sz="1800" b="1" i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chất</a:t>
                </a:r>
                <a:r>
                  <a:rPr lang="en-US" sz="18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i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giao</a:t>
                </a:r>
                <a:r>
                  <a:rPr lang="en-US" sz="18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i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hoán</a:t>
                </a:r>
                <a:r>
                  <a:rPr lang="en-US" sz="18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1800" b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𝐚</m:t>
                    </m:r>
                    <m:r>
                      <a:rPr lang="en-US" sz="1800" b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.</m:t>
                    </m:r>
                    <m:r>
                      <a:rPr lang="en-US" sz="1800" b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𝐛</m:t>
                    </m:r>
                    <m:r>
                      <a:rPr lang="en-US" sz="1800" b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1800" b="1" dirty="0" err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𝐛</m:t>
                    </m:r>
                    <m:r>
                      <a:rPr lang="en-US" sz="1800" b="1" dirty="0" err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.</m:t>
                    </m:r>
                    <m:r>
                      <a:rPr lang="en-US" sz="18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𝐚</m:t>
                    </m:r>
                  </m:oMath>
                </a14:m>
                <a:endParaRPr lang="en-US" sz="1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88" name="Rounded Rectangle 18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0277" y="3852537"/>
                <a:ext cx="4025816" cy="530114"/>
              </a:xfrm>
              <a:prstGeom prst="round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9" name="TextBox 188"/>
          <p:cNvSpPr txBox="1"/>
          <p:nvPr/>
        </p:nvSpPr>
        <p:spPr>
          <a:xfrm>
            <a:off x="3671062" y="339988"/>
            <a:ext cx="176341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 NHÂN</a:t>
            </a:r>
          </a:p>
        </p:txBody>
      </p:sp>
      <p:grpSp>
        <p:nvGrpSpPr>
          <p:cNvPr id="190" name="Group 189"/>
          <p:cNvGrpSpPr/>
          <p:nvPr/>
        </p:nvGrpSpPr>
        <p:grpSpPr>
          <a:xfrm>
            <a:off x="2791822" y="2470937"/>
            <a:ext cx="1589757" cy="801788"/>
            <a:chOff x="6923388" y="5481695"/>
            <a:chExt cx="2119676" cy="1069050"/>
          </a:xfrm>
        </p:grpSpPr>
        <p:sp>
          <p:nvSpPr>
            <p:cNvPr id="191" name="Rounded Rectangle 190"/>
            <p:cNvSpPr/>
            <p:nvPr/>
          </p:nvSpPr>
          <p:spPr>
            <a:xfrm>
              <a:off x="6923388" y="5481695"/>
              <a:ext cx="2119676" cy="1069050"/>
            </a:xfrm>
            <a:prstGeom prst="roundRect">
              <a:avLst/>
            </a:prstGeom>
            <a:noFill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sp>
          <p:nvSpPr>
            <p:cNvPr id="192" name="Rounded Rectangle 191"/>
            <p:cNvSpPr/>
            <p:nvPr/>
          </p:nvSpPr>
          <p:spPr>
            <a:xfrm>
              <a:off x="6973133" y="5613482"/>
              <a:ext cx="1075314" cy="852934"/>
            </a:xfrm>
            <a:prstGeom prst="roundRect">
              <a:avLst/>
            </a:prstGeom>
            <a:noFill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</p:grpSp>
      <p:grpSp>
        <p:nvGrpSpPr>
          <p:cNvPr id="193" name="Group 192"/>
          <p:cNvGrpSpPr/>
          <p:nvPr/>
        </p:nvGrpSpPr>
        <p:grpSpPr>
          <a:xfrm>
            <a:off x="4451652" y="2470937"/>
            <a:ext cx="1811443" cy="801788"/>
            <a:chOff x="6923388" y="5481695"/>
            <a:chExt cx="2119676" cy="1069050"/>
          </a:xfrm>
        </p:grpSpPr>
        <p:sp>
          <p:nvSpPr>
            <p:cNvPr id="194" name="Rounded Rectangle 193"/>
            <p:cNvSpPr/>
            <p:nvPr/>
          </p:nvSpPr>
          <p:spPr>
            <a:xfrm>
              <a:off x="6923388" y="5481695"/>
              <a:ext cx="2119676" cy="1069050"/>
            </a:xfrm>
            <a:prstGeom prst="roundRect">
              <a:avLst/>
            </a:prstGeom>
            <a:noFill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sp>
          <p:nvSpPr>
            <p:cNvPr id="195" name="Rounded Rectangle 194"/>
            <p:cNvSpPr/>
            <p:nvPr/>
          </p:nvSpPr>
          <p:spPr>
            <a:xfrm>
              <a:off x="6984279" y="5600782"/>
              <a:ext cx="1281703" cy="852934"/>
            </a:xfrm>
            <a:prstGeom prst="roundRect">
              <a:avLst/>
            </a:prstGeom>
            <a:noFill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</p:grpSp>
      <p:grpSp>
        <p:nvGrpSpPr>
          <p:cNvPr id="196" name="Group 195"/>
          <p:cNvGrpSpPr/>
          <p:nvPr/>
        </p:nvGrpSpPr>
        <p:grpSpPr>
          <a:xfrm>
            <a:off x="6318628" y="2458846"/>
            <a:ext cx="1587122" cy="801788"/>
            <a:chOff x="6923388" y="5481695"/>
            <a:chExt cx="2119676" cy="1069050"/>
          </a:xfrm>
        </p:grpSpPr>
        <p:sp>
          <p:nvSpPr>
            <p:cNvPr id="197" name="Rounded Rectangle 196"/>
            <p:cNvSpPr/>
            <p:nvPr/>
          </p:nvSpPr>
          <p:spPr>
            <a:xfrm>
              <a:off x="6923388" y="5481695"/>
              <a:ext cx="2119676" cy="1069050"/>
            </a:xfrm>
            <a:prstGeom prst="roundRect">
              <a:avLst/>
            </a:prstGeom>
            <a:noFill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sp>
          <p:nvSpPr>
            <p:cNvPr id="198" name="Rounded Rectangle 197"/>
            <p:cNvSpPr/>
            <p:nvPr/>
          </p:nvSpPr>
          <p:spPr>
            <a:xfrm>
              <a:off x="6984279" y="5600782"/>
              <a:ext cx="1028377" cy="852934"/>
            </a:xfrm>
            <a:prstGeom prst="roundRect">
              <a:avLst/>
            </a:prstGeom>
            <a:noFill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</p:grpSp>
    </p:spTree>
    <p:extLst>
      <p:ext uri="{BB962C8B-B14F-4D97-AF65-F5344CB8AC3E}">
        <p14:creationId xmlns:p14="http://schemas.microsoft.com/office/powerpoint/2010/main" val="730731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" grpId="0"/>
      <p:bldP spid="175" grpId="0"/>
      <p:bldP spid="176" grpId="0"/>
      <p:bldP spid="177" grpId="0"/>
      <p:bldGraphic spid="178" grpId="0">
        <p:bldAsOne/>
      </p:bldGraphic>
      <p:bldP spid="179" grpId="0"/>
      <p:bldP spid="180" grpId="0"/>
      <p:bldP spid="184" grpId="0"/>
      <p:bldP spid="185" grpId="0"/>
      <p:bldP spid="186" grpId="0"/>
      <p:bldP spid="187" grpId="0"/>
      <p:bldP spid="188" grpId="0" animBg="1"/>
      <p:bldP spid="18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ounded Rectangle 31"/>
          <p:cNvSpPr/>
          <p:nvPr/>
        </p:nvSpPr>
        <p:spPr>
          <a:xfrm>
            <a:off x="1143000" y="4069235"/>
            <a:ext cx="5781675" cy="894160"/>
          </a:xfrm>
          <a:prstGeom prst="roundRect">
            <a:avLst/>
          </a:prstGeom>
          <a:solidFill>
            <a:srgbClr val="BDD7EE">
              <a:alpha val="63137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33" name="Rounded Rectangle 32"/>
          <p:cNvSpPr/>
          <p:nvPr/>
        </p:nvSpPr>
        <p:spPr>
          <a:xfrm>
            <a:off x="1087882" y="782411"/>
            <a:ext cx="6899611" cy="3178629"/>
          </a:xfrm>
          <a:prstGeom prst="roundRect">
            <a:avLst/>
          </a:prstGeom>
          <a:solidFill>
            <a:srgbClr val="FFC000">
              <a:alpha val="25098"/>
            </a:srgbClr>
          </a:solidFill>
          <a:ln>
            <a:solidFill>
              <a:schemeClr val="bg2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grpSp>
        <p:nvGrpSpPr>
          <p:cNvPr id="34" name="Group 33"/>
          <p:cNvGrpSpPr/>
          <p:nvPr/>
        </p:nvGrpSpPr>
        <p:grpSpPr>
          <a:xfrm>
            <a:off x="1253791" y="1102829"/>
            <a:ext cx="1529412" cy="1773509"/>
            <a:chOff x="165730" y="4351322"/>
            <a:chExt cx="2039216" cy="2364678"/>
          </a:xfrm>
        </p:grpSpPr>
        <p:sp>
          <p:nvSpPr>
            <p:cNvPr id="35" name="Rounded Rectangle 34"/>
            <p:cNvSpPr/>
            <p:nvPr/>
          </p:nvSpPr>
          <p:spPr>
            <a:xfrm>
              <a:off x="184016" y="4351322"/>
              <a:ext cx="2002645" cy="2364678"/>
            </a:xfrm>
            <a:prstGeom prst="roundRect">
              <a:avLst/>
            </a:prstGeom>
            <a:solidFill>
              <a:srgbClr val="FFFF00">
                <a:alpha val="25098"/>
              </a:srgbClr>
            </a:solidFill>
            <a:ln>
              <a:solidFill>
                <a:schemeClr val="bg2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grpSp>
          <p:nvGrpSpPr>
            <p:cNvPr id="36" name="Group 35"/>
            <p:cNvGrpSpPr/>
            <p:nvPr/>
          </p:nvGrpSpPr>
          <p:grpSpPr>
            <a:xfrm>
              <a:off x="165730" y="4535743"/>
              <a:ext cx="2039216" cy="2061862"/>
              <a:chOff x="165731" y="4535743"/>
              <a:chExt cx="2039216" cy="2061862"/>
            </a:xfrm>
          </p:grpSpPr>
          <p:sp>
            <p:nvSpPr>
              <p:cNvPr id="37" name="Isosceles Triangle 36"/>
              <p:cNvSpPr/>
              <p:nvPr/>
            </p:nvSpPr>
            <p:spPr>
              <a:xfrm>
                <a:off x="502331" y="4962161"/>
                <a:ext cx="1370833" cy="1143000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1050" dirty="0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8" name="TextBox 37"/>
                  <p:cNvSpPr txBox="1"/>
                  <p:nvPr/>
                </p:nvSpPr>
                <p:spPr>
                  <a:xfrm>
                    <a:off x="875499" y="5379028"/>
                    <a:ext cx="624495" cy="49244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800" i="1" dirty="0">
                              <a:latin typeface="Cambria Math" panose="02040503050406030204" pitchFamily="18" charset="0"/>
                            </a:rPr>
                            <m:t>8</m:t>
                          </m:r>
                        </m:oMath>
                      </m:oMathPara>
                    </a14:m>
                    <a:endParaRPr lang="en-US" sz="1800" dirty="0"/>
                  </a:p>
                </p:txBody>
              </p:sp>
            </mc:Choice>
            <mc:Fallback xmlns="">
              <p:sp>
                <p:nvSpPr>
                  <p:cNvPr id="38" name="TextBox 37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75499" y="5379028"/>
                    <a:ext cx="624495" cy="492442"/>
                  </a:xfrm>
                  <a:prstGeom prst="rect">
                    <a:avLst/>
                  </a:prstGeom>
                  <a:blipFill>
                    <a:blip r:embed="rId3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9" name="TextBox 38"/>
                  <p:cNvSpPr txBox="1"/>
                  <p:nvPr/>
                </p:nvSpPr>
                <p:spPr>
                  <a:xfrm>
                    <a:off x="1580452" y="6105161"/>
                    <a:ext cx="624495" cy="49244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800" i="1" dirty="0">
                              <a:latin typeface="Cambria Math" panose="02040503050406030204" pitchFamily="18" charset="0"/>
                            </a:rPr>
                            <m:t>4</m:t>
                          </m:r>
                        </m:oMath>
                      </m:oMathPara>
                    </a14:m>
                    <a:endParaRPr lang="en-US" sz="1800" dirty="0"/>
                  </a:p>
                </p:txBody>
              </p:sp>
            </mc:Choice>
            <mc:Fallback xmlns="">
              <p:sp>
                <p:nvSpPr>
                  <p:cNvPr id="39" name="TextBox 38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580452" y="6105161"/>
                    <a:ext cx="624495" cy="492442"/>
                  </a:xfrm>
                  <a:prstGeom prst="rect">
                    <a:avLst/>
                  </a:prstGeom>
                  <a:blipFill>
                    <a:blip r:embed="rId4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0" name="TextBox 39"/>
                  <p:cNvSpPr txBox="1"/>
                  <p:nvPr/>
                </p:nvSpPr>
                <p:spPr>
                  <a:xfrm>
                    <a:off x="165731" y="6105162"/>
                    <a:ext cx="624495" cy="49244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800" i="1" dirty="0">
                              <a:latin typeface="Cambria Math" panose="02040503050406030204" pitchFamily="18" charset="0"/>
                            </a:rPr>
                            <m:t>2</m:t>
                          </m:r>
                        </m:oMath>
                      </m:oMathPara>
                    </a14:m>
                    <a:endParaRPr lang="en-US" sz="1800" dirty="0"/>
                  </a:p>
                </p:txBody>
              </p:sp>
            </mc:Choice>
            <mc:Fallback xmlns="">
              <p:sp>
                <p:nvSpPr>
                  <p:cNvPr id="40" name="TextBox 39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65731" y="6105162"/>
                    <a:ext cx="624495" cy="492443"/>
                  </a:xfrm>
                  <a:prstGeom prst="rect">
                    <a:avLst/>
                  </a:prstGeom>
                  <a:blipFill>
                    <a:blip r:embed="rId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1" name="TextBox 40"/>
                  <p:cNvSpPr txBox="1"/>
                  <p:nvPr/>
                </p:nvSpPr>
                <p:spPr>
                  <a:xfrm>
                    <a:off x="875498" y="4535743"/>
                    <a:ext cx="624495" cy="49244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800" i="1" dirty="0">
                              <a:latin typeface="Cambria Math" panose="02040503050406030204" pitchFamily="18" charset="0"/>
                            </a:rPr>
                            <m:t>1</m:t>
                          </m:r>
                        </m:oMath>
                      </m:oMathPara>
                    </a14:m>
                    <a:endParaRPr lang="en-US" sz="1800" dirty="0"/>
                  </a:p>
                </p:txBody>
              </p:sp>
            </mc:Choice>
            <mc:Fallback xmlns="">
              <p:sp>
                <p:nvSpPr>
                  <p:cNvPr id="41" name="TextBox 40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75498" y="4535743"/>
                    <a:ext cx="624495" cy="492443"/>
                  </a:xfrm>
                  <a:prstGeom prst="rect">
                    <a:avLst/>
                  </a:prstGeom>
                  <a:blipFill>
                    <a:blip r:embed="rId6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grpSp>
        <p:nvGrpSpPr>
          <p:cNvPr id="42" name="Group 41"/>
          <p:cNvGrpSpPr/>
          <p:nvPr/>
        </p:nvGrpSpPr>
        <p:grpSpPr>
          <a:xfrm>
            <a:off x="2929275" y="1102829"/>
            <a:ext cx="1529412" cy="1773509"/>
            <a:chOff x="2399709" y="4351322"/>
            <a:chExt cx="2039216" cy="2364678"/>
          </a:xfrm>
        </p:grpSpPr>
        <p:sp>
          <p:nvSpPr>
            <p:cNvPr id="43" name="Rounded Rectangle 42"/>
            <p:cNvSpPr/>
            <p:nvPr/>
          </p:nvSpPr>
          <p:spPr>
            <a:xfrm>
              <a:off x="2417995" y="4351322"/>
              <a:ext cx="2002645" cy="2364678"/>
            </a:xfrm>
            <a:prstGeom prst="roundRect">
              <a:avLst/>
            </a:prstGeom>
            <a:solidFill>
              <a:srgbClr val="FFFF00">
                <a:alpha val="25098"/>
              </a:srgbClr>
            </a:solidFill>
            <a:ln>
              <a:solidFill>
                <a:schemeClr val="bg2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grpSp>
          <p:nvGrpSpPr>
            <p:cNvPr id="44" name="Group 43"/>
            <p:cNvGrpSpPr/>
            <p:nvPr/>
          </p:nvGrpSpPr>
          <p:grpSpPr>
            <a:xfrm>
              <a:off x="2399709" y="4518119"/>
              <a:ext cx="2039216" cy="2061862"/>
              <a:chOff x="165731" y="4535743"/>
              <a:chExt cx="2039216" cy="2061862"/>
            </a:xfrm>
          </p:grpSpPr>
          <p:sp>
            <p:nvSpPr>
              <p:cNvPr id="45" name="Isosceles Triangle 44"/>
              <p:cNvSpPr/>
              <p:nvPr/>
            </p:nvSpPr>
            <p:spPr>
              <a:xfrm>
                <a:off x="502331" y="4962161"/>
                <a:ext cx="1370833" cy="1143000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1050" dirty="0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6" name="TextBox 45"/>
                  <p:cNvSpPr txBox="1"/>
                  <p:nvPr/>
                </p:nvSpPr>
                <p:spPr>
                  <a:xfrm>
                    <a:off x="862799" y="5379028"/>
                    <a:ext cx="624495" cy="49244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800" i="1" dirty="0">
                              <a:latin typeface="Cambria Math" panose="02040503050406030204" pitchFamily="18" charset="0"/>
                            </a:rPr>
                            <m:t>30</m:t>
                          </m:r>
                        </m:oMath>
                      </m:oMathPara>
                    </a14:m>
                    <a:endParaRPr lang="en-US" sz="1800" dirty="0"/>
                  </a:p>
                </p:txBody>
              </p:sp>
            </mc:Choice>
            <mc:Fallback xmlns="">
              <p:sp>
                <p:nvSpPr>
                  <p:cNvPr id="46" name="TextBox 45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62799" y="5379028"/>
                    <a:ext cx="624495" cy="492442"/>
                  </a:xfrm>
                  <a:prstGeom prst="rect">
                    <a:avLst/>
                  </a:prstGeom>
                  <a:blipFill>
                    <a:blip r:embed="rId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7" name="TextBox 46"/>
                  <p:cNvSpPr txBox="1"/>
                  <p:nvPr/>
                </p:nvSpPr>
                <p:spPr>
                  <a:xfrm>
                    <a:off x="1580452" y="6105161"/>
                    <a:ext cx="624495" cy="49244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800" i="1" dirty="0">
                              <a:latin typeface="Cambria Math" panose="02040503050406030204" pitchFamily="18" charset="0"/>
                            </a:rPr>
                            <m:t>3</m:t>
                          </m:r>
                        </m:oMath>
                      </m:oMathPara>
                    </a14:m>
                    <a:endParaRPr lang="en-US" sz="1800" dirty="0"/>
                  </a:p>
                </p:txBody>
              </p:sp>
            </mc:Choice>
            <mc:Fallback xmlns="">
              <p:sp>
                <p:nvSpPr>
                  <p:cNvPr id="47" name="TextBox 46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580452" y="6105161"/>
                    <a:ext cx="624495" cy="492442"/>
                  </a:xfrm>
                  <a:prstGeom prst="rect">
                    <a:avLst/>
                  </a:prstGeom>
                  <a:blipFill>
                    <a:blip r:embed="rId8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8" name="TextBox 47"/>
                  <p:cNvSpPr txBox="1"/>
                  <p:nvPr/>
                </p:nvSpPr>
                <p:spPr>
                  <a:xfrm>
                    <a:off x="165731" y="6105162"/>
                    <a:ext cx="624495" cy="49244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800" i="1" dirty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1800" i="1" dirty="0">
                              <a:latin typeface="Cambria Math" panose="02040503050406030204" pitchFamily="18" charset="0"/>
                            </a:rPr>
                            <m:t>2</m:t>
                          </m:r>
                        </m:oMath>
                      </m:oMathPara>
                    </a14:m>
                    <a:endParaRPr lang="en-US" sz="1800" dirty="0"/>
                  </a:p>
                </p:txBody>
              </p:sp>
            </mc:Choice>
            <mc:Fallback xmlns="">
              <p:sp>
                <p:nvSpPr>
                  <p:cNvPr id="48" name="TextBox 47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65731" y="6105162"/>
                    <a:ext cx="624495" cy="492443"/>
                  </a:xfrm>
                  <a:prstGeom prst="rect">
                    <a:avLst/>
                  </a:prstGeom>
                  <a:blipFill>
                    <a:blip r:embed="rId9"/>
                    <a:stretch>
                      <a:fillRect r="-1316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9" name="TextBox 48"/>
                  <p:cNvSpPr txBox="1"/>
                  <p:nvPr/>
                </p:nvSpPr>
                <p:spPr>
                  <a:xfrm>
                    <a:off x="875498" y="4535743"/>
                    <a:ext cx="624495" cy="49244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800" i="1" dirty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1800" i="1" dirty="0">
                              <a:latin typeface="Cambria Math" panose="02040503050406030204" pitchFamily="18" charset="0"/>
                            </a:rPr>
                            <m:t>5</m:t>
                          </m:r>
                        </m:oMath>
                      </m:oMathPara>
                    </a14:m>
                    <a:endParaRPr lang="en-US" sz="1800" dirty="0"/>
                  </a:p>
                </p:txBody>
              </p:sp>
            </mc:Choice>
            <mc:Fallback xmlns="">
              <p:sp>
                <p:nvSpPr>
                  <p:cNvPr id="49" name="TextBox 48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75498" y="4535743"/>
                    <a:ext cx="624495" cy="492443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 r="-1299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grpSp>
        <p:nvGrpSpPr>
          <p:cNvPr id="50" name="Group 49"/>
          <p:cNvGrpSpPr/>
          <p:nvPr/>
        </p:nvGrpSpPr>
        <p:grpSpPr>
          <a:xfrm>
            <a:off x="4564378" y="1102829"/>
            <a:ext cx="1529412" cy="1773509"/>
            <a:chOff x="4579846" y="4351322"/>
            <a:chExt cx="2039216" cy="2364678"/>
          </a:xfrm>
        </p:grpSpPr>
        <p:sp>
          <p:nvSpPr>
            <p:cNvPr id="51" name="Rounded Rectangle 50"/>
            <p:cNvSpPr/>
            <p:nvPr/>
          </p:nvSpPr>
          <p:spPr>
            <a:xfrm>
              <a:off x="4598132" y="4351322"/>
              <a:ext cx="2002645" cy="2364678"/>
            </a:xfrm>
            <a:prstGeom prst="roundRect">
              <a:avLst/>
            </a:prstGeom>
            <a:solidFill>
              <a:srgbClr val="FFFF00">
                <a:alpha val="25098"/>
              </a:srgbClr>
            </a:solidFill>
            <a:ln>
              <a:solidFill>
                <a:schemeClr val="bg2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050" dirty="0"/>
            </a:p>
          </p:txBody>
        </p:sp>
        <p:grpSp>
          <p:nvGrpSpPr>
            <p:cNvPr id="52" name="Group 51"/>
            <p:cNvGrpSpPr/>
            <p:nvPr/>
          </p:nvGrpSpPr>
          <p:grpSpPr>
            <a:xfrm>
              <a:off x="4579846" y="4500495"/>
              <a:ext cx="2039216" cy="2061862"/>
              <a:chOff x="165731" y="4535743"/>
              <a:chExt cx="2039216" cy="2061862"/>
            </a:xfrm>
          </p:grpSpPr>
          <p:sp>
            <p:nvSpPr>
              <p:cNvPr id="53" name="Isosceles Triangle 52"/>
              <p:cNvSpPr/>
              <p:nvPr/>
            </p:nvSpPr>
            <p:spPr>
              <a:xfrm>
                <a:off x="502331" y="4962161"/>
                <a:ext cx="1370833" cy="1143000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1050" dirty="0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4" name="TextBox 53"/>
                  <p:cNvSpPr txBox="1"/>
                  <p:nvPr/>
                </p:nvSpPr>
                <p:spPr>
                  <a:xfrm>
                    <a:off x="824699" y="5417128"/>
                    <a:ext cx="624495" cy="49244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800" i="1" dirty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1800" i="1" dirty="0">
                              <a:latin typeface="Cambria Math" panose="02040503050406030204" pitchFamily="18" charset="0"/>
                            </a:rPr>
                            <m:t>90</m:t>
                          </m:r>
                        </m:oMath>
                      </m:oMathPara>
                    </a14:m>
                    <a:endParaRPr lang="en-US" sz="1800" dirty="0"/>
                  </a:p>
                </p:txBody>
              </p:sp>
            </mc:Choice>
            <mc:Fallback xmlns="">
              <p:sp>
                <p:nvSpPr>
                  <p:cNvPr id="54" name="TextBox 53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24699" y="5417128"/>
                    <a:ext cx="624495" cy="492442"/>
                  </a:xfrm>
                  <a:prstGeom prst="rect">
                    <a:avLst/>
                  </a:prstGeom>
                  <a:blipFill>
                    <a:blip r:embed="rId11"/>
                    <a:stretch>
                      <a:fillRect r="-27273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5" name="TextBox 54"/>
                  <p:cNvSpPr txBox="1"/>
                  <p:nvPr/>
                </p:nvSpPr>
                <p:spPr>
                  <a:xfrm>
                    <a:off x="1580452" y="6105161"/>
                    <a:ext cx="624495" cy="49244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800" i="1" dirty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1800" i="1" dirty="0">
                              <a:latin typeface="Cambria Math" panose="02040503050406030204" pitchFamily="18" charset="0"/>
                            </a:rPr>
                            <m:t>2</m:t>
                          </m:r>
                        </m:oMath>
                      </m:oMathPara>
                    </a14:m>
                    <a:endParaRPr lang="en-US" sz="1800" dirty="0"/>
                  </a:p>
                </p:txBody>
              </p:sp>
            </mc:Choice>
            <mc:Fallback xmlns="">
              <p:sp>
                <p:nvSpPr>
                  <p:cNvPr id="55" name="TextBox 54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580452" y="6105161"/>
                    <a:ext cx="624495" cy="492442"/>
                  </a:xfrm>
                  <a:prstGeom prst="rect">
                    <a:avLst/>
                  </a:prstGeom>
                  <a:blipFill>
                    <a:blip r:embed="rId12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6" name="TextBox 55"/>
                  <p:cNvSpPr txBox="1"/>
                  <p:nvPr/>
                </p:nvSpPr>
                <p:spPr>
                  <a:xfrm>
                    <a:off x="165731" y="6105162"/>
                    <a:ext cx="624495" cy="49244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800" i="1" dirty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1800" i="1" dirty="0">
                              <a:latin typeface="Cambria Math" panose="02040503050406030204" pitchFamily="18" charset="0"/>
                            </a:rPr>
                            <m:t>5</m:t>
                          </m:r>
                        </m:oMath>
                      </m:oMathPara>
                    </a14:m>
                    <a:endParaRPr lang="en-US" sz="1800" dirty="0"/>
                  </a:p>
                </p:txBody>
              </p:sp>
            </mc:Choice>
            <mc:Fallback xmlns="">
              <p:sp>
                <p:nvSpPr>
                  <p:cNvPr id="56" name="TextBox 55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65731" y="6105162"/>
                    <a:ext cx="624495" cy="492443"/>
                  </a:xfrm>
                  <a:prstGeom prst="rect">
                    <a:avLst/>
                  </a:prstGeom>
                  <a:blipFill>
                    <a:blip r:embed="rId13"/>
                    <a:stretch>
                      <a:fillRect r="-1299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7" name="TextBox 56"/>
                  <p:cNvSpPr txBox="1"/>
                  <p:nvPr/>
                </p:nvSpPr>
                <p:spPr>
                  <a:xfrm>
                    <a:off x="875498" y="4535743"/>
                    <a:ext cx="624495" cy="49244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800" i="1" dirty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1800" i="1" dirty="0">
                              <a:latin typeface="Cambria Math" panose="02040503050406030204" pitchFamily="18" charset="0"/>
                            </a:rPr>
                            <m:t>9</m:t>
                          </m:r>
                        </m:oMath>
                      </m:oMathPara>
                    </a14:m>
                    <a:endParaRPr lang="en-US" sz="1800" dirty="0"/>
                  </a:p>
                </p:txBody>
              </p:sp>
            </mc:Choice>
            <mc:Fallback xmlns="">
              <p:sp>
                <p:nvSpPr>
                  <p:cNvPr id="57" name="TextBox 56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75498" y="4535743"/>
                    <a:ext cx="624495" cy="492443"/>
                  </a:xfrm>
                  <a:prstGeom prst="rect">
                    <a:avLst/>
                  </a:prstGeom>
                  <a:blipFill>
                    <a:blip r:embed="rId14"/>
                    <a:stretch>
                      <a:fillRect r="-1299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grpSp>
        <p:nvGrpSpPr>
          <p:cNvPr id="58" name="Group 57"/>
          <p:cNvGrpSpPr/>
          <p:nvPr/>
        </p:nvGrpSpPr>
        <p:grpSpPr>
          <a:xfrm>
            <a:off x="6262835" y="1089611"/>
            <a:ext cx="1534748" cy="1773509"/>
            <a:chOff x="6844455" y="4333698"/>
            <a:chExt cx="2046331" cy="2364678"/>
          </a:xfrm>
        </p:grpSpPr>
        <p:sp>
          <p:nvSpPr>
            <p:cNvPr id="59" name="Rounded Rectangle 58"/>
            <p:cNvSpPr/>
            <p:nvPr/>
          </p:nvSpPr>
          <p:spPr>
            <a:xfrm>
              <a:off x="6888141" y="4333698"/>
              <a:ext cx="2002645" cy="2364678"/>
            </a:xfrm>
            <a:prstGeom prst="roundRect">
              <a:avLst/>
            </a:prstGeom>
            <a:solidFill>
              <a:srgbClr val="FFFF00">
                <a:alpha val="25098"/>
              </a:srgbClr>
            </a:solidFill>
            <a:ln>
              <a:solidFill>
                <a:schemeClr val="bg2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grpSp>
          <p:nvGrpSpPr>
            <p:cNvPr id="60" name="Group 59"/>
            <p:cNvGrpSpPr/>
            <p:nvPr/>
          </p:nvGrpSpPr>
          <p:grpSpPr>
            <a:xfrm>
              <a:off x="6844455" y="4482871"/>
              <a:ext cx="2039216" cy="2061862"/>
              <a:chOff x="165731" y="4535743"/>
              <a:chExt cx="2039216" cy="2061862"/>
            </a:xfrm>
          </p:grpSpPr>
          <p:sp>
            <p:nvSpPr>
              <p:cNvPr id="61" name="Isosceles Triangle 60"/>
              <p:cNvSpPr/>
              <p:nvPr/>
            </p:nvSpPr>
            <p:spPr>
              <a:xfrm>
                <a:off x="502331" y="4962161"/>
                <a:ext cx="1370833" cy="1143000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1050" dirty="0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2" name="TextBox 61"/>
                  <p:cNvSpPr txBox="1"/>
                  <p:nvPr/>
                </p:nvSpPr>
                <p:spPr>
                  <a:xfrm>
                    <a:off x="875499" y="5391728"/>
                    <a:ext cx="624495" cy="49244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8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?</m:t>
                          </m:r>
                        </m:oMath>
                      </m:oMathPara>
                    </a14:m>
                    <a:endParaRPr lang="en-US" sz="1800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62" name="TextBox 61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75499" y="5391728"/>
                    <a:ext cx="624495" cy="492442"/>
                  </a:xfrm>
                  <a:prstGeom prst="rect">
                    <a:avLst/>
                  </a:prstGeom>
                  <a:blipFill>
                    <a:blip r:embed="rId1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3" name="TextBox 62"/>
                  <p:cNvSpPr txBox="1"/>
                  <p:nvPr/>
                </p:nvSpPr>
                <p:spPr>
                  <a:xfrm>
                    <a:off x="1580452" y="6105161"/>
                    <a:ext cx="624495" cy="49244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800" i="1" dirty="0">
                              <a:latin typeface="Cambria Math" panose="02040503050406030204" pitchFamily="18" charset="0"/>
                            </a:rPr>
                            <m:t>5</m:t>
                          </m:r>
                        </m:oMath>
                      </m:oMathPara>
                    </a14:m>
                    <a:endParaRPr lang="en-US" sz="1800" dirty="0"/>
                  </a:p>
                </p:txBody>
              </p:sp>
            </mc:Choice>
            <mc:Fallback xmlns="">
              <p:sp>
                <p:nvSpPr>
                  <p:cNvPr id="63" name="TextBox 62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580452" y="6105161"/>
                    <a:ext cx="624495" cy="492442"/>
                  </a:xfrm>
                  <a:prstGeom prst="rect">
                    <a:avLst/>
                  </a:prstGeom>
                  <a:blipFill>
                    <a:blip r:embed="rId16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4" name="TextBox 63"/>
                  <p:cNvSpPr txBox="1"/>
                  <p:nvPr/>
                </p:nvSpPr>
                <p:spPr>
                  <a:xfrm>
                    <a:off x="165731" y="6105162"/>
                    <a:ext cx="624495" cy="49244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800" i="1" dirty="0">
                              <a:latin typeface="Cambria Math" panose="02040503050406030204" pitchFamily="18" charset="0"/>
                            </a:rPr>
                            <m:t>4</m:t>
                          </m:r>
                        </m:oMath>
                      </m:oMathPara>
                    </a14:m>
                    <a:endParaRPr lang="en-US" sz="1800" dirty="0"/>
                  </a:p>
                </p:txBody>
              </p:sp>
            </mc:Choice>
            <mc:Fallback xmlns="">
              <p:sp>
                <p:nvSpPr>
                  <p:cNvPr id="64" name="TextBox 63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65731" y="6105162"/>
                    <a:ext cx="624495" cy="492443"/>
                  </a:xfrm>
                  <a:prstGeom prst="rect">
                    <a:avLst/>
                  </a:prstGeom>
                  <a:blipFill>
                    <a:blip r:embed="rId1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5" name="TextBox 64"/>
                  <p:cNvSpPr txBox="1"/>
                  <p:nvPr/>
                </p:nvSpPr>
                <p:spPr>
                  <a:xfrm>
                    <a:off x="875498" y="4535743"/>
                    <a:ext cx="624495" cy="49244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800" i="1" dirty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1800" i="1" dirty="0">
                              <a:latin typeface="Cambria Math" panose="02040503050406030204" pitchFamily="18" charset="0"/>
                            </a:rPr>
                            <m:t>3</m:t>
                          </m:r>
                        </m:oMath>
                      </m:oMathPara>
                    </a14:m>
                    <a:endParaRPr lang="en-US" sz="1800" dirty="0"/>
                  </a:p>
                </p:txBody>
              </p:sp>
            </mc:Choice>
            <mc:Fallback xmlns="">
              <p:sp>
                <p:nvSpPr>
                  <p:cNvPr id="65" name="TextBox 64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75498" y="4535743"/>
                    <a:ext cx="624495" cy="492443"/>
                  </a:xfrm>
                  <a:prstGeom prst="rect">
                    <a:avLst/>
                  </a:prstGeom>
                  <a:blipFill>
                    <a:blip r:embed="rId18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sp>
        <p:nvSpPr>
          <p:cNvPr id="66" name="TextBox 65"/>
          <p:cNvSpPr txBox="1"/>
          <p:nvPr/>
        </p:nvSpPr>
        <p:spPr>
          <a:xfrm>
            <a:off x="3671062" y="244738"/>
            <a:ext cx="176341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 NHÂN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7" name="TextBox 66"/>
              <p:cNvSpPr txBox="1"/>
              <p:nvPr/>
            </p:nvSpPr>
            <p:spPr>
              <a:xfrm>
                <a:off x="1515164" y="2965892"/>
                <a:ext cx="117627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800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8</m:t>
                      </m:r>
                    </m:oMath>
                  </m:oMathPara>
                </a14:m>
                <a:endParaRPr lang="en-US" sz="1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7" name="TextBox 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15164" y="2965892"/>
                <a:ext cx="1176273" cy="369332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8" name="TextBox 67"/>
              <p:cNvSpPr txBox="1"/>
              <p:nvPr/>
            </p:nvSpPr>
            <p:spPr>
              <a:xfrm>
                <a:off x="2715634" y="3139016"/>
                <a:ext cx="215027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1800" i="1" dirty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i="1" dirty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1800" i="1" dirty="0">
                              <a:latin typeface="Cambria Math" panose="02040503050406030204" pitchFamily="18" charset="0"/>
                            </a:rPr>
                            <m:t>5</m:t>
                          </m:r>
                        </m:e>
                      </m:d>
                      <m:d>
                        <m:dPr>
                          <m:ctrlPr>
                            <a:rPr lang="en-US" sz="1800" i="1" dirty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i="1" dirty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1800" i="1" dirty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d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800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30</m:t>
                      </m:r>
                    </m:oMath>
                  </m:oMathPara>
                </a14:m>
                <a:endParaRPr lang="en-US" sz="1800" dirty="0"/>
              </a:p>
            </p:txBody>
          </p:sp>
        </mc:Choice>
        <mc:Fallback xmlns="">
          <p:sp>
            <p:nvSpPr>
              <p:cNvPr id="68" name="TextBox 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15634" y="3139016"/>
                <a:ext cx="2150274" cy="369332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9" name="TextBox 68"/>
              <p:cNvSpPr txBox="1"/>
              <p:nvPr/>
            </p:nvSpPr>
            <p:spPr>
              <a:xfrm>
                <a:off x="4266069" y="3570923"/>
                <a:ext cx="259801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1800" i="1" dirty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i="1" dirty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1800" i="1" dirty="0">
                              <a:latin typeface="Cambria Math" panose="02040503050406030204" pitchFamily="18" charset="0"/>
                            </a:rPr>
                            <m:t>9</m:t>
                          </m:r>
                        </m:e>
                      </m:d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.</m:t>
                      </m:r>
                      <m:d>
                        <m:dPr>
                          <m:ctrlPr>
                            <a:rPr lang="en-US" sz="1800" i="1" dirty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i="1" dirty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1800" i="1" dirty="0">
                              <a:latin typeface="Cambria Math" panose="02040503050406030204" pitchFamily="18" charset="0"/>
                            </a:rPr>
                            <m:t>5</m:t>
                          </m:r>
                        </m:e>
                      </m:d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.</m:t>
                      </m:r>
                      <m:d>
                        <m:dPr>
                          <m:ctrlPr>
                            <a:rPr lang="en-US" sz="1800" i="1" dirty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i="1" dirty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1800" i="1" dirty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d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800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1800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90</m:t>
                      </m:r>
                    </m:oMath>
                  </m:oMathPara>
                </a14:m>
                <a:endParaRPr lang="en-US" sz="1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9" name="TextBox 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6069" y="3570923"/>
                <a:ext cx="2598010" cy="369332"/>
              </a:xfrm>
              <a:prstGeom prst="rect">
                <a:avLst/>
              </a:prstGeom>
              <a:blipFill>
                <a:blip r:embed="rId2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0" name="TextBox 69"/>
              <p:cNvSpPr txBox="1"/>
              <p:nvPr/>
            </p:nvSpPr>
            <p:spPr>
              <a:xfrm>
                <a:off x="6093790" y="2981348"/>
                <a:ext cx="190721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1800" i="1" dirty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i="1" dirty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1800" i="1" dirty="0">
                              <a:latin typeface="Cambria Math" panose="02040503050406030204" pitchFamily="18" charset="0"/>
                            </a:rPr>
                            <m:t>3</m:t>
                          </m:r>
                        </m:e>
                      </m:d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=−</m:t>
                      </m:r>
                      <m:r>
                        <a:rPr lang="en-US" sz="1800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60</m:t>
                      </m:r>
                    </m:oMath>
                  </m:oMathPara>
                </a14:m>
                <a:endParaRPr lang="en-US" sz="1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0" name="TextBox 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3790" y="2981348"/>
                <a:ext cx="1907210" cy="369332"/>
              </a:xfrm>
              <a:prstGeom prst="rect">
                <a:avLst/>
              </a:prstGeom>
              <a:blipFill>
                <a:blip r:embed="rId2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1" name="TextBox 70"/>
              <p:cNvSpPr txBox="1"/>
              <p:nvPr/>
            </p:nvSpPr>
            <p:spPr>
              <a:xfrm>
                <a:off x="6795160" y="1912638"/>
                <a:ext cx="417027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60</m:t>
                      </m:r>
                    </m:oMath>
                  </m:oMathPara>
                </a14:m>
                <a:endParaRPr lang="en-US" sz="1800" dirty="0"/>
              </a:p>
            </p:txBody>
          </p:sp>
        </mc:Choice>
        <mc:Fallback xmlns="">
          <p:sp>
            <p:nvSpPr>
              <p:cNvPr id="71" name="TextBox 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95160" y="1912638"/>
                <a:ext cx="417027" cy="369332"/>
              </a:xfrm>
              <a:prstGeom prst="rect">
                <a:avLst/>
              </a:prstGeom>
              <a:blipFill>
                <a:blip r:embed="rId23"/>
                <a:stretch>
                  <a:fillRect r="-441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2" name="Straight Arrow Connector 71"/>
          <p:cNvCxnSpPr/>
          <p:nvPr/>
        </p:nvCxnSpPr>
        <p:spPr>
          <a:xfrm>
            <a:off x="2018497" y="2296996"/>
            <a:ext cx="0" cy="6688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/>
          <p:nvPr/>
        </p:nvCxnSpPr>
        <p:spPr>
          <a:xfrm>
            <a:off x="3657554" y="2296996"/>
            <a:ext cx="0" cy="79061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/>
          <p:nvPr/>
        </p:nvCxnSpPr>
        <p:spPr>
          <a:xfrm>
            <a:off x="5292789" y="2296996"/>
            <a:ext cx="0" cy="12739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/>
          <p:nvPr/>
        </p:nvCxnSpPr>
        <p:spPr>
          <a:xfrm>
            <a:off x="7003673" y="2258887"/>
            <a:ext cx="0" cy="7224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76" name="Rounded Rectangle 75"/>
          <p:cNvSpPr/>
          <p:nvPr/>
        </p:nvSpPr>
        <p:spPr>
          <a:xfrm>
            <a:off x="4090257" y="3475741"/>
            <a:ext cx="2841172" cy="1497179"/>
          </a:xfrm>
          <a:prstGeom prst="roundRect">
            <a:avLst>
              <a:gd name="adj" fmla="val 1221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7" name="TextBox 76"/>
              <p:cNvSpPr txBox="1"/>
              <p:nvPr/>
            </p:nvSpPr>
            <p:spPr>
              <a:xfrm>
                <a:off x="4113112" y="4074518"/>
                <a:ext cx="259801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[</m:t>
                      </m:r>
                      <m:d>
                        <m:dPr>
                          <m:ctrlPr>
                            <a:rPr lang="en-US" sz="1800" i="1" dirty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i="1" dirty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1800" i="1" dirty="0">
                              <a:latin typeface="Cambria Math" panose="02040503050406030204" pitchFamily="18" charset="0"/>
                            </a:rPr>
                            <m:t>9</m:t>
                          </m:r>
                        </m:e>
                      </m:d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.</m:t>
                      </m:r>
                      <m:d>
                        <m:dPr>
                          <m:ctrlPr>
                            <a:rPr lang="en-US" sz="1800" i="1" dirty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i="1" dirty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1800" i="1" dirty="0">
                              <a:latin typeface="Cambria Math" panose="02040503050406030204" pitchFamily="18" charset="0"/>
                            </a:rPr>
                            <m:t>5</m:t>
                          </m:r>
                        </m:e>
                      </m:d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].</m:t>
                      </m:r>
                      <m:d>
                        <m:dPr>
                          <m:ctrlPr>
                            <a:rPr lang="en-US" sz="1800" i="1" dirty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i="1" dirty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1800" i="1" dirty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d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1800" dirty="0"/>
              </a:p>
            </p:txBody>
          </p:sp>
        </mc:Choice>
        <mc:Fallback xmlns="">
          <p:sp>
            <p:nvSpPr>
              <p:cNvPr id="77" name="TextBox 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13112" y="4074518"/>
                <a:ext cx="2598010" cy="369332"/>
              </a:xfrm>
              <a:prstGeom prst="rect">
                <a:avLst/>
              </a:prstGeom>
              <a:blipFill>
                <a:blip r:embed="rId24"/>
                <a:stretch>
                  <a:fillRect l="-939" b="-163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8" name="TextBox 77"/>
              <p:cNvSpPr txBox="1"/>
              <p:nvPr/>
            </p:nvSpPr>
            <p:spPr>
              <a:xfrm>
                <a:off x="4113112" y="4523143"/>
                <a:ext cx="259801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1800" i="1" dirty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i="1" dirty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1800" i="1" dirty="0">
                              <a:latin typeface="Cambria Math" panose="02040503050406030204" pitchFamily="18" charset="0"/>
                            </a:rPr>
                            <m:t>9</m:t>
                          </m:r>
                        </m:e>
                      </m:d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.[</m:t>
                      </m:r>
                      <m:d>
                        <m:dPr>
                          <m:ctrlPr>
                            <a:rPr lang="en-US" sz="1800" i="1" dirty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i="1" dirty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1800" i="1" dirty="0">
                              <a:latin typeface="Cambria Math" panose="02040503050406030204" pitchFamily="18" charset="0"/>
                            </a:rPr>
                            <m:t>5</m:t>
                          </m:r>
                        </m:e>
                      </m:d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.</m:t>
                      </m:r>
                      <m:d>
                        <m:dPr>
                          <m:ctrlPr>
                            <a:rPr lang="en-US" sz="1800" i="1" dirty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i="1" dirty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1800" i="1" dirty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d>
                      <m:r>
                        <a:rPr lang="en-US" sz="1800" i="1" dirty="0">
                          <a:latin typeface="Cambria Math" panose="02040503050406030204" pitchFamily="18" charset="0"/>
                        </a:rPr>
                        <m:t>]=</m:t>
                      </m:r>
                    </m:oMath>
                  </m:oMathPara>
                </a14:m>
                <a:endParaRPr lang="en-US" sz="1800" dirty="0"/>
              </a:p>
            </p:txBody>
          </p:sp>
        </mc:Choice>
        <mc:Fallback xmlns="">
          <p:sp>
            <p:nvSpPr>
              <p:cNvPr id="78" name="TextBox 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13112" y="4523143"/>
                <a:ext cx="2598010" cy="369332"/>
              </a:xfrm>
              <a:prstGeom prst="rect">
                <a:avLst/>
              </a:prstGeom>
              <a:blipFill>
                <a:blip r:embed="rId25"/>
                <a:stretch>
                  <a:fillRect b="-163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9" name="TextBox 78"/>
              <p:cNvSpPr txBox="1"/>
              <p:nvPr/>
            </p:nvSpPr>
            <p:spPr>
              <a:xfrm>
                <a:off x="6231045" y="4063950"/>
                <a:ext cx="56848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1800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90</m:t>
                      </m:r>
                    </m:oMath>
                  </m:oMathPara>
                </a14:m>
                <a:endParaRPr lang="en-US" sz="1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9" name="TextBox 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1045" y="4063950"/>
                <a:ext cx="568480" cy="369332"/>
              </a:xfrm>
              <a:prstGeom prst="rect">
                <a:avLst/>
              </a:prstGeom>
              <a:blipFill>
                <a:blip r:embed="rId26"/>
                <a:stretch>
                  <a:fillRect r="-64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0" name="TextBox 79"/>
              <p:cNvSpPr txBox="1"/>
              <p:nvPr/>
            </p:nvSpPr>
            <p:spPr>
              <a:xfrm>
                <a:off x="6231045" y="4486599"/>
                <a:ext cx="56848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1800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90</m:t>
                      </m:r>
                    </m:oMath>
                  </m:oMathPara>
                </a14:m>
                <a:endParaRPr lang="en-US" sz="1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0" name="TextBox 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1045" y="4486599"/>
                <a:ext cx="568480" cy="369332"/>
              </a:xfrm>
              <a:prstGeom prst="rect">
                <a:avLst/>
              </a:prstGeom>
              <a:blipFill>
                <a:blip r:embed="rId27"/>
                <a:stretch>
                  <a:fillRect r="-64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1" name="TextBox 80"/>
          <p:cNvSpPr txBox="1"/>
          <p:nvPr/>
        </p:nvSpPr>
        <p:spPr>
          <a:xfrm>
            <a:off x="1332484" y="4182590"/>
            <a:ext cx="24037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2" name="TextBox 81"/>
              <p:cNvSpPr txBox="1"/>
              <p:nvPr/>
            </p:nvSpPr>
            <p:spPr>
              <a:xfrm>
                <a:off x="1377330" y="4587765"/>
                <a:ext cx="24037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US" sz="1800" b="1" dirty="0" err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𝐚</m:t>
                      </m:r>
                      <m:r>
                        <a:rPr lang="en-US" sz="1800" b="1" dirty="0" err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.</m:t>
                      </m:r>
                      <m:r>
                        <a:rPr lang="en-US" sz="1800" b="1" dirty="0" err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𝐛</m:t>
                      </m:r>
                      <m:r>
                        <a:rPr lang="en-US" sz="1800" b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).</m:t>
                      </m:r>
                      <m:r>
                        <a:rPr lang="en-US" sz="1800" b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𝐜</m:t>
                      </m:r>
                      <m:r>
                        <a:rPr lang="en-US" sz="1800" b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1800" b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𝐚</m:t>
                      </m:r>
                      <m:r>
                        <a:rPr lang="en-US" sz="1800" b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.(</m:t>
                      </m:r>
                      <m:r>
                        <a:rPr lang="en-US" sz="1800" b="1" dirty="0" err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𝐛</m:t>
                      </m:r>
                      <m:r>
                        <a:rPr lang="en-US" sz="1800" b="1" dirty="0" err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.</m:t>
                      </m:r>
                      <m:r>
                        <a:rPr lang="en-US" sz="1800" b="1" dirty="0" err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𝐜</m:t>
                      </m:r>
                      <m:r>
                        <a:rPr lang="en-US" sz="1800" b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sz="1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2" name="TextBox 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7330" y="4587765"/>
                <a:ext cx="2403764" cy="369332"/>
              </a:xfrm>
              <a:prstGeom prst="rect">
                <a:avLst/>
              </a:prstGeom>
              <a:blipFill>
                <a:blip r:embed="rId28"/>
                <a:stretch>
                  <a:fillRect b="-1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3" name="TextBox 82"/>
              <p:cNvSpPr txBox="1"/>
              <p:nvPr/>
            </p:nvSpPr>
            <p:spPr>
              <a:xfrm>
                <a:off x="1203955" y="3579497"/>
                <a:ext cx="294725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1" i="1" dirty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𝒂</m:t>
                      </m:r>
                      <m:r>
                        <a:rPr lang="en-US" sz="1800" b="1" i="1" dirty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.</m:t>
                      </m:r>
                      <m:r>
                        <a:rPr lang="en-US" sz="1800" b="1" i="1" dirty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𝒃</m:t>
                      </m:r>
                      <m:r>
                        <a:rPr lang="en-US" sz="1800" b="1" i="1" dirty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.</m:t>
                      </m:r>
                      <m:r>
                        <a:rPr lang="en-US" sz="1800" b="1" i="1" dirty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𝒄</m:t>
                      </m:r>
                      <m:r>
                        <a:rPr lang="en-US" sz="1800" b="1" i="1" dirty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=(</m:t>
                      </m:r>
                      <m:r>
                        <a:rPr lang="en-US" sz="1800" b="1" i="1" dirty="0" err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𝒂</m:t>
                      </m:r>
                      <m:r>
                        <a:rPr lang="en-US" sz="1800" b="1" i="1" dirty="0" err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.</m:t>
                      </m:r>
                      <m:r>
                        <a:rPr lang="en-US" sz="1800" b="1" i="1" dirty="0" err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𝒃</m:t>
                      </m:r>
                      <m:r>
                        <a:rPr lang="en-US" sz="1800" b="1" i="1" dirty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).</m:t>
                      </m:r>
                      <m:r>
                        <a:rPr lang="en-US" sz="1800" b="1" i="1" dirty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𝒄</m:t>
                      </m:r>
                      <m:r>
                        <a:rPr lang="en-US" sz="1800" b="1" i="1" dirty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1800" b="1" i="1" dirty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𝒂</m:t>
                      </m:r>
                      <m:r>
                        <a:rPr lang="en-US" sz="1800" b="1" i="1" dirty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.(</m:t>
                      </m:r>
                      <m:r>
                        <a:rPr lang="en-US" sz="1800" b="1" i="1" dirty="0" err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𝒃</m:t>
                      </m:r>
                      <m:r>
                        <a:rPr lang="en-US" sz="1800" b="1" i="1" dirty="0" err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.</m:t>
                      </m:r>
                      <m:r>
                        <a:rPr lang="en-US" sz="1800" b="1" i="1" dirty="0" err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𝒄</m:t>
                      </m:r>
                      <m:r>
                        <a:rPr lang="en-US" sz="1800" b="1" i="1" dirty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sz="1800" b="1" dirty="0">
                  <a:solidFill>
                    <a:srgbClr val="00B0F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3" name="TextBox 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3955" y="3579497"/>
                <a:ext cx="2947257" cy="369332"/>
              </a:xfrm>
              <a:prstGeom prst="rect">
                <a:avLst/>
              </a:prstGeom>
              <a:blipFill>
                <a:blip r:embed="rId29"/>
                <a:stretch>
                  <a:fillRect b="-147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77410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66" grpId="0"/>
      <p:bldP spid="67" grpId="0"/>
      <p:bldP spid="68" grpId="0"/>
      <p:bldP spid="69" grpId="0"/>
      <p:bldP spid="70" grpId="0"/>
      <p:bldP spid="71" grpId="0" animBg="1"/>
      <p:bldP spid="76" grpId="0" animBg="1"/>
      <p:bldP spid="77" grpId="0"/>
      <p:bldP spid="78" grpId="0"/>
      <p:bldP spid="79" grpId="0"/>
      <p:bldP spid="80" grpId="0"/>
      <p:bldP spid="81" grpId="0"/>
      <p:bldP spid="82" grpId="0"/>
      <p:bldP spid="8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Rounded Rectangle 83"/>
          <p:cNvSpPr/>
          <p:nvPr/>
        </p:nvSpPr>
        <p:spPr>
          <a:xfrm>
            <a:off x="1297305" y="197168"/>
            <a:ext cx="6386513" cy="2657475"/>
          </a:xfrm>
          <a:prstGeom prst="roundRect">
            <a:avLst/>
          </a:prstGeom>
          <a:solidFill>
            <a:srgbClr val="FFFF00">
              <a:alpha val="21961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5" name="Text Box 17"/>
              <p:cNvSpPr txBox="1">
                <a:spLocks noChangeArrowheads="1"/>
              </p:cNvSpPr>
              <p:nvPr/>
            </p:nvSpPr>
            <p:spPr bwMode="auto">
              <a:xfrm>
                <a:off x="1489949" y="897972"/>
                <a:ext cx="5953070" cy="17081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en-US" sz="2100" dirty="0">
                    <a:latin typeface="Times New Roman" panose="02020603050405020304" pitchFamily="18" charset="0"/>
                  </a:rPr>
                  <a:t>? </a:t>
                </a:r>
                <a:r>
                  <a:rPr lang="en-US" altLang="en-US" sz="2100" dirty="0" err="1">
                    <a:latin typeface="Times New Roman" panose="02020603050405020304" pitchFamily="18" charset="0"/>
                  </a:rPr>
                  <a:t>Tính</a:t>
                </a:r>
                <a:r>
                  <a:rPr lang="en-US" altLang="en-US" sz="2100" dirty="0">
                    <a:latin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en-US" sz="2100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altLang="en-US" sz="2100" b="0" i="1" smtClean="0">
                        <a:latin typeface="Cambria Math" panose="02040503050406030204" pitchFamily="18" charset="0"/>
                      </a:rPr>
                      <m:t>.(</m:t>
                    </m:r>
                    <m:r>
                      <a:rPr lang="en-US" altLang="en-US" sz="2100" b="0" i="1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altLang="en-US" sz="21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en-US" sz="2100" b="0" i="1" smtClean="0"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US" altLang="en-US" sz="21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altLang="en-US" sz="2100" dirty="0">
                    <a:latin typeface="Times New Roman" panose="02020603050405020304" pitchFamily="18" charset="0"/>
                  </a:rPr>
                  <a:t> </a:t>
                </a:r>
                <a:r>
                  <a:rPr lang="en-US" altLang="en-US" sz="2100" dirty="0" err="1">
                    <a:latin typeface="Times New Roman" panose="02020603050405020304" pitchFamily="18" charset="0"/>
                  </a:rPr>
                  <a:t>và</a:t>
                </a:r>
                <a:r>
                  <a:rPr lang="en-US" altLang="en-US" sz="2100" dirty="0">
                    <a:latin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en-US" sz="2100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altLang="en-US" sz="2100" b="0" i="1" smtClean="0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altLang="en-US" sz="2100" b="0" i="1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altLang="en-US" sz="21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en-US" sz="2100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altLang="en-US" sz="2100" b="0" i="1" smtClean="0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altLang="en-US" sz="2100" b="0" i="1" smtClean="0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en-US" altLang="en-US" sz="2100" dirty="0">
                    <a:latin typeface="Times New Roman" panose="02020603050405020304" pitchFamily="18" charset="0"/>
                  </a:rPr>
                  <a:t> </a:t>
                </a:r>
                <a:r>
                  <a:rPr lang="en-US" altLang="en-US" sz="2100" dirty="0" err="1">
                    <a:latin typeface="Times New Roman" panose="02020603050405020304" pitchFamily="18" charset="0"/>
                  </a:rPr>
                  <a:t>khi</a:t>
                </a:r>
                <a:r>
                  <a:rPr lang="en-US" altLang="en-US" sz="2100" dirty="0">
                    <a:latin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en-US" sz="2100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altLang="en-US" sz="2100" b="0" i="1" smtClean="0">
                        <a:latin typeface="Cambria Math" panose="02040503050406030204" pitchFamily="18" charset="0"/>
                      </a:rPr>
                      <m:t>=−2;</m:t>
                    </m:r>
                  </m:oMath>
                </a14:m>
                <a:r>
                  <a:rPr lang="en-US" altLang="en-US" sz="2100" dirty="0">
                    <a:latin typeface="Times New Roman" panose="02020603050405020304" pitchFamily="18" charset="0"/>
                  </a:rPr>
                  <a:t> </a:t>
                </a:r>
              </a:p>
              <a:p>
                <a:pPr>
                  <a:lnSpc>
                    <a:spcPct val="150000"/>
                  </a:lnSpc>
                  <a:spcBef>
                    <a:spcPct val="5000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en-US" sz="2100" i="1"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US" altLang="en-US" sz="2100" i="1">
                          <a:latin typeface="Cambria Math" panose="02040503050406030204" pitchFamily="18" charset="0"/>
                        </a:rPr>
                        <m:t>=14; </m:t>
                      </m:r>
                      <m:r>
                        <a:rPr lang="en-US" altLang="en-US" sz="2100" i="1"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en-US" altLang="en-US" sz="2100" i="1">
                          <a:latin typeface="Cambria Math" panose="02040503050406030204" pitchFamily="18" charset="0"/>
                        </a:rPr>
                        <m:t>=−4</m:t>
                      </m:r>
                    </m:oMath>
                  </m:oMathPara>
                </a14:m>
                <a:endParaRPr lang="en-US" altLang="en-US" sz="2100" dirty="0">
                  <a:latin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Bef>
                    <a:spcPct val="50000"/>
                  </a:spcBef>
                  <a:buFontTx/>
                  <a:buNone/>
                </a:pPr>
                <a:endParaRPr lang="en-US" altLang="en-US" sz="2100" dirty="0">
                  <a:latin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5" name="Text 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489949" y="897972"/>
                <a:ext cx="5953070" cy="1708160"/>
              </a:xfrm>
              <a:prstGeom prst="rect">
                <a:avLst/>
              </a:prstGeom>
              <a:blipFill>
                <a:blip r:embed="rId3"/>
                <a:stretch>
                  <a:fillRect l="-122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0" name="Text Box 17"/>
          <p:cNvSpPr txBox="1">
            <a:spLocks noChangeArrowheads="1"/>
          </p:cNvSpPr>
          <p:nvPr/>
        </p:nvSpPr>
        <p:spPr bwMode="auto">
          <a:xfrm>
            <a:off x="1489949" y="3044438"/>
            <a:ext cx="6108144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en-US" altLang="en-US" sz="2100" b="1" dirty="0" err="1">
                <a:latin typeface="Times New Roman" panose="02020603050405020304" pitchFamily="18" charset="0"/>
              </a:rPr>
              <a:t>Tính</a:t>
            </a:r>
            <a:r>
              <a:rPr lang="en-US" altLang="en-US" sz="2100" b="1" dirty="0">
                <a:latin typeface="Times New Roman" panose="02020603050405020304" pitchFamily="18" charset="0"/>
              </a:rPr>
              <a:t> </a:t>
            </a:r>
            <a:r>
              <a:rPr lang="en-US" altLang="en-US" sz="2100" b="1" dirty="0" err="1">
                <a:latin typeface="Times New Roman" panose="02020603050405020304" pitchFamily="18" charset="0"/>
              </a:rPr>
              <a:t>chất</a:t>
            </a:r>
            <a:r>
              <a:rPr lang="en-US" altLang="en-US" sz="2100" b="1" dirty="0">
                <a:latin typeface="Times New Roman" panose="02020603050405020304" pitchFamily="18" charset="0"/>
              </a:rPr>
              <a:t> </a:t>
            </a:r>
            <a:r>
              <a:rPr lang="en-US" altLang="en-US" sz="2100" b="1" dirty="0" err="1">
                <a:latin typeface="Times New Roman" panose="02020603050405020304" pitchFamily="18" charset="0"/>
              </a:rPr>
              <a:t>phân</a:t>
            </a:r>
            <a:r>
              <a:rPr lang="en-US" altLang="en-US" sz="2100" b="1" dirty="0">
                <a:latin typeface="Times New Roman" panose="02020603050405020304" pitchFamily="18" charset="0"/>
              </a:rPr>
              <a:t> </a:t>
            </a:r>
            <a:r>
              <a:rPr lang="en-US" altLang="en-US" sz="2100" b="1" dirty="0" err="1">
                <a:latin typeface="Times New Roman" panose="02020603050405020304" pitchFamily="18" charset="0"/>
              </a:rPr>
              <a:t>phối</a:t>
            </a:r>
            <a:r>
              <a:rPr lang="en-US" altLang="en-US" sz="2100" b="1" dirty="0">
                <a:latin typeface="Times New Roman" panose="02020603050405020304" pitchFamily="18" charset="0"/>
              </a:rPr>
              <a:t> </a:t>
            </a:r>
            <a:r>
              <a:rPr lang="en-US" altLang="en-US" sz="2100" b="1" dirty="0" err="1">
                <a:latin typeface="Times New Roman" panose="02020603050405020304" pitchFamily="18" charset="0"/>
              </a:rPr>
              <a:t>giữa</a:t>
            </a:r>
            <a:r>
              <a:rPr lang="en-US" altLang="en-US" sz="2100" b="1" dirty="0">
                <a:latin typeface="Times New Roman" panose="02020603050405020304" pitchFamily="18" charset="0"/>
              </a:rPr>
              <a:t> </a:t>
            </a:r>
            <a:r>
              <a:rPr lang="en-US" altLang="en-US" sz="2100" b="1" dirty="0" err="1">
                <a:latin typeface="Times New Roman" panose="02020603050405020304" pitchFamily="18" charset="0"/>
              </a:rPr>
              <a:t>phép</a:t>
            </a:r>
            <a:r>
              <a:rPr lang="en-US" altLang="en-US" sz="2100" b="1" dirty="0">
                <a:latin typeface="Times New Roman" panose="02020603050405020304" pitchFamily="18" charset="0"/>
              </a:rPr>
              <a:t> </a:t>
            </a:r>
            <a:r>
              <a:rPr lang="en-US" altLang="en-US" sz="2100" b="1" dirty="0" err="1">
                <a:latin typeface="Times New Roman" panose="02020603050405020304" pitchFamily="18" charset="0"/>
              </a:rPr>
              <a:t>nhân</a:t>
            </a:r>
            <a:r>
              <a:rPr lang="en-US" altLang="en-US" sz="2100" b="1" dirty="0">
                <a:latin typeface="Times New Roman" panose="02020603050405020304" pitchFamily="18" charset="0"/>
              </a:rPr>
              <a:t> </a:t>
            </a:r>
            <a:r>
              <a:rPr lang="en-US" altLang="en-US" sz="2100" b="1" dirty="0" err="1">
                <a:latin typeface="Times New Roman" panose="02020603050405020304" pitchFamily="18" charset="0"/>
              </a:rPr>
              <a:t>và</a:t>
            </a:r>
            <a:r>
              <a:rPr lang="en-US" altLang="en-US" sz="2100" b="1" dirty="0">
                <a:latin typeface="Times New Roman" panose="02020603050405020304" pitchFamily="18" charset="0"/>
              </a:rPr>
              <a:t> </a:t>
            </a:r>
            <a:r>
              <a:rPr lang="en-US" altLang="en-US" sz="2100" b="1" dirty="0" err="1">
                <a:latin typeface="Times New Roman" panose="02020603050405020304" pitchFamily="18" charset="0"/>
              </a:rPr>
              <a:t>phép</a:t>
            </a:r>
            <a:r>
              <a:rPr lang="en-US" altLang="en-US" sz="2100" b="1" dirty="0">
                <a:latin typeface="Times New Roman" panose="02020603050405020304" pitchFamily="18" charset="0"/>
              </a:rPr>
              <a:t> </a:t>
            </a:r>
            <a:r>
              <a:rPr lang="en-US" altLang="en-US" sz="2100" b="1" dirty="0" err="1">
                <a:latin typeface="Times New Roman" panose="02020603050405020304" pitchFamily="18" charset="0"/>
              </a:rPr>
              <a:t>cộng</a:t>
            </a:r>
            <a:endParaRPr lang="en-US" altLang="en-US" sz="2100" b="1" dirty="0">
              <a:latin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1" name="Rounded Rectangle 90"/>
              <p:cNvSpPr/>
              <p:nvPr/>
            </p:nvSpPr>
            <p:spPr>
              <a:xfrm>
                <a:off x="2796661" y="3783029"/>
                <a:ext cx="3366407" cy="530727"/>
              </a:xfrm>
              <a:prstGeom prst="round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10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a</m:t>
                      </m:r>
                      <m:r>
                        <a:rPr lang="en-US" sz="210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d>
                        <m:dPr>
                          <m:ctrlPr>
                            <a:rPr lang="en-US" sz="210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sz="21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b</m:t>
                          </m:r>
                          <m:r>
                            <a:rPr lang="en-US" sz="21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m:rPr>
                              <m:sty m:val="p"/>
                            </m:rPr>
                            <a:rPr lang="en-US" sz="21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c</m:t>
                          </m:r>
                        </m:e>
                      </m:d>
                      <m:r>
                        <a:rPr lang="en-US" sz="210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sz="210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a</m:t>
                      </m:r>
                      <m:r>
                        <a:rPr lang="en-US" sz="210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. </m:t>
                      </m:r>
                      <m:r>
                        <m:rPr>
                          <m:sty m:val="p"/>
                        </m:rPr>
                        <a:rPr lang="en-US" sz="210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b</m:t>
                      </m:r>
                      <m:r>
                        <a:rPr lang="en-US" sz="210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US" sz="210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a</m:t>
                      </m:r>
                      <m:r>
                        <a:rPr lang="en-US" sz="210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r>
                        <m:rPr>
                          <m:sty m:val="p"/>
                        </m:rPr>
                        <a:rPr lang="en-US" sz="210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c</m:t>
                      </m:r>
                    </m:oMath>
                  </m:oMathPara>
                </a14:m>
                <a:endParaRPr lang="en-US" sz="21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1" name="Rounded Rectangle 9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96661" y="3783029"/>
                <a:ext cx="3366407" cy="530727"/>
              </a:xfrm>
              <a:prstGeom prst="round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38788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5" grpId="0"/>
      <p:bldP spid="90" grpId="0"/>
      <p:bldP spid="9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6" name="Google Shape;2156;p50"/>
          <p:cNvSpPr txBox="1">
            <a:spLocks noGrp="1"/>
          </p:cNvSpPr>
          <p:nvPr>
            <p:ph type="subTitle" idx="1"/>
          </p:nvPr>
        </p:nvSpPr>
        <p:spPr>
          <a:xfrm>
            <a:off x="5652113" y="4055575"/>
            <a:ext cx="2730000" cy="76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chất</a:t>
            </a:r>
            <a:r>
              <a:rPr lang="en-US" dirty="0"/>
              <a:t> </a:t>
            </a:r>
            <a:r>
              <a:rPr lang="en-US" dirty="0" err="1"/>
              <a:t>phân</a:t>
            </a:r>
            <a:r>
              <a:rPr lang="en-US" dirty="0"/>
              <a:t> </a:t>
            </a:r>
            <a:r>
              <a:rPr lang="en-US" dirty="0" err="1"/>
              <a:t>phối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phép</a:t>
            </a:r>
            <a:r>
              <a:rPr lang="en-US" dirty="0"/>
              <a:t> </a:t>
            </a:r>
            <a:r>
              <a:rPr lang="en-US" dirty="0" err="1"/>
              <a:t>nhân</a:t>
            </a:r>
            <a:r>
              <a:rPr lang="en-US" dirty="0"/>
              <a:t> </a:t>
            </a:r>
            <a:r>
              <a:rPr lang="en-US" dirty="0" err="1"/>
              <a:t>đối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phép</a:t>
            </a:r>
            <a:r>
              <a:rPr lang="en-US" dirty="0"/>
              <a:t> </a:t>
            </a:r>
            <a:r>
              <a:rPr lang="en-US" dirty="0" err="1"/>
              <a:t>cộng</a:t>
            </a:r>
            <a:endParaRPr dirty="0"/>
          </a:p>
        </p:txBody>
      </p:sp>
      <p:sp>
        <p:nvSpPr>
          <p:cNvPr id="2157" name="Google Shape;2157;p50"/>
          <p:cNvSpPr txBox="1">
            <a:spLocks noGrp="1"/>
          </p:cNvSpPr>
          <p:nvPr>
            <p:ph type="subTitle" idx="2"/>
          </p:nvPr>
        </p:nvSpPr>
        <p:spPr>
          <a:xfrm>
            <a:off x="761888" y="4055575"/>
            <a:ext cx="2730000" cy="76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chất</a:t>
            </a:r>
            <a:r>
              <a:rPr lang="en-US" dirty="0"/>
              <a:t> </a:t>
            </a:r>
            <a:r>
              <a:rPr lang="en-US" dirty="0" err="1"/>
              <a:t>giao</a:t>
            </a:r>
            <a:r>
              <a:rPr lang="en-US" dirty="0"/>
              <a:t> </a:t>
            </a:r>
            <a:r>
              <a:rPr lang="en-US" dirty="0" err="1"/>
              <a:t>hoán</a:t>
            </a:r>
            <a:endParaRPr dirty="0"/>
          </a:p>
        </p:txBody>
      </p:sp>
      <p:sp>
        <p:nvSpPr>
          <p:cNvPr id="2158" name="Google Shape;2158;p50"/>
          <p:cNvSpPr txBox="1">
            <a:spLocks noGrp="1"/>
          </p:cNvSpPr>
          <p:nvPr>
            <p:ph type="subTitle" idx="3"/>
          </p:nvPr>
        </p:nvSpPr>
        <p:spPr>
          <a:xfrm>
            <a:off x="3207000" y="2605884"/>
            <a:ext cx="2730000" cy="76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chất</a:t>
            </a:r>
            <a:r>
              <a:rPr lang="en-US" dirty="0"/>
              <a:t> </a:t>
            </a:r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hợp</a:t>
            </a:r>
            <a:endParaRPr dirty="0"/>
          </a:p>
        </p:txBody>
      </p:sp>
      <p:sp>
        <p:nvSpPr>
          <p:cNvPr id="2159" name="Google Shape;2159;p50"/>
          <p:cNvSpPr txBox="1">
            <a:spLocks noGrp="1"/>
          </p:cNvSpPr>
          <p:nvPr>
            <p:ph type="title"/>
          </p:nvPr>
        </p:nvSpPr>
        <p:spPr>
          <a:xfrm>
            <a:off x="753825" y="420100"/>
            <a:ext cx="7444800" cy="64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60" name="Google Shape;2160;p50"/>
              <p:cNvSpPr/>
              <p:nvPr/>
            </p:nvSpPr>
            <p:spPr>
              <a:xfrm>
                <a:off x="1311075" y="3689488"/>
                <a:ext cx="1665900" cy="364500"/>
              </a:xfrm>
              <a:prstGeom prst="roundRect">
                <a:avLst>
                  <a:gd name="adj" fmla="val 16667"/>
                </a:avLst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solidFill>
                            <a:schemeClr val="dk1"/>
                          </a:solidFill>
                          <a:latin typeface="Cambria Math" panose="02040503050406030204" pitchFamily="18" charset="0"/>
                          <a:ea typeface="Vibur"/>
                          <a:cs typeface="Vibur"/>
                          <a:sym typeface="Vibur"/>
                        </a:rPr>
                        <m:t>𝑎</m:t>
                      </m:r>
                      <m:r>
                        <a:rPr lang="en-US" sz="2200" b="0" i="1" smtClean="0">
                          <a:solidFill>
                            <a:schemeClr val="dk1"/>
                          </a:solidFill>
                          <a:latin typeface="Cambria Math" panose="02040503050406030204" pitchFamily="18" charset="0"/>
                          <a:ea typeface="Vibur"/>
                          <a:cs typeface="Vibur"/>
                          <a:sym typeface="Vibur"/>
                        </a:rPr>
                        <m:t>.</m:t>
                      </m:r>
                      <m:r>
                        <a:rPr lang="en-US" sz="2200" b="0" i="1" smtClean="0">
                          <a:solidFill>
                            <a:schemeClr val="dk1"/>
                          </a:solidFill>
                          <a:latin typeface="Cambria Math" panose="02040503050406030204" pitchFamily="18" charset="0"/>
                          <a:ea typeface="Vibur"/>
                          <a:cs typeface="Vibur"/>
                          <a:sym typeface="Vibur"/>
                        </a:rPr>
                        <m:t>𝑏</m:t>
                      </m:r>
                      <m:r>
                        <a:rPr lang="en-US" sz="2200" b="0" i="1" smtClean="0">
                          <a:solidFill>
                            <a:schemeClr val="dk1"/>
                          </a:solidFill>
                          <a:latin typeface="Cambria Math" panose="02040503050406030204" pitchFamily="18" charset="0"/>
                          <a:ea typeface="Vibur"/>
                          <a:cs typeface="Vibur"/>
                          <a:sym typeface="Vibur"/>
                        </a:rPr>
                        <m:t>=</m:t>
                      </m:r>
                      <m:r>
                        <a:rPr lang="en-US" sz="2200" b="0" i="1" smtClean="0">
                          <a:solidFill>
                            <a:schemeClr val="dk1"/>
                          </a:solidFill>
                          <a:latin typeface="Cambria Math" panose="02040503050406030204" pitchFamily="18" charset="0"/>
                          <a:ea typeface="Vibur"/>
                          <a:cs typeface="Vibur"/>
                          <a:sym typeface="Vibur"/>
                        </a:rPr>
                        <m:t>𝑏</m:t>
                      </m:r>
                      <m:r>
                        <a:rPr lang="en-US" sz="2200" b="0" i="1" smtClean="0">
                          <a:solidFill>
                            <a:schemeClr val="dk1"/>
                          </a:solidFill>
                          <a:latin typeface="Cambria Math" panose="02040503050406030204" pitchFamily="18" charset="0"/>
                          <a:ea typeface="Vibur"/>
                          <a:cs typeface="Vibur"/>
                          <a:sym typeface="Vibur"/>
                        </a:rPr>
                        <m:t>.</m:t>
                      </m:r>
                      <m:r>
                        <a:rPr lang="en-US" sz="2200" b="0" i="1" smtClean="0">
                          <a:solidFill>
                            <a:schemeClr val="dk1"/>
                          </a:solidFill>
                          <a:latin typeface="Cambria Math" panose="02040503050406030204" pitchFamily="18" charset="0"/>
                          <a:ea typeface="Vibur"/>
                          <a:cs typeface="Vibur"/>
                          <a:sym typeface="Vibur"/>
                        </a:rPr>
                        <m:t>𝑎</m:t>
                      </m:r>
                    </m:oMath>
                  </m:oMathPara>
                </a14:m>
                <a:endParaRPr sz="2200" dirty="0">
                  <a:solidFill>
                    <a:schemeClr val="dk1"/>
                  </a:solidFill>
                  <a:latin typeface="Vibur"/>
                  <a:ea typeface="Vibur"/>
                  <a:cs typeface="Vibur"/>
                  <a:sym typeface="Vibur"/>
                </a:endParaRPr>
              </a:p>
            </p:txBody>
          </p:sp>
        </mc:Choice>
        <mc:Fallback xmlns="">
          <p:sp>
            <p:nvSpPr>
              <p:cNvPr id="2160" name="Google Shape;2160;p5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1075" y="3689488"/>
                <a:ext cx="1665900" cy="364500"/>
              </a:xfrm>
              <a:prstGeom prst="roundRect">
                <a:avLst>
                  <a:gd name="adj" fmla="val 16667"/>
                </a:avLst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164" name="Google Shape;2164;p50"/>
          <p:cNvGrpSpPr/>
          <p:nvPr/>
        </p:nvGrpSpPr>
        <p:grpSpPr>
          <a:xfrm>
            <a:off x="1663273" y="2543939"/>
            <a:ext cx="927254" cy="923917"/>
            <a:chOff x="-243665" y="2997029"/>
            <a:chExt cx="355474" cy="354208"/>
          </a:xfrm>
        </p:grpSpPr>
        <p:sp>
          <p:nvSpPr>
            <p:cNvPr id="2165" name="Google Shape;2165;p50"/>
            <p:cNvSpPr/>
            <p:nvPr/>
          </p:nvSpPr>
          <p:spPr>
            <a:xfrm>
              <a:off x="-243665" y="3203737"/>
              <a:ext cx="85730" cy="130586"/>
            </a:xfrm>
            <a:custGeom>
              <a:avLst/>
              <a:gdLst/>
              <a:ahLst/>
              <a:cxnLst/>
              <a:rect l="l" t="t" r="r" b="b"/>
              <a:pathLst>
                <a:path w="13411" h="20428" extrusionOk="0">
                  <a:moveTo>
                    <a:pt x="5007" y="0"/>
                  </a:moveTo>
                  <a:cubicBezTo>
                    <a:pt x="4033" y="0"/>
                    <a:pt x="3077" y="293"/>
                    <a:pt x="2369" y="958"/>
                  </a:cubicBezTo>
                  <a:cubicBezTo>
                    <a:pt x="1569" y="1792"/>
                    <a:pt x="1135" y="2959"/>
                    <a:pt x="1202" y="4127"/>
                  </a:cubicBezTo>
                  <a:cubicBezTo>
                    <a:pt x="1268" y="5294"/>
                    <a:pt x="1535" y="6462"/>
                    <a:pt x="1969" y="7529"/>
                  </a:cubicBezTo>
                  <a:cubicBezTo>
                    <a:pt x="3070" y="10531"/>
                    <a:pt x="4537" y="13367"/>
                    <a:pt x="6339" y="16002"/>
                  </a:cubicBezTo>
                  <a:lnTo>
                    <a:pt x="2169" y="15168"/>
                  </a:lnTo>
                  <a:cubicBezTo>
                    <a:pt x="1927" y="15087"/>
                    <a:pt x="1672" y="15043"/>
                    <a:pt x="1420" y="15043"/>
                  </a:cubicBezTo>
                  <a:cubicBezTo>
                    <a:pt x="1256" y="15043"/>
                    <a:pt x="1093" y="15062"/>
                    <a:pt x="935" y="15101"/>
                  </a:cubicBezTo>
                  <a:cubicBezTo>
                    <a:pt x="234" y="15435"/>
                    <a:pt x="1068" y="16035"/>
                    <a:pt x="1469" y="16169"/>
                  </a:cubicBezTo>
                  <a:cubicBezTo>
                    <a:pt x="2269" y="16469"/>
                    <a:pt x="3103" y="16702"/>
                    <a:pt x="3937" y="16902"/>
                  </a:cubicBezTo>
                  <a:cubicBezTo>
                    <a:pt x="3036" y="16936"/>
                    <a:pt x="2136" y="17036"/>
                    <a:pt x="1235" y="17169"/>
                  </a:cubicBezTo>
                  <a:cubicBezTo>
                    <a:pt x="901" y="17203"/>
                    <a:pt x="568" y="17303"/>
                    <a:pt x="268" y="17469"/>
                  </a:cubicBezTo>
                  <a:cubicBezTo>
                    <a:pt x="201" y="17503"/>
                    <a:pt x="134" y="17570"/>
                    <a:pt x="101" y="17636"/>
                  </a:cubicBezTo>
                  <a:cubicBezTo>
                    <a:pt x="1" y="17836"/>
                    <a:pt x="268" y="17970"/>
                    <a:pt x="468" y="18037"/>
                  </a:cubicBezTo>
                  <a:cubicBezTo>
                    <a:pt x="985" y="18187"/>
                    <a:pt x="1519" y="18262"/>
                    <a:pt x="2052" y="18262"/>
                  </a:cubicBezTo>
                  <a:cubicBezTo>
                    <a:pt x="2575" y="18262"/>
                    <a:pt x="3097" y="18190"/>
                    <a:pt x="3603" y="18046"/>
                  </a:cubicBezTo>
                  <a:lnTo>
                    <a:pt x="3603" y="18046"/>
                  </a:lnTo>
                  <a:cubicBezTo>
                    <a:pt x="2963" y="18245"/>
                    <a:pt x="1834" y="19415"/>
                    <a:pt x="1769" y="20038"/>
                  </a:cubicBezTo>
                  <a:cubicBezTo>
                    <a:pt x="1735" y="20138"/>
                    <a:pt x="1769" y="20205"/>
                    <a:pt x="1802" y="20271"/>
                  </a:cubicBezTo>
                  <a:cubicBezTo>
                    <a:pt x="1835" y="20305"/>
                    <a:pt x="1869" y="20372"/>
                    <a:pt x="1936" y="20372"/>
                  </a:cubicBezTo>
                  <a:cubicBezTo>
                    <a:pt x="2061" y="20409"/>
                    <a:pt x="2186" y="20428"/>
                    <a:pt x="2309" y="20428"/>
                  </a:cubicBezTo>
                  <a:cubicBezTo>
                    <a:pt x="2515" y="20428"/>
                    <a:pt x="2715" y="20376"/>
                    <a:pt x="2903" y="20271"/>
                  </a:cubicBezTo>
                  <a:cubicBezTo>
                    <a:pt x="4070" y="19838"/>
                    <a:pt x="5337" y="19338"/>
                    <a:pt x="6137" y="18372"/>
                  </a:cubicBezTo>
                  <a:lnTo>
                    <a:pt x="6137" y="18372"/>
                  </a:lnTo>
                  <a:cubicBezTo>
                    <a:pt x="6089" y="18444"/>
                    <a:pt x="7373" y="18937"/>
                    <a:pt x="7473" y="18971"/>
                  </a:cubicBezTo>
                  <a:cubicBezTo>
                    <a:pt x="7848" y="19046"/>
                    <a:pt x="8223" y="19083"/>
                    <a:pt x="8599" y="19083"/>
                  </a:cubicBezTo>
                  <a:cubicBezTo>
                    <a:pt x="8724" y="19083"/>
                    <a:pt x="8849" y="19079"/>
                    <a:pt x="8974" y="19071"/>
                  </a:cubicBezTo>
                  <a:cubicBezTo>
                    <a:pt x="10008" y="18971"/>
                    <a:pt x="10975" y="18504"/>
                    <a:pt x="11676" y="17736"/>
                  </a:cubicBezTo>
                  <a:cubicBezTo>
                    <a:pt x="13077" y="16235"/>
                    <a:pt x="13410" y="13967"/>
                    <a:pt x="13144" y="11966"/>
                  </a:cubicBezTo>
                  <a:lnTo>
                    <a:pt x="10342" y="2692"/>
                  </a:lnTo>
                  <a:cubicBezTo>
                    <a:pt x="9207" y="1692"/>
                    <a:pt x="8040" y="724"/>
                    <a:pt x="6606" y="257"/>
                  </a:cubicBezTo>
                  <a:cubicBezTo>
                    <a:pt x="6093" y="90"/>
                    <a:pt x="5547" y="0"/>
                    <a:pt x="500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6" name="Google Shape;2166;p50"/>
            <p:cNvSpPr/>
            <p:nvPr/>
          </p:nvSpPr>
          <p:spPr>
            <a:xfrm>
              <a:off x="26297" y="3203737"/>
              <a:ext cx="85512" cy="130586"/>
            </a:xfrm>
            <a:custGeom>
              <a:avLst/>
              <a:gdLst/>
              <a:ahLst/>
              <a:cxnLst/>
              <a:rect l="l" t="t" r="r" b="b"/>
              <a:pathLst>
                <a:path w="13377" h="20428" extrusionOk="0">
                  <a:moveTo>
                    <a:pt x="8402" y="0"/>
                  </a:moveTo>
                  <a:cubicBezTo>
                    <a:pt x="7863" y="0"/>
                    <a:pt x="7317" y="90"/>
                    <a:pt x="6805" y="257"/>
                  </a:cubicBezTo>
                  <a:cubicBezTo>
                    <a:pt x="5371" y="724"/>
                    <a:pt x="4170" y="1692"/>
                    <a:pt x="3069" y="2692"/>
                  </a:cubicBezTo>
                  <a:lnTo>
                    <a:pt x="234" y="11966"/>
                  </a:lnTo>
                  <a:cubicBezTo>
                    <a:pt x="0" y="13967"/>
                    <a:pt x="334" y="16235"/>
                    <a:pt x="1701" y="17736"/>
                  </a:cubicBezTo>
                  <a:cubicBezTo>
                    <a:pt x="2435" y="18504"/>
                    <a:pt x="3402" y="18971"/>
                    <a:pt x="4437" y="19071"/>
                  </a:cubicBezTo>
                  <a:cubicBezTo>
                    <a:pt x="4562" y="19079"/>
                    <a:pt x="4687" y="19083"/>
                    <a:pt x="4811" y="19083"/>
                  </a:cubicBezTo>
                  <a:cubicBezTo>
                    <a:pt x="5185" y="19083"/>
                    <a:pt x="5554" y="19046"/>
                    <a:pt x="5904" y="18971"/>
                  </a:cubicBezTo>
                  <a:cubicBezTo>
                    <a:pt x="6038" y="18937"/>
                    <a:pt x="7305" y="18437"/>
                    <a:pt x="7272" y="18370"/>
                  </a:cubicBezTo>
                  <a:lnTo>
                    <a:pt x="7272" y="18370"/>
                  </a:lnTo>
                  <a:cubicBezTo>
                    <a:pt x="8072" y="19337"/>
                    <a:pt x="9307" y="19838"/>
                    <a:pt x="10508" y="20271"/>
                  </a:cubicBezTo>
                  <a:cubicBezTo>
                    <a:pt x="10695" y="20376"/>
                    <a:pt x="10896" y="20428"/>
                    <a:pt x="11093" y="20428"/>
                  </a:cubicBezTo>
                  <a:cubicBezTo>
                    <a:pt x="11212" y="20428"/>
                    <a:pt x="11329" y="20409"/>
                    <a:pt x="11442" y="20372"/>
                  </a:cubicBezTo>
                  <a:cubicBezTo>
                    <a:pt x="11508" y="20372"/>
                    <a:pt x="11575" y="20305"/>
                    <a:pt x="11608" y="20271"/>
                  </a:cubicBezTo>
                  <a:cubicBezTo>
                    <a:pt x="11642" y="20205"/>
                    <a:pt x="11642" y="20138"/>
                    <a:pt x="11642" y="20038"/>
                  </a:cubicBezTo>
                  <a:cubicBezTo>
                    <a:pt x="11542" y="19409"/>
                    <a:pt x="10392" y="18222"/>
                    <a:pt x="9788" y="18041"/>
                  </a:cubicBezTo>
                  <a:lnTo>
                    <a:pt x="9788" y="18041"/>
                  </a:lnTo>
                  <a:cubicBezTo>
                    <a:pt x="10300" y="18188"/>
                    <a:pt x="10829" y="18262"/>
                    <a:pt x="11358" y="18262"/>
                  </a:cubicBezTo>
                  <a:cubicBezTo>
                    <a:pt x="11892" y="18262"/>
                    <a:pt x="12426" y="18187"/>
                    <a:pt x="12943" y="18037"/>
                  </a:cubicBezTo>
                  <a:cubicBezTo>
                    <a:pt x="13109" y="17970"/>
                    <a:pt x="13376" y="17836"/>
                    <a:pt x="13310" y="17636"/>
                  </a:cubicBezTo>
                  <a:cubicBezTo>
                    <a:pt x="13276" y="17570"/>
                    <a:pt x="13209" y="17503"/>
                    <a:pt x="13143" y="17469"/>
                  </a:cubicBezTo>
                  <a:cubicBezTo>
                    <a:pt x="12843" y="17303"/>
                    <a:pt x="12509" y="17203"/>
                    <a:pt x="12175" y="17169"/>
                  </a:cubicBezTo>
                  <a:cubicBezTo>
                    <a:pt x="11275" y="17036"/>
                    <a:pt x="10374" y="16936"/>
                    <a:pt x="9473" y="16902"/>
                  </a:cubicBezTo>
                  <a:cubicBezTo>
                    <a:pt x="10307" y="16736"/>
                    <a:pt x="11108" y="16469"/>
                    <a:pt x="11909" y="16169"/>
                  </a:cubicBezTo>
                  <a:cubicBezTo>
                    <a:pt x="12342" y="16035"/>
                    <a:pt x="13176" y="15435"/>
                    <a:pt x="12476" y="15101"/>
                  </a:cubicBezTo>
                  <a:cubicBezTo>
                    <a:pt x="12318" y="15062"/>
                    <a:pt x="12155" y="15043"/>
                    <a:pt x="11990" y="15043"/>
                  </a:cubicBezTo>
                  <a:cubicBezTo>
                    <a:pt x="11738" y="15043"/>
                    <a:pt x="11484" y="15087"/>
                    <a:pt x="11241" y="15168"/>
                  </a:cubicBezTo>
                  <a:lnTo>
                    <a:pt x="7072" y="16002"/>
                  </a:lnTo>
                  <a:cubicBezTo>
                    <a:pt x="8840" y="13367"/>
                    <a:pt x="10307" y="10531"/>
                    <a:pt x="11442" y="7529"/>
                  </a:cubicBezTo>
                  <a:cubicBezTo>
                    <a:pt x="11875" y="6462"/>
                    <a:pt x="12142" y="5294"/>
                    <a:pt x="12209" y="4127"/>
                  </a:cubicBezTo>
                  <a:cubicBezTo>
                    <a:pt x="12275" y="2959"/>
                    <a:pt x="11842" y="1792"/>
                    <a:pt x="11008" y="958"/>
                  </a:cubicBezTo>
                  <a:cubicBezTo>
                    <a:pt x="10322" y="293"/>
                    <a:pt x="9373" y="0"/>
                    <a:pt x="840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7" name="Google Shape;2167;p50"/>
            <p:cNvSpPr/>
            <p:nvPr/>
          </p:nvSpPr>
          <p:spPr>
            <a:xfrm>
              <a:off x="-221700" y="3227511"/>
              <a:ext cx="59284" cy="72772"/>
            </a:xfrm>
            <a:custGeom>
              <a:avLst/>
              <a:gdLst/>
              <a:ahLst/>
              <a:cxnLst/>
              <a:rect l="l" t="t" r="r" b="b"/>
              <a:pathLst>
                <a:path w="9274" h="11384" extrusionOk="0">
                  <a:moveTo>
                    <a:pt x="119" y="0"/>
                  </a:moveTo>
                  <a:cubicBezTo>
                    <a:pt x="109" y="0"/>
                    <a:pt x="103" y="3"/>
                    <a:pt x="101" y="7"/>
                  </a:cubicBezTo>
                  <a:cubicBezTo>
                    <a:pt x="1" y="141"/>
                    <a:pt x="2736" y="2009"/>
                    <a:pt x="5271" y="5211"/>
                  </a:cubicBezTo>
                  <a:cubicBezTo>
                    <a:pt x="7746" y="8346"/>
                    <a:pt x="9046" y="11383"/>
                    <a:pt x="9203" y="11383"/>
                  </a:cubicBezTo>
                  <a:cubicBezTo>
                    <a:pt x="9204" y="11383"/>
                    <a:pt x="9206" y="11383"/>
                    <a:pt x="9207" y="11382"/>
                  </a:cubicBezTo>
                  <a:cubicBezTo>
                    <a:pt x="9274" y="11349"/>
                    <a:pt x="9040" y="10548"/>
                    <a:pt x="8473" y="9314"/>
                  </a:cubicBezTo>
                  <a:cubicBezTo>
                    <a:pt x="6939" y="6145"/>
                    <a:pt x="4704" y="3343"/>
                    <a:pt x="1935" y="1175"/>
                  </a:cubicBezTo>
                  <a:cubicBezTo>
                    <a:pt x="944" y="401"/>
                    <a:pt x="241" y="0"/>
                    <a:pt x="1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8" name="Google Shape;2168;p50"/>
            <p:cNvSpPr/>
            <p:nvPr/>
          </p:nvSpPr>
          <p:spPr>
            <a:xfrm>
              <a:off x="30772" y="3227511"/>
              <a:ext cx="59284" cy="72772"/>
            </a:xfrm>
            <a:custGeom>
              <a:avLst/>
              <a:gdLst/>
              <a:ahLst/>
              <a:cxnLst/>
              <a:rect l="l" t="t" r="r" b="b"/>
              <a:pathLst>
                <a:path w="9274" h="11384" extrusionOk="0">
                  <a:moveTo>
                    <a:pt x="9156" y="0"/>
                  </a:moveTo>
                  <a:cubicBezTo>
                    <a:pt x="9034" y="0"/>
                    <a:pt x="8330" y="401"/>
                    <a:pt x="7339" y="1175"/>
                  </a:cubicBezTo>
                  <a:cubicBezTo>
                    <a:pt x="4570" y="3343"/>
                    <a:pt x="2336" y="6145"/>
                    <a:pt x="801" y="9314"/>
                  </a:cubicBezTo>
                  <a:cubicBezTo>
                    <a:pt x="234" y="10548"/>
                    <a:pt x="1" y="11349"/>
                    <a:pt x="67" y="11382"/>
                  </a:cubicBezTo>
                  <a:cubicBezTo>
                    <a:pt x="69" y="11383"/>
                    <a:pt x="70" y="11383"/>
                    <a:pt x="72" y="11383"/>
                  </a:cubicBezTo>
                  <a:cubicBezTo>
                    <a:pt x="227" y="11383"/>
                    <a:pt x="1462" y="8313"/>
                    <a:pt x="4003" y="5211"/>
                  </a:cubicBezTo>
                  <a:cubicBezTo>
                    <a:pt x="6539" y="2042"/>
                    <a:pt x="9274" y="141"/>
                    <a:pt x="9174" y="7"/>
                  </a:cubicBezTo>
                  <a:cubicBezTo>
                    <a:pt x="9171" y="3"/>
                    <a:pt x="9165" y="0"/>
                    <a:pt x="915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9" name="Google Shape;2169;p50"/>
            <p:cNvSpPr/>
            <p:nvPr/>
          </p:nvSpPr>
          <p:spPr>
            <a:xfrm>
              <a:off x="-193861" y="3182814"/>
              <a:ext cx="68975" cy="168423"/>
            </a:xfrm>
            <a:custGeom>
              <a:avLst/>
              <a:gdLst/>
              <a:ahLst/>
              <a:cxnLst/>
              <a:rect l="l" t="t" r="r" b="b"/>
              <a:pathLst>
                <a:path w="10790" h="26347" extrusionOk="0">
                  <a:moveTo>
                    <a:pt x="8376" y="1"/>
                  </a:moveTo>
                  <a:cubicBezTo>
                    <a:pt x="5462" y="1"/>
                    <a:pt x="3035" y="2192"/>
                    <a:pt x="2050" y="4998"/>
                  </a:cubicBezTo>
                  <a:cubicBezTo>
                    <a:pt x="1316" y="7066"/>
                    <a:pt x="1383" y="9368"/>
                    <a:pt x="1717" y="11536"/>
                  </a:cubicBezTo>
                  <a:cubicBezTo>
                    <a:pt x="2284" y="14972"/>
                    <a:pt x="3418" y="18274"/>
                    <a:pt x="5086" y="21343"/>
                  </a:cubicBezTo>
                  <a:cubicBezTo>
                    <a:pt x="4297" y="21196"/>
                    <a:pt x="3498" y="21120"/>
                    <a:pt x="2701" y="21120"/>
                  </a:cubicBezTo>
                  <a:cubicBezTo>
                    <a:pt x="2047" y="21120"/>
                    <a:pt x="1395" y="21171"/>
                    <a:pt x="749" y="21276"/>
                  </a:cubicBezTo>
                  <a:cubicBezTo>
                    <a:pt x="416" y="21343"/>
                    <a:pt x="49" y="21476"/>
                    <a:pt x="15" y="21810"/>
                  </a:cubicBezTo>
                  <a:cubicBezTo>
                    <a:pt x="0" y="22232"/>
                    <a:pt x="584" y="22347"/>
                    <a:pt x="1278" y="22347"/>
                  </a:cubicBezTo>
                  <a:cubicBezTo>
                    <a:pt x="2120" y="22347"/>
                    <a:pt x="3125" y="22177"/>
                    <a:pt x="3418" y="22177"/>
                  </a:cubicBezTo>
                  <a:cubicBezTo>
                    <a:pt x="2684" y="22510"/>
                    <a:pt x="1950" y="22911"/>
                    <a:pt x="1316" y="23378"/>
                  </a:cubicBezTo>
                  <a:cubicBezTo>
                    <a:pt x="949" y="23611"/>
                    <a:pt x="582" y="23978"/>
                    <a:pt x="683" y="24412"/>
                  </a:cubicBezTo>
                  <a:cubicBezTo>
                    <a:pt x="869" y="24516"/>
                    <a:pt x="1071" y="24560"/>
                    <a:pt x="1278" y="24560"/>
                  </a:cubicBezTo>
                  <a:cubicBezTo>
                    <a:pt x="1665" y="24560"/>
                    <a:pt x="2069" y="24407"/>
                    <a:pt x="2417" y="24212"/>
                  </a:cubicBezTo>
                  <a:cubicBezTo>
                    <a:pt x="3118" y="23878"/>
                    <a:pt x="3785" y="23411"/>
                    <a:pt x="4419" y="22911"/>
                  </a:cubicBezTo>
                  <a:lnTo>
                    <a:pt x="4419" y="22911"/>
                  </a:lnTo>
                  <a:cubicBezTo>
                    <a:pt x="4285" y="23978"/>
                    <a:pt x="4452" y="25079"/>
                    <a:pt x="4919" y="26046"/>
                  </a:cubicBezTo>
                  <a:cubicBezTo>
                    <a:pt x="4986" y="26180"/>
                    <a:pt x="5086" y="26346"/>
                    <a:pt x="5252" y="26346"/>
                  </a:cubicBezTo>
                  <a:cubicBezTo>
                    <a:pt x="5419" y="26313"/>
                    <a:pt x="5453" y="26213"/>
                    <a:pt x="5519" y="26080"/>
                  </a:cubicBezTo>
                  <a:cubicBezTo>
                    <a:pt x="6053" y="25046"/>
                    <a:pt x="5920" y="23778"/>
                    <a:pt x="5753" y="22644"/>
                  </a:cubicBezTo>
                  <a:lnTo>
                    <a:pt x="5753" y="22644"/>
                  </a:lnTo>
                  <a:cubicBezTo>
                    <a:pt x="6295" y="22803"/>
                    <a:pt x="6855" y="22882"/>
                    <a:pt x="7413" y="22882"/>
                  </a:cubicBezTo>
                  <a:cubicBezTo>
                    <a:pt x="8605" y="22882"/>
                    <a:pt x="9790" y="22525"/>
                    <a:pt x="10790" y="21843"/>
                  </a:cubicBezTo>
                  <a:lnTo>
                    <a:pt x="9422" y="94"/>
                  </a:lnTo>
                  <a:cubicBezTo>
                    <a:pt x="9068" y="31"/>
                    <a:pt x="8718" y="1"/>
                    <a:pt x="837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0" name="Google Shape;2170;p50"/>
            <p:cNvSpPr/>
            <p:nvPr/>
          </p:nvSpPr>
          <p:spPr>
            <a:xfrm>
              <a:off x="-7609" y="3182137"/>
              <a:ext cx="68860" cy="169101"/>
            </a:xfrm>
            <a:custGeom>
              <a:avLst/>
              <a:gdLst/>
              <a:ahLst/>
              <a:cxnLst/>
              <a:rect l="l" t="t" r="r" b="b"/>
              <a:pathLst>
                <a:path w="10772" h="26453" extrusionOk="0">
                  <a:moveTo>
                    <a:pt x="1835" y="0"/>
                  </a:moveTo>
                  <a:lnTo>
                    <a:pt x="0" y="21949"/>
                  </a:lnTo>
                  <a:cubicBezTo>
                    <a:pt x="1000" y="22631"/>
                    <a:pt x="2170" y="22988"/>
                    <a:pt x="3363" y="22988"/>
                  </a:cubicBezTo>
                  <a:cubicBezTo>
                    <a:pt x="3921" y="22988"/>
                    <a:pt x="4484" y="22909"/>
                    <a:pt x="5037" y="22750"/>
                  </a:cubicBezTo>
                  <a:lnTo>
                    <a:pt x="5037" y="22750"/>
                  </a:lnTo>
                  <a:cubicBezTo>
                    <a:pt x="4870" y="23884"/>
                    <a:pt x="4737" y="25152"/>
                    <a:pt x="5237" y="26186"/>
                  </a:cubicBezTo>
                  <a:cubicBezTo>
                    <a:pt x="5304" y="26319"/>
                    <a:pt x="5371" y="26419"/>
                    <a:pt x="5504" y="26452"/>
                  </a:cubicBezTo>
                  <a:cubicBezTo>
                    <a:pt x="5671" y="26452"/>
                    <a:pt x="5771" y="26286"/>
                    <a:pt x="5838" y="26152"/>
                  </a:cubicBezTo>
                  <a:cubicBezTo>
                    <a:pt x="6305" y="25185"/>
                    <a:pt x="6505" y="24084"/>
                    <a:pt x="6371" y="23017"/>
                  </a:cubicBezTo>
                  <a:lnTo>
                    <a:pt x="6371" y="23017"/>
                  </a:lnTo>
                  <a:cubicBezTo>
                    <a:pt x="6972" y="23517"/>
                    <a:pt x="7639" y="23984"/>
                    <a:pt x="8373" y="24318"/>
                  </a:cubicBezTo>
                  <a:cubicBezTo>
                    <a:pt x="8721" y="24513"/>
                    <a:pt x="9125" y="24666"/>
                    <a:pt x="9503" y="24666"/>
                  </a:cubicBezTo>
                  <a:cubicBezTo>
                    <a:pt x="9705" y="24666"/>
                    <a:pt x="9900" y="24622"/>
                    <a:pt x="10074" y="24518"/>
                  </a:cubicBezTo>
                  <a:cubicBezTo>
                    <a:pt x="10174" y="24084"/>
                    <a:pt x="9807" y="23717"/>
                    <a:pt x="9474" y="23484"/>
                  </a:cubicBezTo>
                  <a:cubicBezTo>
                    <a:pt x="8807" y="23017"/>
                    <a:pt x="8106" y="22616"/>
                    <a:pt x="7339" y="22283"/>
                  </a:cubicBezTo>
                  <a:cubicBezTo>
                    <a:pt x="7650" y="22283"/>
                    <a:pt x="8663" y="22453"/>
                    <a:pt x="9504" y="22453"/>
                  </a:cubicBezTo>
                  <a:cubicBezTo>
                    <a:pt x="10196" y="22453"/>
                    <a:pt x="10771" y="22338"/>
                    <a:pt x="10741" y="21916"/>
                  </a:cubicBezTo>
                  <a:cubicBezTo>
                    <a:pt x="10708" y="21582"/>
                    <a:pt x="10341" y="21449"/>
                    <a:pt x="10007" y="21382"/>
                  </a:cubicBezTo>
                  <a:cubicBezTo>
                    <a:pt x="9362" y="21277"/>
                    <a:pt x="8709" y="21226"/>
                    <a:pt x="8056" y="21226"/>
                  </a:cubicBezTo>
                  <a:cubicBezTo>
                    <a:pt x="7258" y="21226"/>
                    <a:pt x="6460" y="21302"/>
                    <a:pt x="5671" y="21449"/>
                  </a:cubicBezTo>
                  <a:cubicBezTo>
                    <a:pt x="7339" y="18380"/>
                    <a:pt x="8473" y="15078"/>
                    <a:pt x="9040" y="11642"/>
                  </a:cubicBezTo>
                  <a:cubicBezTo>
                    <a:pt x="9374" y="9474"/>
                    <a:pt x="9440" y="7172"/>
                    <a:pt x="8706" y="5104"/>
                  </a:cubicBezTo>
                  <a:cubicBezTo>
                    <a:pt x="7572" y="1768"/>
                    <a:pt x="4970" y="767"/>
                    <a:pt x="18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1" name="Google Shape;2171;p50"/>
            <p:cNvSpPr/>
            <p:nvPr/>
          </p:nvSpPr>
          <p:spPr>
            <a:xfrm>
              <a:off x="-165829" y="3182776"/>
              <a:ext cx="204285" cy="166780"/>
            </a:xfrm>
            <a:custGeom>
              <a:avLst/>
              <a:gdLst/>
              <a:ahLst/>
              <a:cxnLst/>
              <a:rect l="l" t="t" r="r" b="b"/>
              <a:pathLst>
                <a:path w="31957" h="26090" extrusionOk="0">
                  <a:moveTo>
                    <a:pt x="26886" y="0"/>
                  </a:moveTo>
                  <a:lnTo>
                    <a:pt x="3369" y="1134"/>
                  </a:lnTo>
                  <a:cubicBezTo>
                    <a:pt x="701" y="6138"/>
                    <a:pt x="0" y="12609"/>
                    <a:pt x="2168" y="17913"/>
                  </a:cubicBezTo>
                  <a:cubicBezTo>
                    <a:pt x="4532" y="23698"/>
                    <a:pt x="9998" y="26090"/>
                    <a:pt x="15917" y="26090"/>
                  </a:cubicBezTo>
                  <a:cubicBezTo>
                    <a:pt x="16347" y="26090"/>
                    <a:pt x="16779" y="26077"/>
                    <a:pt x="17212" y="26052"/>
                  </a:cubicBezTo>
                  <a:cubicBezTo>
                    <a:pt x="19748" y="25952"/>
                    <a:pt x="22183" y="25152"/>
                    <a:pt x="24284" y="23751"/>
                  </a:cubicBezTo>
                  <a:cubicBezTo>
                    <a:pt x="31956" y="18480"/>
                    <a:pt x="30555" y="7239"/>
                    <a:pt x="268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2" name="Google Shape;2172;p50"/>
            <p:cNvSpPr/>
            <p:nvPr/>
          </p:nvSpPr>
          <p:spPr>
            <a:xfrm>
              <a:off x="-147496" y="3187251"/>
              <a:ext cx="165905" cy="135400"/>
            </a:xfrm>
            <a:custGeom>
              <a:avLst/>
              <a:gdLst/>
              <a:ahLst/>
              <a:cxnLst/>
              <a:rect l="l" t="t" r="r" b="b"/>
              <a:pathLst>
                <a:path w="25953" h="21181" extrusionOk="0">
                  <a:moveTo>
                    <a:pt x="21850" y="1"/>
                  </a:moveTo>
                  <a:lnTo>
                    <a:pt x="2736" y="935"/>
                  </a:lnTo>
                  <a:cubicBezTo>
                    <a:pt x="568" y="5004"/>
                    <a:pt x="1" y="10241"/>
                    <a:pt x="1769" y="14545"/>
                  </a:cubicBezTo>
                  <a:cubicBezTo>
                    <a:pt x="3694" y="19265"/>
                    <a:pt x="8105" y="21181"/>
                    <a:pt x="12904" y="21181"/>
                  </a:cubicBezTo>
                  <a:cubicBezTo>
                    <a:pt x="13260" y="21181"/>
                    <a:pt x="13618" y="21170"/>
                    <a:pt x="13978" y="21149"/>
                  </a:cubicBezTo>
                  <a:cubicBezTo>
                    <a:pt x="16046" y="21083"/>
                    <a:pt x="18014" y="20415"/>
                    <a:pt x="19748" y="19315"/>
                  </a:cubicBezTo>
                  <a:cubicBezTo>
                    <a:pt x="25953" y="15012"/>
                    <a:pt x="24819" y="5872"/>
                    <a:pt x="21850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3" name="Google Shape;2173;p50"/>
            <p:cNvSpPr/>
            <p:nvPr/>
          </p:nvSpPr>
          <p:spPr>
            <a:xfrm>
              <a:off x="-189712" y="2997029"/>
              <a:ext cx="243733" cy="218374"/>
            </a:xfrm>
            <a:custGeom>
              <a:avLst/>
              <a:gdLst/>
              <a:ahLst/>
              <a:cxnLst/>
              <a:rect l="l" t="t" r="r" b="b"/>
              <a:pathLst>
                <a:path w="38128" h="34161" extrusionOk="0">
                  <a:moveTo>
                    <a:pt x="6233" y="0"/>
                  </a:moveTo>
                  <a:cubicBezTo>
                    <a:pt x="4665" y="0"/>
                    <a:pt x="3107" y="664"/>
                    <a:pt x="2002" y="1938"/>
                  </a:cubicBezTo>
                  <a:cubicBezTo>
                    <a:pt x="634" y="3606"/>
                    <a:pt x="134" y="5807"/>
                    <a:pt x="667" y="7875"/>
                  </a:cubicBezTo>
                  <a:cubicBezTo>
                    <a:pt x="968" y="9310"/>
                    <a:pt x="1902" y="10644"/>
                    <a:pt x="3269" y="11111"/>
                  </a:cubicBezTo>
                  <a:cubicBezTo>
                    <a:pt x="2302" y="13012"/>
                    <a:pt x="1334" y="14914"/>
                    <a:pt x="834" y="16982"/>
                  </a:cubicBezTo>
                  <a:cubicBezTo>
                    <a:pt x="0" y="20618"/>
                    <a:pt x="367" y="24721"/>
                    <a:pt x="2602" y="27790"/>
                  </a:cubicBezTo>
                  <a:cubicBezTo>
                    <a:pt x="5504" y="31793"/>
                    <a:pt x="11442" y="33427"/>
                    <a:pt x="16045" y="33994"/>
                  </a:cubicBezTo>
                  <a:cubicBezTo>
                    <a:pt x="16846" y="34061"/>
                    <a:pt x="17646" y="34128"/>
                    <a:pt x="18447" y="34161"/>
                  </a:cubicBezTo>
                  <a:lnTo>
                    <a:pt x="19681" y="34161"/>
                  </a:lnTo>
                  <a:cubicBezTo>
                    <a:pt x="20481" y="34128"/>
                    <a:pt x="21282" y="34061"/>
                    <a:pt x="22083" y="33994"/>
                  </a:cubicBezTo>
                  <a:cubicBezTo>
                    <a:pt x="26719" y="33427"/>
                    <a:pt x="32623" y="31793"/>
                    <a:pt x="35559" y="27790"/>
                  </a:cubicBezTo>
                  <a:cubicBezTo>
                    <a:pt x="37761" y="24721"/>
                    <a:pt x="38127" y="20585"/>
                    <a:pt x="37294" y="16982"/>
                  </a:cubicBezTo>
                  <a:cubicBezTo>
                    <a:pt x="36827" y="14880"/>
                    <a:pt x="35826" y="12979"/>
                    <a:pt x="34858" y="11111"/>
                  </a:cubicBezTo>
                  <a:cubicBezTo>
                    <a:pt x="36226" y="10644"/>
                    <a:pt x="37160" y="9276"/>
                    <a:pt x="37494" y="7875"/>
                  </a:cubicBezTo>
                  <a:cubicBezTo>
                    <a:pt x="37994" y="5774"/>
                    <a:pt x="37494" y="3606"/>
                    <a:pt x="36159" y="1938"/>
                  </a:cubicBezTo>
                  <a:cubicBezTo>
                    <a:pt x="35054" y="664"/>
                    <a:pt x="33485" y="0"/>
                    <a:pt x="31909" y="0"/>
                  </a:cubicBezTo>
                  <a:cubicBezTo>
                    <a:pt x="30679" y="0"/>
                    <a:pt x="29444" y="404"/>
                    <a:pt x="28420" y="1237"/>
                  </a:cubicBezTo>
                  <a:cubicBezTo>
                    <a:pt x="26619" y="2738"/>
                    <a:pt x="26119" y="4873"/>
                    <a:pt x="25852" y="7108"/>
                  </a:cubicBezTo>
                  <a:cubicBezTo>
                    <a:pt x="23680" y="6146"/>
                    <a:pt x="21350" y="5637"/>
                    <a:pt x="18992" y="5637"/>
                  </a:cubicBezTo>
                  <a:cubicBezTo>
                    <a:pt x="18489" y="5637"/>
                    <a:pt x="17984" y="5660"/>
                    <a:pt x="17479" y="5707"/>
                  </a:cubicBezTo>
                  <a:cubicBezTo>
                    <a:pt x="15678" y="5874"/>
                    <a:pt x="13577" y="5974"/>
                    <a:pt x="11975" y="6875"/>
                  </a:cubicBezTo>
                  <a:cubicBezTo>
                    <a:pt x="12176" y="4740"/>
                    <a:pt x="11342" y="2638"/>
                    <a:pt x="9707" y="1237"/>
                  </a:cubicBezTo>
                  <a:cubicBezTo>
                    <a:pt x="8684" y="404"/>
                    <a:pt x="7455" y="0"/>
                    <a:pt x="623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4" name="Google Shape;2174;p50"/>
            <p:cNvSpPr/>
            <p:nvPr/>
          </p:nvSpPr>
          <p:spPr>
            <a:xfrm>
              <a:off x="-164979" y="3015599"/>
              <a:ext cx="31355" cy="31349"/>
            </a:xfrm>
            <a:custGeom>
              <a:avLst/>
              <a:gdLst/>
              <a:ahLst/>
              <a:cxnLst/>
              <a:rect l="l" t="t" r="r" b="b"/>
              <a:pathLst>
                <a:path w="4905" h="4904" extrusionOk="0">
                  <a:moveTo>
                    <a:pt x="2469" y="0"/>
                  </a:moveTo>
                  <a:cubicBezTo>
                    <a:pt x="1101" y="0"/>
                    <a:pt x="1" y="1101"/>
                    <a:pt x="1" y="2435"/>
                  </a:cubicBezTo>
                  <a:cubicBezTo>
                    <a:pt x="1" y="3803"/>
                    <a:pt x="1101" y="4904"/>
                    <a:pt x="2469" y="4904"/>
                  </a:cubicBezTo>
                  <a:cubicBezTo>
                    <a:pt x="3803" y="4904"/>
                    <a:pt x="4904" y="3803"/>
                    <a:pt x="4904" y="2435"/>
                  </a:cubicBezTo>
                  <a:cubicBezTo>
                    <a:pt x="4904" y="1101"/>
                    <a:pt x="3803" y="0"/>
                    <a:pt x="24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5" name="Google Shape;2175;p50"/>
            <p:cNvSpPr/>
            <p:nvPr/>
          </p:nvSpPr>
          <p:spPr>
            <a:xfrm>
              <a:off x="-183530" y="3095467"/>
              <a:ext cx="227528" cy="119725"/>
            </a:xfrm>
            <a:custGeom>
              <a:avLst/>
              <a:gdLst/>
              <a:ahLst/>
              <a:cxnLst/>
              <a:rect l="l" t="t" r="r" b="b"/>
              <a:pathLst>
                <a:path w="35593" h="18729" extrusionOk="0">
                  <a:moveTo>
                    <a:pt x="16694" y="1"/>
                  </a:moveTo>
                  <a:cubicBezTo>
                    <a:pt x="13953" y="1"/>
                    <a:pt x="11224" y="526"/>
                    <a:pt x="8707" y="1616"/>
                  </a:cubicBezTo>
                  <a:cubicBezTo>
                    <a:pt x="5138" y="3184"/>
                    <a:pt x="2135" y="5753"/>
                    <a:pt x="1" y="8988"/>
                  </a:cubicBezTo>
                  <a:cubicBezTo>
                    <a:pt x="334" y="10189"/>
                    <a:pt x="868" y="11357"/>
                    <a:pt x="1602" y="12391"/>
                  </a:cubicBezTo>
                  <a:cubicBezTo>
                    <a:pt x="4537" y="16394"/>
                    <a:pt x="10475" y="17995"/>
                    <a:pt x="15078" y="18562"/>
                  </a:cubicBezTo>
                  <a:cubicBezTo>
                    <a:pt x="15879" y="18662"/>
                    <a:pt x="16679" y="18729"/>
                    <a:pt x="17480" y="18729"/>
                  </a:cubicBezTo>
                  <a:lnTo>
                    <a:pt x="18714" y="18729"/>
                  </a:lnTo>
                  <a:cubicBezTo>
                    <a:pt x="19514" y="18729"/>
                    <a:pt x="20315" y="18662"/>
                    <a:pt x="21116" y="18562"/>
                  </a:cubicBezTo>
                  <a:cubicBezTo>
                    <a:pt x="25752" y="17995"/>
                    <a:pt x="31656" y="16394"/>
                    <a:pt x="34592" y="12357"/>
                  </a:cubicBezTo>
                  <a:cubicBezTo>
                    <a:pt x="34959" y="11824"/>
                    <a:pt x="35292" y="11257"/>
                    <a:pt x="35593" y="10656"/>
                  </a:cubicBezTo>
                  <a:cubicBezTo>
                    <a:pt x="33725" y="7721"/>
                    <a:pt x="31223" y="5219"/>
                    <a:pt x="28287" y="3318"/>
                  </a:cubicBezTo>
                  <a:cubicBezTo>
                    <a:pt x="24825" y="1149"/>
                    <a:pt x="20746" y="1"/>
                    <a:pt x="1669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6" name="Google Shape;2176;p50"/>
            <p:cNvSpPr/>
            <p:nvPr/>
          </p:nvSpPr>
          <p:spPr>
            <a:xfrm>
              <a:off x="-84376" y="3050144"/>
              <a:ext cx="32845" cy="20283"/>
            </a:xfrm>
            <a:custGeom>
              <a:avLst/>
              <a:gdLst/>
              <a:ahLst/>
              <a:cxnLst/>
              <a:rect l="l" t="t" r="r" b="b"/>
              <a:pathLst>
                <a:path w="5138" h="3173" extrusionOk="0">
                  <a:moveTo>
                    <a:pt x="5004" y="0"/>
                  </a:moveTo>
                  <a:cubicBezTo>
                    <a:pt x="4904" y="0"/>
                    <a:pt x="4871" y="467"/>
                    <a:pt x="4637" y="1168"/>
                  </a:cubicBezTo>
                  <a:cubicBezTo>
                    <a:pt x="4537" y="1535"/>
                    <a:pt x="4304" y="1868"/>
                    <a:pt x="4037" y="2168"/>
                  </a:cubicBezTo>
                  <a:cubicBezTo>
                    <a:pt x="3670" y="2469"/>
                    <a:pt x="3203" y="2635"/>
                    <a:pt x="2736" y="2635"/>
                  </a:cubicBezTo>
                  <a:cubicBezTo>
                    <a:pt x="2686" y="2639"/>
                    <a:pt x="2636" y="2640"/>
                    <a:pt x="2587" y="2640"/>
                  </a:cubicBezTo>
                  <a:cubicBezTo>
                    <a:pt x="2143" y="2640"/>
                    <a:pt x="1732" y="2505"/>
                    <a:pt x="1402" y="2235"/>
                  </a:cubicBezTo>
                  <a:cubicBezTo>
                    <a:pt x="1068" y="2002"/>
                    <a:pt x="801" y="1668"/>
                    <a:pt x="601" y="1334"/>
                  </a:cubicBezTo>
                  <a:cubicBezTo>
                    <a:pt x="301" y="701"/>
                    <a:pt x="267" y="234"/>
                    <a:pt x="201" y="234"/>
                  </a:cubicBezTo>
                  <a:cubicBezTo>
                    <a:pt x="134" y="234"/>
                    <a:pt x="1" y="701"/>
                    <a:pt x="301" y="1468"/>
                  </a:cubicBezTo>
                  <a:cubicBezTo>
                    <a:pt x="434" y="1901"/>
                    <a:pt x="734" y="2302"/>
                    <a:pt x="1101" y="2602"/>
                  </a:cubicBezTo>
                  <a:cubicBezTo>
                    <a:pt x="1535" y="2974"/>
                    <a:pt x="2083" y="3173"/>
                    <a:pt x="2640" y="3173"/>
                  </a:cubicBezTo>
                  <a:cubicBezTo>
                    <a:pt x="2683" y="3173"/>
                    <a:pt x="2726" y="3171"/>
                    <a:pt x="2769" y="3169"/>
                  </a:cubicBezTo>
                  <a:cubicBezTo>
                    <a:pt x="3870" y="3169"/>
                    <a:pt x="4837" y="2368"/>
                    <a:pt x="5038" y="1268"/>
                  </a:cubicBezTo>
                  <a:cubicBezTo>
                    <a:pt x="5138" y="467"/>
                    <a:pt x="5038" y="0"/>
                    <a:pt x="500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7" name="Google Shape;2177;p50"/>
            <p:cNvSpPr/>
            <p:nvPr/>
          </p:nvSpPr>
          <p:spPr>
            <a:xfrm>
              <a:off x="-166258" y="3235655"/>
              <a:ext cx="34334" cy="91061"/>
            </a:xfrm>
            <a:custGeom>
              <a:avLst/>
              <a:gdLst/>
              <a:ahLst/>
              <a:cxnLst/>
              <a:rect l="l" t="t" r="r" b="b"/>
              <a:pathLst>
                <a:path w="5371" h="14245" extrusionOk="0">
                  <a:moveTo>
                    <a:pt x="0" y="1"/>
                  </a:moveTo>
                  <a:lnTo>
                    <a:pt x="0" y="1"/>
                  </a:lnTo>
                  <a:cubicBezTo>
                    <a:pt x="101" y="168"/>
                    <a:pt x="201" y="368"/>
                    <a:pt x="334" y="535"/>
                  </a:cubicBezTo>
                  <a:cubicBezTo>
                    <a:pt x="534" y="835"/>
                    <a:pt x="834" y="1335"/>
                    <a:pt x="1201" y="1936"/>
                  </a:cubicBezTo>
                  <a:cubicBezTo>
                    <a:pt x="2169" y="3470"/>
                    <a:pt x="2969" y="5105"/>
                    <a:pt x="3636" y="6806"/>
                  </a:cubicBezTo>
                  <a:cubicBezTo>
                    <a:pt x="4037" y="7806"/>
                    <a:pt x="4337" y="8774"/>
                    <a:pt x="4604" y="9641"/>
                  </a:cubicBezTo>
                  <a:cubicBezTo>
                    <a:pt x="4837" y="10442"/>
                    <a:pt x="5037" y="11242"/>
                    <a:pt x="5137" y="12043"/>
                  </a:cubicBezTo>
                  <a:cubicBezTo>
                    <a:pt x="5204" y="12577"/>
                    <a:pt x="5171" y="13144"/>
                    <a:pt x="5004" y="13644"/>
                  </a:cubicBezTo>
                  <a:cubicBezTo>
                    <a:pt x="4904" y="14044"/>
                    <a:pt x="4804" y="14211"/>
                    <a:pt x="4804" y="14244"/>
                  </a:cubicBezTo>
                  <a:cubicBezTo>
                    <a:pt x="4871" y="14178"/>
                    <a:pt x="4871" y="14144"/>
                    <a:pt x="4904" y="14111"/>
                  </a:cubicBezTo>
                  <a:cubicBezTo>
                    <a:pt x="5004" y="13978"/>
                    <a:pt x="5071" y="13844"/>
                    <a:pt x="5104" y="13677"/>
                  </a:cubicBezTo>
                  <a:cubicBezTo>
                    <a:pt x="5304" y="13144"/>
                    <a:pt x="5371" y="12577"/>
                    <a:pt x="5304" y="12009"/>
                  </a:cubicBezTo>
                  <a:cubicBezTo>
                    <a:pt x="5238" y="11209"/>
                    <a:pt x="5071" y="10375"/>
                    <a:pt x="4837" y="9574"/>
                  </a:cubicBezTo>
                  <a:cubicBezTo>
                    <a:pt x="4570" y="8607"/>
                    <a:pt x="4237" y="7640"/>
                    <a:pt x="3870" y="6706"/>
                  </a:cubicBezTo>
                  <a:cubicBezTo>
                    <a:pt x="3203" y="5004"/>
                    <a:pt x="2369" y="3370"/>
                    <a:pt x="1368" y="1802"/>
                  </a:cubicBezTo>
                  <a:cubicBezTo>
                    <a:pt x="1001" y="1235"/>
                    <a:pt x="668" y="768"/>
                    <a:pt x="401" y="468"/>
                  </a:cubicBezTo>
                  <a:cubicBezTo>
                    <a:pt x="301" y="301"/>
                    <a:pt x="167" y="134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8" name="Google Shape;2178;p50"/>
            <p:cNvSpPr/>
            <p:nvPr/>
          </p:nvSpPr>
          <p:spPr>
            <a:xfrm>
              <a:off x="-999" y="3236940"/>
              <a:ext cx="43079" cy="90205"/>
            </a:xfrm>
            <a:custGeom>
              <a:avLst/>
              <a:gdLst/>
              <a:ahLst/>
              <a:cxnLst/>
              <a:rect l="l" t="t" r="r" b="b"/>
              <a:pathLst>
                <a:path w="6739" h="14111" extrusionOk="0">
                  <a:moveTo>
                    <a:pt x="6738" y="0"/>
                  </a:moveTo>
                  <a:lnTo>
                    <a:pt x="6738" y="0"/>
                  </a:lnTo>
                  <a:cubicBezTo>
                    <a:pt x="6538" y="100"/>
                    <a:pt x="6372" y="234"/>
                    <a:pt x="6238" y="400"/>
                  </a:cubicBezTo>
                  <a:cubicBezTo>
                    <a:pt x="5938" y="667"/>
                    <a:pt x="5504" y="1101"/>
                    <a:pt x="5037" y="1635"/>
                  </a:cubicBezTo>
                  <a:cubicBezTo>
                    <a:pt x="3736" y="3036"/>
                    <a:pt x="2635" y="4603"/>
                    <a:pt x="1768" y="6305"/>
                  </a:cubicBezTo>
                  <a:cubicBezTo>
                    <a:pt x="868" y="8006"/>
                    <a:pt x="300" y="9840"/>
                    <a:pt x="100" y="11742"/>
                  </a:cubicBezTo>
                  <a:cubicBezTo>
                    <a:pt x="34" y="12309"/>
                    <a:pt x="0" y="12909"/>
                    <a:pt x="34" y="13476"/>
                  </a:cubicBezTo>
                  <a:cubicBezTo>
                    <a:pt x="34" y="13676"/>
                    <a:pt x="34" y="13910"/>
                    <a:pt x="100" y="14110"/>
                  </a:cubicBezTo>
                  <a:cubicBezTo>
                    <a:pt x="134" y="14110"/>
                    <a:pt x="100" y="13209"/>
                    <a:pt x="267" y="11775"/>
                  </a:cubicBezTo>
                  <a:cubicBezTo>
                    <a:pt x="534" y="9907"/>
                    <a:pt x="1134" y="8106"/>
                    <a:pt x="1968" y="6405"/>
                  </a:cubicBezTo>
                  <a:cubicBezTo>
                    <a:pt x="2836" y="4737"/>
                    <a:pt x="3903" y="3169"/>
                    <a:pt x="5171" y="1735"/>
                  </a:cubicBezTo>
                  <a:cubicBezTo>
                    <a:pt x="5638" y="1201"/>
                    <a:pt x="6038" y="767"/>
                    <a:pt x="6305" y="467"/>
                  </a:cubicBezTo>
                  <a:cubicBezTo>
                    <a:pt x="6472" y="334"/>
                    <a:pt x="6605" y="167"/>
                    <a:pt x="67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9" name="Google Shape;2179;p50"/>
            <p:cNvSpPr/>
            <p:nvPr/>
          </p:nvSpPr>
          <p:spPr>
            <a:xfrm>
              <a:off x="-788" y="3020291"/>
              <a:ext cx="30716" cy="31349"/>
            </a:xfrm>
            <a:custGeom>
              <a:avLst/>
              <a:gdLst/>
              <a:ahLst/>
              <a:cxnLst/>
              <a:rect l="l" t="t" r="r" b="b"/>
              <a:pathLst>
                <a:path w="4805" h="4904" extrusionOk="0">
                  <a:moveTo>
                    <a:pt x="2402" y="0"/>
                  </a:moveTo>
                  <a:cubicBezTo>
                    <a:pt x="1068" y="0"/>
                    <a:pt x="1" y="1101"/>
                    <a:pt x="1" y="2435"/>
                  </a:cubicBezTo>
                  <a:cubicBezTo>
                    <a:pt x="1" y="3803"/>
                    <a:pt x="1068" y="4904"/>
                    <a:pt x="2402" y="4904"/>
                  </a:cubicBezTo>
                  <a:cubicBezTo>
                    <a:pt x="3703" y="4904"/>
                    <a:pt x="4804" y="3803"/>
                    <a:pt x="4804" y="2435"/>
                  </a:cubicBezTo>
                  <a:cubicBezTo>
                    <a:pt x="4804" y="1101"/>
                    <a:pt x="3703" y="0"/>
                    <a:pt x="240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80" name="Google Shape;2180;p50"/>
          <p:cNvGrpSpPr/>
          <p:nvPr/>
        </p:nvGrpSpPr>
        <p:grpSpPr>
          <a:xfrm>
            <a:off x="6413317" y="2543954"/>
            <a:ext cx="1207591" cy="1062037"/>
            <a:chOff x="-1142450" y="3001983"/>
            <a:chExt cx="431807" cy="379746"/>
          </a:xfrm>
        </p:grpSpPr>
        <p:sp>
          <p:nvSpPr>
            <p:cNvPr id="2181" name="Google Shape;2181;p50"/>
            <p:cNvSpPr/>
            <p:nvPr/>
          </p:nvSpPr>
          <p:spPr>
            <a:xfrm>
              <a:off x="-1047771" y="3254206"/>
              <a:ext cx="47982" cy="48583"/>
            </a:xfrm>
            <a:custGeom>
              <a:avLst/>
              <a:gdLst/>
              <a:ahLst/>
              <a:cxnLst/>
              <a:rect l="l" t="t" r="r" b="b"/>
              <a:pathLst>
                <a:path w="7506" h="7600" extrusionOk="0">
                  <a:moveTo>
                    <a:pt x="5304" y="1"/>
                  </a:moveTo>
                  <a:cubicBezTo>
                    <a:pt x="3202" y="168"/>
                    <a:pt x="1301" y="1202"/>
                    <a:pt x="0" y="2836"/>
                  </a:cubicBezTo>
                  <a:cubicBezTo>
                    <a:pt x="133" y="3203"/>
                    <a:pt x="467" y="3437"/>
                    <a:pt x="867" y="3437"/>
                  </a:cubicBezTo>
                  <a:cubicBezTo>
                    <a:pt x="1234" y="3437"/>
                    <a:pt x="1635" y="3337"/>
                    <a:pt x="1968" y="3170"/>
                  </a:cubicBezTo>
                  <a:lnTo>
                    <a:pt x="3402" y="2569"/>
                  </a:lnTo>
                  <a:lnTo>
                    <a:pt x="3402" y="2569"/>
                  </a:lnTo>
                  <a:cubicBezTo>
                    <a:pt x="2669" y="3170"/>
                    <a:pt x="2068" y="3937"/>
                    <a:pt x="1735" y="4804"/>
                  </a:cubicBezTo>
                  <a:cubicBezTo>
                    <a:pt x="1568" y="5071"/>
                    <a:pt x="1534" y="5405"/>
                    <a:pt x="1568" y="5705"/>
                  </a:cubicBezTo>
                  <a:cubicBezTo>
                    <a:pt x="1601" y="6039"/>
                    <a:pt x="1835" y="6305"/>
                    <a:pt x="2168" y="6372"/>
                  </a:cubicBezTo>
                  <a:cubicBezTo>
                    <a:pt x="2468" y="6339"/>
                    <a:pt x="2735" y="6205"/>
                    <a:pt x="2935" y="6005"/>
                  </a:cubicBezTo>
                  <a:cubicBezTo>
                    <a:pt x="3436" y="5505"/>
                    <a:pt x="3936" y="4971"/>
                    <a:pt x="4336" y="4371"/>
                  </a:cubicBezTo>
                  <a:lnTo>
                    <a:pt x="4336" y="4371"/>
                  </a:lnTo>
                  <a:cubicBezTo>
                    <a:pt x="3970" y="5205"/>
                    <a:pt x="3869" y="6139"/>
                    <a:pt x="4036" y="7039"/>
                  </a:cubicBezTo>
                  <a:cubicBezTo>
                    <a:pt x="4036" y="7206"/>
                    <a:pt x="4103" y="7373"/>
                    <a:pt x="4236" y="7506"/>
                  </a:cubicBezTo>
                  <a:cubicBezTo>
                    <a:pt x="4341" y="7566"/>
                    <a:pt x="4453" y="7599"/>
                    <a:pt x="4562" y="7599"/>
                  </a:cubicBezTo>
                  <a:cubicBezTo>
                    <a:pt x="4696" y="7599"/>
                    <a:pt x="4827" y="7550"/>
                    <a:pt x="4937" y="7440"/>
                  </a:cubicBezTo>
                  <a:cubicBezTo>
                    <a:pt x="5137" y="7273"/>
                    <a:pt x="5270" y="7039"/>
                    <a:pt x="5371" y="6806"/>
                  </a:cubicBezTo>
                  <a:cubicBezTo>
                    <a:pt x="6204" y="4971"/>
                    <a:pt x="6938" y="3070"/>
                    <a:pt x="7505" y="1135"/>
                  </a:cubicBezTo>
                  <a:lnTo>
                    <a:pt x="530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2" name="Google Shape;2182;p50"/>
            <p:cNvSpPr/>
            <p:nvPr/>
          </p:nvSpPr>
          <p:spPr>
            <a:xfrm>
              <a:off x="-967168" y="3278305"/>
              <a:ext cx="46704" cy="51025"/>
            </a:xfrm>
            <a:custGeom>
              <a:avLst/>
              <a:gdLst/>
              <a:ahLst/>
              <a:cxnLst/>
              <a:rect l="l" t="t" r="r" b="b"/>
              <a:pathLst>
                <a:path w="7306" h="7982" extrusionOk="0">
                  <a:moveTo>
                    <a:pt x="6371" y="0"/>
                  </a:moveTo>
                  <a:lnTo>
                    <a:pt x="3169" y="601"/>
                  </a:lnTo>
                  <a:cubicBezTo>
                    <a:pt x="1735" y="1935"/>
                    <a:pt x="701" y="3636"/>
                    <a:pt x="133" y="5538"/>
                  </a:cubicBezTo>
                  <a:cubicBezTo>
                    <a:pt x="33" y="5804"/>
                    <a:pt x="0" y="6105"/>
                    <a:pt x="67" y="6405"/>
                  </a:cubicBezTo>
                  <a:cubicBezTo>
                    <a:pt x="133" y="6705"/>
                    <a:pt x="400" y="6905"/>
                    <a:pt x="701" y="6905"/>
                  </a:cubicBezTo>
                  <a:cubicBezTo>
                    <a:pt x="934" y="6839"/>
                    <a:pt x="1168" y="6672"/>
                    <a:pt x="1268" y="6438"/>
                  </a:cubicBezTo>
                  <a:lnTo>
                    <a:pt x="2702" y="4470"/>
                  </a:lnTo>
                  <a:lnTo>
                    <a:pt x="2702" y="4470"/>
                  </a:lnTo>
                  <a:cubicBezTo>
                    <a:pt x="2402" y="5538"/>
                    <a:pt x="2602" y="6705"/>
                    <a:pt x="3202" y="7639"/>
                  </a:cubicBezTo>
                  <a:cubicBezTo>
                    <a:pt x="3269" y="7773"/>
                    <a:pt x="3402" y="7906"/>
                    <a:pt x="3569" y="7973"/>
                  </a:cubicBezTo>
                  <a:cubicBezTo>
                    <a:pt x="3598" y="7979"/>
                    <a:pt x="3627" y="7981"/>
                    <a:pt x="3655" y="7981"/>
                  </a:cubicBezTo>
                  <a:cubicBezTo>
                    <a:pt x="3948" y="7981"/>
                    <a:pt x="4181" y="7677"/>
                    <a:pt x="4303" y="7372"/>
                  </a:cubicBezTo>
                  <a:cubicBezTo>
                    <a:pt x="4670" y="6572"/>
                    <a:pt x="4837" y="5704"/>
                    <a:pt x="4837" y="4804"/>
                  </a:cubicBezTo>
                  <a:cubicBezTo>
                    <a:pt x="5004" y="5571"/>
                    <a:pt x="5337" y="6238"/>
                    <a:pt x="5904" y="6772"/>
                  </a:cubicBezTo>
                  <a:cubicBezTo>
                    <a:pt x="6084" y="7012"/>
                    <a:pt x="6372" y="7144"/>
                    <a:pt x="6671" y="7144"/>
                  </a:cubicBezTo>
                  <a:cubicBezTo>
                    <a:pt x="6704" y="7144"/>
                    <a:pt x="6738" y="7142"/>
                    <a:pt x="6772" y="7139"/>
                  </a:cubicBezTo>
                  <a:cubicBezTo>
                    <a:pt x="7272" y="7005"/>
                    <a:pt x="7305" y="6305"/>
                    <a:pt x="7172" y="5771"/>
                  </a:cubicBezTo>
                  <a:cubicBezTo>
                    <a:pt x="6772" y="3870"/>
                    <a:pt x="5871" y="1902"/>
                    <a:pt x="637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3" name="Google Shape;2183;p50"/>
            <p:cNvSpPr/>
            <p:nvPr/>
          </p:nvSpPr>
          <p:spPr>
            <a:xfrm>
              <a:off x="-853765" y="3212444"/>
              <a:ext cx="143122" cy="169286"/>
            </a:xfrm>
            <a:custGeom>
              <a:avLst/>
              <a:gdLst/>
              <a:ahLst/>
              <a:cxnLst/>
              <a:rect l="l" t="t" r="r" b="b"/>
              <a:pathLst>
                <a:path w="22389" h="26482" extrusionOk="0">
                  <a:moveTo>
                    <a:pt x="1922" y="1"/>
                  </a:moveTo>
                  <a:cubicBezTo>
                    <a:pt x="1748" y="1"/>
                    <a:pt x="1625" y="233"/>
                    <a:pt x="1807" y="363"/>
                  </a:cubicBezTo>
                  <a:cubicBezTo>
                    <a:pt x="5477" y="3532"/>
                    <a:pt x="9713" y="6034"/>
                    <a:pt x="13482" y="9169"/>
                  </a:cubicBezTo>
                  <a:cubicBezTo>
                    <a:pt x="15317" y="10670"/>
                    <a:pt x="16985" y="12405"/>
                    <a:pt x="18419" y="14306"/>
                  </a:cubicBezTo>
                  <a:cubicBezTo>
                    <a:pt x="19153" y="15307"/>
                    <a:pt x="19787" y="16374"/>
                    <a:pt x="20321" y="17508"/>
                  </a:cubicBezTo>
                  <a:cubicBezTo>
                    <a:pt x="20988" y="18809"/>
                    <a:pt x="21455" y="20210"/>
                    <a:pt x="21688" y="21678"/>
                  </a:cubicBezTo>
                  <a:cubicBezTo>
                    <a:pt x="21855" y="22512"/>
                    <a:pt x="21755" y="23379"/>
                    <a:pt x="21455" y="24213"/>
                  </a:cubicBezTo>
                  <a:cubicBezTo>
                    <a:pt x="21321" y="24514"/>
                    <a:pt x="21088" y="24780"/>
                    <a:pt x="20754" y="24914"/>
                  </a:cubicBezTo>
                  <a:cubicBezTo>
                    <a:pt x="20696" y="24925"/>
                    <a:pt x="20639" y="24931"/>
                    <a:pt x="20583" y="24931"/>
                  </a:cubicBezTo>
                  <a:cubicBezTo>
                    <a:pt x="20319" y="24931"/>
                    <a:pt x="20086" y="24806"/>
                    <a:pt x="19920" y="24614"/>
                  </a:cubicBezTo>
                  <a:cubicBezTo>
                    <a:pt x="19687" y="24313"/>
                    <a:pt x="19487" y="24013"/>
                    <a:pt x="19387" y="23680"/>
                  </a:cubicBezTo>
                  <a:cubicBezTo>
                    <a:pt x="19220" y="23246"/>
                    <a:pt x="19053" y="22846"/>
                    <a:pt x="18920" y="22412"/>
                  </a:cubicBezTo>
                  <a:cubicBezTo>
                    <a:pt x="18619" y="21545"/>
                    <a:pt x="18386" y="20677"/>
                    <a:pt x="18186" y="19777"/>
                  </a:cubicBezTo>
                  <a:lnTo>
                    <a:pt x="18163" y="19782"/>
                  </a:lnTo>
                  <a:lnTo>
                    <a:pt x="18163" y="19782"/>
                  </a:lnTo>
                  <a:cubicBezTo>
                    <a:pt x="18159" y="19769"/>
                    <a:pt x="18156" y="19756"/>
                    <a:pt x="18152" y="19743"/>
                  </a:cubicBezTo>
                  <a:cubicBezTo>
                    <a:pt x="18126" y="19637"/>
                    <a:pt x="18046" y="19589"/>
                    <a:pt x="17963" y="19589"/>
                  </a:cubicBezTo>
                  <a:cubicBezTo>
                    <a:pt x="17840" y="19589"/>
                    <a:pt x="17712" y="19697"/>
                    <a:pt x="17752" y="19877"/>
                  </a:cubicBezTo>
                  <a:cubicBezTo>
                    <a:pt x="17752" y="19877"/>
                    <a:pt x="17752" y="19877"/>
                    <a:pt x="17752" y="19877"/>
                  </a:cubicBezTo>
                  <a:lnTo>
                    <a:pt x="17752" y="19877"/>
                  </a:lnTo>
                  <a:cubicBezTo>
                    <a:pt x="17831" y="20255"/>
                    <a:pt x="17925" y="20641"/>
                    <a:pt x="18030" y="21027"/>
                  </a:cubicBezTo>
                  <a:lnTo>
                    <a:pt x="18030" y="21027"/>
                  </a:lnTo>
                  <a:cubicBezTo>
                    <a:pt x="18139" y="21582"/>
                    <a:pt x="18213" y="22141"/>
                    <a:pt x="18252" y="22712"/>
                  </a:cubicBezTo>
                  <a:cubicBezTo>
                    <a:pt x="18286" y="23179"/>
                    <a:pt x="18286" y="23646"/>
                    <a:pt x="18252" y="24113"/>
                  </a:cubicBezTo>
                  <a:cubicBezTo>
                    <a:pt x="18286" y="24547"/>
                    <a:pt x="18219" y="24981"/>
                    <a:pt x="18052" y="25414"/>
                  </a:cubicBezTo>
                  <a:cubicBezTo>
                    <a:pt x="17919" y="25781"/>
                    <a:pt x="17585" y="26015"/>
                    <a:pt x="17185" y="26081"/>
                  </a:cubicBezTo>
                  <a:cubicBezTo>
                    <a:pt x="16785" y="26081"/>
                    <a:pt x="16551" y="25714"/>
                    <a:pt x="16418" y="25414"/>
                  </a:cubicBezTo>
                  <a:cubicBezTo>
                    <a:pt x="16051" y="24547"/>
                    <a:pt x="15751" y="23680"/>
                    <a:pt x="15517" y="22812"/>
                  </a:cubicBezTo>
                  <a:cubicBezTo>
                    <a:pt x="15216" y="21880"/>
                    <a:pt x="14943" y="20920"/>
                    <a:pt x="14696" y="19982"/>
                  </a:cubicBezTo>
                  <a:lnTo>
                    <a:pt x="14696" y="19982"/>
                  </a:lnTo>
                  <a:cubicBezTo>
                    <a:pt x="14683" y="19880"/>
                    <a:pt x="14668" y="19779"/>
                    <a:pt x="14650" y="19677"/>
                  </a:cubicBezTo>
                  <a:lnTo>
                    <a:pt x="14618" y="19685"/>
                  </a:lnTo>
                  <a:lnTo>
                    <a:pt x="14618" y="19685"/>
                  </a:lnTo>
                  <a:cubicBezTo>
                    <a:pt x="14618" y="19682"/>
                    <a:pt x="14617" y="19679"/>
                    <a:pt x="14616" y="19677"/>
                  </a:cubicBezTo>
                  <a:cubicBezTo>
                    <a:pt x="14591" y="19575"/>
                    <a:pt x="14527" y="19531"/>
                    <a:pt x="14457" y="19531"/>
                  </a:cubicBezTo>
                  <a:cubicBezTo>
                    <a:pt x="14344" y="19531"/>
                    <a:pt x="14216" y="19645"/>
                    <a:pt x="14216" y="19810"/>
                  </a:cubicBezTo>
                  <a:cubicBezTo>
                    <a:pt x="14416" y="21111"/>
                    <a:pt x="14316" y="22445"/>
                    <a:pt x="13883" y="23713"/>
                  </a:cubicBezTo>
                  <a:cubicBezTo>
                    <a:pt x="13725" y="24123"/>
                    <a:pt x="13448" y="24652"/>
                    <a:pt x="12967" y="24652"/>
                  </a:cubicBezTo>
                  <a:cubicBezTo>
                    <a:pt x="12939" y="24652"/>
                    <a:pt x="12911" y="24651"/>
                    <a:pt x="12882" y="24647"/>
                  </a:cubicBezTo>
                  <a:cubicBezTo>
                    <a:pt x="12248" y="24580"/>
                    <a:pt x="11948" y="23880"/>
                    <a:pt x="11848" y="23346"/>
                  </a:cubicBezTo>
                  <a:cubicBezTo>
                    <a:pt x="11748" y="22779"/>
                    <a:pt x="11714" y="22345"/>
                    <a:pt x="11648" y="21845"/>
                  </a:cubicBezTo>
                  <a:cubicBezTo>
                    <a:pt x="11581" y="21345"/>
                    <a:pt x="11514" y="20944"/>
                    <a:pt x="11448" y="20511"/>
                  </a:cubicBezTo>
                  <a:cubicBezTo>
                    <a:pt x="11247" y="19610"/>
                    <a:pt x="11047" y="18709"/>
                    <a:pt x="10780" y="17809"/>
                  </a:cubicBezTo>
                  <a:cubicBezTo>
                    <a:pt x="9680" y="14106"/>
                    <a:pt x="7945" y="10470"/>
                    <a:pt x="5343" y="7568"/>
                  </a:cubicBezTo>
                  <a:cubicBezTo>
                    <a:pt x="3976" y="6034"/>
                    <a:pt x="2308" y="4799"/>
                    <a:pt x="406" y="3932"/>
                  </a:cubicBezTo>
                  <a:cubicBezTo>
                    <a:pt x="379" y="3920"/>
                    <a:pt x="352" y="3915"/>
                    <a:pt x="326" y="3915"/>
                  </a:cubicBezTo>
                  <a:cubicBezTo>
                    <a:pt x="132" y="3915"/>
                    <a:pt x="0" y="4211"/>
                    <a:pt x="206" y="4299"/>
                  </a:cubicBezTo>
                  <a:cubicBezTo>
                    <a:pt x="3875" y="5867"/>
                    <a:pt x="6477" y="9203"/>
                    <a:pt x="8279" y="12638"/>
                  </a:cubicBezTo>
                  <a:cubicBezTo>
                    <a:pt x="9246" y="14473"/>
                    <a:pt x="9980" y="16374"/>
                    <a:pt x="10547" y="18376"/>
                  </a:cubicBezTo>
                  <a:cubicBezTo>
                    <a:pt x="10814" y="19310"/>
                    <a:pt x="11014" y="20244"/>
                    <a:pt x="11181" y="21211"/>
                  </a:cubicBezTo>
                  <a:cubicBezTo>
                    <a:pt x="11281" y="21678"/>
                    <a:pt x="11347" y="22112"/>
                    <a:pt x="11381" y="22579"/>
                  </a:cubicBezTo>
                  <a:cubicBezTo>
                    <a:pt x="11414" y="23146"/>
                    <a:pt x="11548" y="23713"/>
                    <a:pt x="11748" y="24247"/>
                  </a:cubicBezTo>
                  <a:cubicBezTo>
                    <a:pt x="11983" y="24717"/>
                    <a:pt x="12477" y="25032"/>
                    <a:pt x="13001" y="25032"/>
                  </a:cubicBezTo>
                  <a:cubicBezTo>
                    <a:pt x="13072" y="25032"/>
                    <a:pt x="13144" y="25026"/>
                    <a:pt x="13215" y="25014"/>
                  </a:cubicBezTo>
                  <a:cubicBezTo>
                    <a:pt x="13716" y="24880"/>
                    <a:pt x="14116" y="24514"/>
                    <a:pt x="14250" y="24013"/>
                  </a:cubicBezTo>
                  <a:cubicBezTo>
                    <a:pt x="14516" y="23346"/>
                    <a:pt x="14683" y="22646"/>
                    <a:pt x="14717" y="21978"/>
                  </a:cubicBezTo>
                  <a:cubicBezTo>
                    <a:pt x="14725" y="21877"/>
                    <a:pt x="14733" y="21775"/>
                    <a:pt x="14739" y="21673"/>
                  </a:cubicBezTo>
                  <a:lnTo>
                    <a:pt x="14739" y="21673"/>
                  </a:lnTo>
                  <a:cubicBezTo>
                    <a:pt x="14857" y="22101"/>
                    <a:pt x="14982" y="22526"/>
                    <a:pt x="15117" y="22946"/>
                  </a:cubicBezTo>
                  <a:cubicBezTo>
                    <a:pt x="15284" y="23479"/>
                    <a:pt x="15484" y="24013"/>
                    <a:pt x="15684" y="24547"/>
                  </a:cubicBezTo>
                  <a:cubicBezTo>
                    <a:pt x="15784" y="24981"/>
                    <a:pt x="15951" y="25414"/>
                    <a:pt x="16184" y="25814"/>
                  </a:cubicBezTo>
                  <a:cubicBezTo>
                    <a:pt x="16351" y="26148"/>
                    <a:pt x="16685" y="26382"/>
                    <a:pt x="17052" y="26482"/>
                  </a:cubicBezTo>
                  <a:cubicBezTo>
                    <a:pt x="17452" y="26482"/>
                    <a:pt x="17852" y="26348"/>
                    <a:pt x="18119" y="26048"/>
                  </a:cubicBezTo>
                  <a:cubicBezTo>
                    <a:pt x="18786" y="25381"/>
                    <a:pt x="18719" y="24247"/>
                    <a:pt x="18719" y="23379"/>
                  </a:cubicBezTo>
                  <a:cubicBezTo>
                    <a:pt x="18718" y="23331"/>
                    <a:pt x="18717" y="23282"/>
                    <a:pt x="18715" y="23234"/>
                  </a:cubicBezTo>
                  <a:lnTo>
                    <a:pt x="18715" y="23234"/>
                  </a:lnTo>
                  <a:cubicBezTo>
                    <a:pt x="18865" y="23638"/>
                    <a:pt x="19043" y="24031"/>
                    <a:pt x="19253" y="24413"/>
                  </a:cubicBezTo>
                  <a:cubicBezTo>
                    <a:pt x="19487" y="24947"/>
                    <a:pt x="20020" y="25314"/>
                    <a:pt x="20621" y="25314"/>
                  </a:cubicBezTo>
                  <a:cubicBezTo>
                    <a:pt x="21188" y="25214"/>
                    <a:pt x="21655" y="24780"/>
                    <a:pt x="21822" y="24213"/>
                  </a:cubicBezTo>
                  <a:cubicBezTo>
                    <a:pt x="22389" y="22746"/>
                    <a:pt x="22022" y="21011"/>
                    <a:pt x="21555" y="19577"/>
                  </a:cubicBezTo>
                  <a:cubicBezTo>
                    <a:pt x="21121" y="18276"/>
                    <a:pt x="20521" y="17008"/>
                    <a:pt x="19820" y="15807"/>
                  </a:cubicBezTo>
                  <a:cubicBezTo>
                    <a:pt x="18519" y="13606"/>
                    <a:pt x="16885" y="11638"/>
                    <a:pt x="14983" y="9970"/>
                  </a:cubicBezTo>
                  <a:cubicBezTo>
                    <a:pt x="13115" y="8302"/>
                    <a:pt x="11147" y="6767"/>
                    <a:pt x="9079" y="5366"/>
                  </a:cubicBezTo>
                  <a:cubicBezTo>
                    <a:pt x="6978" y="3832"/>
                    <a:pt x="4843" y="2364"/>
                    <a:pt x="2841" y="696"/>
                  </a:cubicBezTo>
                  <a:cubicBezTo>
                    <a:pt x="2575" y="496"/>
                    <a:pt x="2341" y="296"/>
                    <a:pt x="2074" y="63"/>
                  </a:cubicBezTo>
                  <a:cubicBezTo>
                    <a:pt x="2023" y="19"/>
                    <a:pt x="1970" y="1"/>
                    <a:pt x="19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4" name="Google Shape;2184;p50"/>
            <p:cNvSpPr/>
            <p:nvPr/>
          </p:nvSpPr>
          <p:spPr>
            <a:xfrm>
              <a:off x="-1142450" y="3011757"/>
              <a:ext cx="149700" cy="155459"/>
            </a:xfrm>
            <a:custGeom>
              <a:avLst/>
              <a:gdLst/>
              <a:ahLst/>
              <a:cxnLst/>
              <a:rect l="l" t="t" r="r" b="b"/>
              <a:pathLst>
                <a:path w="23418" h="24319" extrusionOk="0">
                  <a:moveTo>
                    <a:pt x="20649" y="1"/>
                  </a:moveTo>
                  <a:cubicBezTo>
                    <a:pt x="18580" y="134"/>
                    <a:pt x="15612" y="1735"/>
                    <a:pt x="14044" y="2503"/>
                  </a:cubicBezTo>
                  <a:cubicBezTo>
                    <a:pt x="11509" y="3670"/>
                    <a:pt x="9140" y="5271"/>
                    <a:pt x="7072" y="7173"/>
                  </a:cubicBezTo>
                  <a:cubicBezTo>
                    <a:pt x="2169" y="11776"/>
                    <a:pt x="34" y="17713"/>
                    <a:pt x="0" y="24318"/>
                  </a:cubicBezTo>
                  <a:cubicBezTo>
                    <a:pt x="2869" y="20816"/>
                    <a:pt x="6639" y="18147"/>
                    <a:pt x="10908" y="16613"/>
                  </a:cubicBezTo>
                  <a:cubicBezTo>
                    <a:pt x="14611" y="15245"/>
                    <a:pt x="18514" y="14545"/>
                    <a:pt x="22416" y="14511"/>
                  </a:cubicBezTo>
                  <a:cubicBezTo>
                    <a:pt x="23417" y="9541"/>
                    <a:pt x="23184" y="4104"/>
                    <a:pt x="2064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5" name="Google Shape;2185;p50"/>
            <p:cNvSpPr/>
            <p:nvPr/>
          </p:nvSpPr>
          <p:spPr>
            <a:xfrm>
              <a:off x="-1142450" y="3065921"/>
              <a:ext cx="146925" cy="100867"/>
            </a:xfrm>
            <a:custGeom>
              <a:avLst/>
              <a:gdLst/>
              <a:ahLst/>
              <a:cxnLst/>
              <a:rect l="l" t="t" r="r" b="b"/>
              <a:pathLst>
                <a:path w="22984" h="15779" extrusionOk="0">
                  <a:moveTo>
                    <a:pt x="22984" y="1"/>
                  </a:moveTo>
                  <a:cubicBezTo>
                    <a:pt x="22550" y="67"/>
                    <a:pt x="22150" y="167"/>
                    <a:pt x="21649" y="301"/>
                  </a:cubicBezTo>
                  <a:cubicBezTo>
                    <a:pt x="19614" y="801"/>
                    <a:pt x="17580" y="1435"/>
                    <a:pt x="15645" y="2202"/>
                  </a:cubicBezTo>
                  <a:cubicBezTo>
                    <a:pt x="13210" y="3136"/>
                    <a:pt x="10908" y="4337"/>
                    <a:pt x="8740" y="5805"/>
                  </a:cubicBezTo>
                  <a:cubicBezTo>
                    <a:pt x="6605" y="7239"/>
                    <a:pt x="4670" y="8974"/>
                    <a:pt x="2969" y="10975"/>
                  </a:cubicBezTo>
                  <a:cubicBezTo>
                    <a:pt x="1835" y="12309"/>
                    <a:pt x="834" y="13777"/>
                    <a:pt x="0" y="15345"/>
                  </a:cubicBezTo>
                  <a:lnTo>
                    <a:pt x="0" y="15779"/>
                  </a:lnTo>
                  <a:cubicBezTo>
                    <a:pt x="868" y="14111"/>
                    <a:pt x="1935" y="12543"/>
                    <a:pt x="3169" y="11109"/>
                  </a:cubicBezTo>
                  <a:cubicBezTo>
                    <a:pt x="4837" y="9174"/>
                    <a:pt x="6772" y="7439"/>
                    <a:pt x="8907" y="6005"/>
                  </a:cubicBezTo>
                  <a:cubicBezTo>
                    <a:pt x="13477" y="2936"/>
                    <a:pt x="18247" y="1368"/>
                    <a:pt x="21716" y="468"/>
                  </a:cubicBezTo>
                  <a:lnTo>
                    <a:pt x="22984" y="167"/>
                  </a:lnTo>
                  <a:lnTo>
                    <a:pt x="2298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6" name="Google Shape;2186;p50"/>
            <p:cNvSpPr/>
            <p:nvPr/>
          </p:nvSpPr>
          <p:spPr>
            <a:xfrm>
              <a:off x="-1142450" y="3089375"/>
              <a:ext cx="37537" cy="77841"/>
            </a:xfrm>
            <a:custGeom>
              <a:avLst/>
              <a:gdLst/>
              <a:ahLst/>
              <a:cxnLst/>
              <a:rect l="l" t="t" r="r" b="b"/>
              <a:pathLst>
                <a:path w="5872" h="12177" extrusionOk="0">
                  <a:moveTo>
                    <a:pt x="3103" y="1"/>
                  </a:moveTo>
                  <a:cubicBezTo>
                    <a:pt x="1001" y="3637"/>
                    <a:pt x="0" y="7773"/>
                    <a:pt x="0" y="12176"/>
                  </a:cubicBezTo>
                  <a:cubicBezTo>
                    <a:pt x="1635" y="10141"/>
                    <a:pt x="3636" y="8374"/>
                    <a:pt x="5871" y="6973"/>
                  </a:cubicBezTo>
                  <a:cubicBezTo>
                    <a:pt x="5705" y="6172"/>
                    <a:pt x="5504" y="5371"/>
                    <a:pt x="5271" y="4604"/>
                  </a:cubicBezTo>
                  <a:cubicBezTo>
                    <a:pt x="4771" y="2970"/>
                    <a:pt x="4037" y="1435"/>
                    <a:pt x="310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7" name="Google Shape;2187;p50"/>
            <p:cNvSpPr/>
            <p:nvPr/>
          </p:nvSpPr>
          <p:spPr>
            <a:xfrm>
              <a:off x="-1026234" y="3001983"/>
              <a:ext cx="220918" cy="298076"/>
            </a:xfrm>
            <a:custGeom>
              <a:avLst/>
              <a:gdLst/>
              <a:ahLst/>
              <a:cxnLst/>
              <a:rect l="l" t="t" r="r" b="b"/>
              <a:pathLst>
                <a:path w="34559" h="46629" extrusionOk="0">
                  <a:moveTo>
                    <a:pt x="11537" y="1"/>
                  </a:moveTo>
                  <a:cubicBezTo>
                    <a:pt x="11071" y="1"/>
                    <a:pt x="10605" y="21"/>
                    <a:pt x="10141" y="62"/>
                  </a:cubicBezTo>
                  <a:cubicBezTo>
                    <a:pt x="7839" y="196"/>
                    <a:pt x="3703" y="529"/>
                    <a:pt x="1768" y="1530"/>
                  </a:cubicBezTo>
                  <a:cubicBezTo>
                    <a:pt x="0" y="2464"/>
                    <a:pt x="1134" y="3364"/>
                    <a:pt x="1134" y="3364"/>
                  </a:cubicBezTo>
                  <a:cubicBezTo>
                    <a:pt x="1134" y="3364"/>
                    <a:pt x="6171" y="6200"/>
                    <a:pt x="6338" y="6600"/>
                  </a:cubicBezTo>
                  <a:cubicBezTo>
                    <a:pt x="7739" y="10069"/>
                    <a:pt x="2702" y="15406"/>
                    <a:pt x="2702" y="15406"/>
                  </a:cubicBezTo>
                  <a:cubicBezTo>
                    <a:pt x="2702" y="15406"/>
                    <a:pt x="2402" y="17008"/>
                    <a:pt x="2168" y="17775"/>
                  </a:cubicBezTo>
                  <a:cubicBezTo>
                    <a:pt x="1935" y="18475"/>
                    <a:pt x="1535" y="19876"/>
                    <a:pt x="1535" y="19876"/>
                  </a:cubicBezTo>
                  <a:cubicBezTo>
                    <a:pt x="1535" y="19876"/>
                    <a:pt x="1601" y="29850"/>
                    <a:pt x="5170" y="36188"/>
                  </a:cubicBezTo>
                  <a:cubicBezTo>
                    <a:pt x="6171" y="37956"/>
                    <a:pt x="7105" y="38289"/>
                    <a:pt x="8773" y="39457"/>
                  </a:cubicBezTo>
                  <a:cubicBezTo>
                    <a:pt x="11608" y="41425"/>
                    <a:pt x="14477" y="46629"/>
                    <a:pt x="14477" y="46629"/>
                  </a:cubicBezTo>
                  <a:cubicBezTo>
                    <a:pt x="14477" y="46629"/>
                    <a:pt x="17946" y="46629"/>
                    <a:pt x="22783" y="44727"/>
                  </a:cubicBezTo>
                  <a:cubicBezTo>
                    <a:pt x="25118" y="43760"/>
                    <a:pt x="27386" y="42559"/>
                    <a:pt x="29488" y="41158"/>
                  </a:cubicBezTo>
                  <a:cubicBezTo>
                    <a:pt x="30022" y="40825"/>
                    <a:pt x="34558" y="36688"/>
                    <a:pt x="33657" y="36021"/>
                  </a:cubicBezTo>
                  <a:cubicBezTo>
                    <a:pt x="30555" y="33686"/>
                    <a:pt x="27753" y="29883"/>
                    <a:pt x="27053" y="25947"/>
                  </a:cubicBezTo>
                  <a:cubicBezTo>
                    <a:pt x="26252" y="21411"/>
                    <a:pt x="24718" y="16941"/>
                    <a:pt x="23417" y="12471"/>
                  </a:cubicBezTo>
                  <a:lnTo>
                    <a:pt x="22950" y="10736"/>
                  </a:lnTo>
                  <a:cubicBezTo>
                    <a:pt x="21782" y="6600"/>
                    <a:pt x="20248" y="2164"/>
                    <a:pt x="15811" y="629"/>
                  </a:cubicBezTo>
                  <a:cubicBezTo>
                    <a:pt x="14424" y="200"/>
                    <a:pt x="12980" y="1"/>
                    <a:pt x="115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8" name="Google Shape;2188;p50"/>
            <p:cNvSpPr/>
            <p:nvPr/>
          </p:nvSpPr>
          <p:spPr>
            <a:xfrm>
              <a:off x="-948834" y="3129872"/>
              <a:ext cx="176778" cy="105336"/>
            </a:xfrm>
            <a:custGeom>
              <a:avLst/>
              <a:gdLst/>
              <a:ahLst/>
              <a:cxnLst/>
              <a:rect l="l" t="t" r="r" b="b"/>
              <a:pathLst>
                <a:path w="27654" h="16478" extrusionOk="0">
                  <a:moveTo>
                    <a:pt x="3952" y="0"/>
                  </a:moveTo>
                  <a:cubicBezTo>
                    <a:pt x="2063" y="0"/>
                    <a:pt x="690" y="847"/>
                    <a:pt x="401" y="2839"/>
                  </a:cubicBezTo>
                  <a:cubicBezTo>
                    <a:pt x="1" y="5508"/>
                    <a:pt x="901" y="8076"/>
                    <a:pt x="2436" y="10244"/>
                  </a:cubicBezTo>
                  <a:cubicBezTo>
                    <a:pt x="3770" y="12079"/>
                    <a:pt x="5238" y="13914"/>
                    <a:pt x="7239" y="15115"/>
                  </a:cubicBezTo>
                  <a:cubicBezTo>
                    <a:pt x="7999" y="15570"/>
                    <a:pt x="9761" y="16478"/>
                    <a:pt x="11129" y="16478"/>
                  </a:cubicBezTo>
                  <a:cubicBezTo>
                    <a:pt x="11864" y="16478"/>
                    <a:pt x="12485" y="16216"/>
                    <a:pt x="12777" y="15481"/>
                  </a:cubicBezTo>
                  <a:cubicBezTo>
                    <a:pt x="13043" y="14681"/>
                    <a:pt x="12643" y="13814"/>
                    <a:pt x="11843" y="13480"/>
                  </a:cubicBezTo>
                  <a:lnTo>
                    <a:pt x="11843" y="13480"/>
                  </a:lnTo>
                  <a:cubicBezTo>
                    <a:pt x="13350" y="14048"/>
                    <a:pt x="14949" y="14328"/>
                    <a:pt x="16553" y="14328"/>
                  </a:cubicBezTo>
                  <a:cubicBezTo>
                    <a:pt x="17682" y="14328"/>
                    <a:pt x="18813" y="14189"/>
                    <a:pt x="19915" y="13914"/>
                  </a:cubicBezTo>
                  <a:cubicBezTo>
                    <a:pt x="20382" y="13814"/>
                    <a:pt x="20849" y="13613"/>
                    <a:pt x="21216" y="13313"/>
                  </a:cubicBezTo>
                  <a:cubicBezTo>
                    <a:pt x="21616" y="12980"/>
                    <a:pt x="21750" y="12446"/>
                    <a:pt x="21583" y="11979"/>
                  </a:cubicBezTo>
                  <a:cubicBezTo>
                    <a:pt x="21449" y="11712"/>
                    <a:pt x="21216" y="11479"/>
                    <a:pt x="20916" y="11345"/>
                  </a:cubicBezTo>
                  <a:cubicBezTo>
                    <a:pt x="20115" y="10845"/>
                    <a:pt x="19181" y="10578"/>
                    <a:pt x="18247" y="10545"/>
                  </a:cubicBezTo>
                  <a:cubicBezTo>
                    <a:pt x="20749" y="10244"/>
                    <a:pt x="23217" y="9644"/>
                    <a:pt x="25552" y="8743"/>
                  </a:cubicBezTo>
                  <a:cubicBezTo>
                    <a:pt x="26320" y="8476"/>
                    <a:pt x="27187" y="8043"/>
                    <a:pt x="27387" y="7242"/>
                  </a:cubicBezTo>
                  <a:cubicBezTo>
                    <a:pt x="27654" y="6075"/>
                    <a:pt x="26353" y="5107"/>
                    <a:pt x="25152" y="5007"/>
                  </a:cubicBezTo>
                  <a:cubicBezTo>
                    <a:pt x="23184" y="4841"/>
                    <a:pt x="21549" y="4974"/>
                    <a:pt x="19581" y="4507"/>
                  </a:cubicBezTo>
                  <a:cubicBezTo>
                    <a:pt x="17613" y="4040"/>
                    <a:pt x="15679" y="3440"/>
                    <a:pt x="13777" y="2739"/>
                  </a:cubicBezTo>
                  <a:cubicBezTo>
                    <a:pt x="10642" y="1605"/>
                    <a:pt x="7573" y="137"/>
                    <a:pt x="4170" y="4"/>
                  </a:cubicBezTo>
                  <a:cubicBezTo>
                    <a:pt x="4097" y="1"/>
                    <a:pt x="4024" y="0"/>
                    <a:pt x="395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9" name="Google Shape;2189;p50"/>
            <p:cNvSpPr/>
            <p:nvPr/>
          </p:nvSpPr>
          <p:spPr>
            <a:xfrm>
              <a:off x="-1018985" y="3015056"/>
              <a:ext cx="100011" cy="87827"/>
            </a:xfrm>
            <a:custGeom>
              <a:avLst/>
              <a:gdLst/>
              <a:ahLst/>
              <a:cxnLst/>
              <a:rect l="l" t="t" r="r" b="b"/>
              <a:pathLst>
                <a:path w="15645" h="13739" extrusionOk="0">
                  <a:moveTo>
                    <a:pt x="6238" y="1"/>
                  </a:moveTo>
                  <a:cubicBezTo>
                    <a:pt x="5814" y="1"/>
                    <a:pt x="5383" y="24"/>
                    <a:pt x="4937" y="85"/>
                  </a:cubicBezTo>
                  <a:cubicBezTo>
                    <a:pt x="3236" y="252"/>
                    <a:pt x="1568" y="686"/>
                    <a:pt x="0" y="1319"/>
                  </a:cubicBezTo>
                  <a:lnTo>
                    <a:pt x="0" y="1353"/>
                  </a:lnTo>
                  <a:cubicBezTo>
                    <a:pt x="100" y="1686"/>
                    <a:pt x="200" y="2020"/>
                    <a:pt x="334" y="2354"/>
                  </a:cubicBezTo>
                  <a:cubicBezTo>
                    <a:pt x="1768" y="5823"/>
                    <a:pt x="2168" y="9659"/>
                    <a:pt x="1568" y="13361"/>
                  </a:cubicBezTo>
                  <a:cubicBezTo>
                    <a:pt x="2736" y="13613"/>
                    <a:pt x="3922" y="13739"/>
                    <a:pt x="5108" y="13739"/>
                  </a:cubicBezTo>
                  <a:cubicBezTo>
                    <a:pt x="6124" y="13739"/>
                    <a:pt x="7139" y="13646"/>
                    <a:pt x="8139" y="13461"/>
                  </a:cubicBezTo>
                  <a:cubicBezTo>
                    <a:pt x="9841" y="13061"/>
                    <a:pt x="11375" y="12994"/>
                    <a:pt x="12809" y="11894"/>
                  </a:cubicBezTo>
                  <a:cubicBezTo>
                    <a:pt x="14344" y="10693"/>
                    <a:pt x="15345" y="8858"/>
                    <a:pt x="15478" y="6890"/>
                  </a:cubicBezTo>
                  <a:cubicBezTo>
                    <a:pt x="15645" y="5289"/>
                    <a:pt x="14844" y="2821"/>
                    <a:pt x="13543" y="1820"/>
                  </a:cubicBezTo>
                  <a:cubicBezTo>
                    <a:pt x="12276" y="886"/>
                    <a:pt x="10775" y="319"/>
                    <a:pt x="9173" y="219"/>
                  </a:cubicBezTo>
                  <a:cubicBezTo>
                    <a:pt x="8152" y="126"/>
                    <a:pt x="7211" y="1"/>
                    <a:pt x="62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0" name="Google Shape;2190;p50"/>
            <p:cNvSpPr/>
            <p:nvPr/>
          </p:nvSpPr>
          <p:spPr>
            <a:xfrm>
              <a:off x="-973995" y="3035429"/>
              <a:ext cx="23460" cy="23460"/>
            </a:xfrm>
            <a:custGeom>
              <a:avLst/>
              <a:gdLst/>
              <a:ahLst/>
              <a:cxnLst/>
              <a:rect l="l" t="t" r="r" b="b"/>
              <a:pathLst>
                <a:path w="3670" h="3670" extrusionOk="0">
                  <a:moveTo>
                    <a:pt x="1835" y="0"/>
                  </a:moveTo>
                  <a:cubicBezTo>
                    <a:pt x="835" y="0"/>
                    <a:pt x="1" y="834"/>
                    <a:pt x="1" y="1835"/>
                  </a:cubicBezTo>
                  <a:cubicBezTo>
                    <a:pt x="1" y="2869"/>
                    <a:pt x="835" y="3670"/>
                    <a:pt x="1835" y="3670"/>
                  </a:cubicBezTo>
                  <a:cubicBezTo>
                    <a:pt x="2869" y="3670"/>
                    <a:pt x="3670" y="2869"/>
                    <a:pt x="3670" y="1835"/>
                  </a:cubicBezTo>
                  <a:cubicBezTo>
                    <a:pt x="3670" y="834"/>
                    <a:pt x="2869" y="0"/>
                    <a:pt x="18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1" name="Google Shape;2191;p50"/>
            <p:cNvSpPr/>
            <p:nvPr/>
          </p:nvSpPr>
          <p:spPr>
            <a:xfrm>
              <a:off x="-1043935" y="3129041"/>
              <a:ext cx="112380" cy="170961"/>
            </a:xfrm>
            <a:custGeom>
              <a:avLst/>
              <a:gdLst/>
              <a:ahLst/>
              <a:cxnLst/>
              <a:rect l="l" t="t" r="r" b="b"/>
              <a:pathLst>
                <a:path w="17580" h="26744" extrusionOk="0">
                  <a:moveTo>
                    <a:pt x="4304" y="0"/>
                  </a:moveTo>
                  <a:cubicBezTo>
                    <a:pt x="2302" y="6472"/>
                    <a:pt x="0" y="13410"/>
                    <a:pt x="3603" y="19748"/>
                  </a:cubicBezTo>
                  <a:cubicBezTo>
                    <a:pt x="4604" y="21549"/>
                    <a:pt x="5971" y="23083"/>
                    <a:pt x="7673" y="24251"/>
                  </a:cubicBezTo>
                  <a:cubicBezTo>
                    <a:pt x="10232" y="26027"/>
                    <a:pt x="13226" y="26744"/>
                    <a:pt x="16287" y="26744"/>
                  </a:cubicBezTo>
                  <a:cubicBezTo>
                    <a:pt x="16617" y="26744"/>
                    <a:pt x="16948" y="26736"/>
                    <a:pt x="17279" y="26719"/>
                  </a:cubicBezTo>
                  <a:cubicBezTo>
                    <a:pt x="17580" y="23184"/>
                    <a:pt x="16946" y="19481"/>
                    <a:pt x="15912" y="16045"/>
                  </a:cubicBezTo>
                  <a:cubicBezTo>
                    <a:pt x="14844" y="12376"/>
                    <a:pt x="13143" y="8907"/>
                    <a:pt x="10875" y="5804"/>
                  </a:cubicBezTo>
                  <a:cubicBezTo>
                    <a:pt x="9107" y="3436"/>
                    <a:pt x="6872" y="1468"/>
                    <a:pt x="430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92" name="Google Shape;2192;p50"/>
          <p:cNvGrpSpPr/>
          <p:nvPr/>
        </p:nvGrpSpPr>
        <p:grpSpPr>
          <a:xfrm>
            <a:off x="4014518" y="1188459"/>
            <a:ext cx="1114964" cy="691938"/>
            <a:chOff x="1252468" y="2302425"/>
            <a:chExt cx="1114964" cy="691938"/>
          </a:xfrm>
        </p:grpSpPr>
        <p:sp>
          <p:nvSpPr>
            <p:cNvPr id="2193" name="Google Shape;2193;p50"/>
            <p:cNvSpPr/>
            <p:nvPr/>
          </p:nvSpPr>
          <p:spPr>
            <a:xfrm>
              <a:off x="1397688" y="2670586"/>
              <a:ext cx="10971" cy="89110"/>
            </a:xfrm>
            <a:custGeom>
              <a:avLst/>
              <a:gdLst/>
              <a:ahLst/>
              <a:cxnLst/>
              <a:rect l="l" t="t" r="r" b="b"/>
              <a:pathLst>
                <a:path w="131" h="1064" extrusionOk="0">
                  <a:moveTo>
                    <a:pt x="22" y="1"/>
                  </a:moveTo>
                  <a:lnTo>
                    <a:pt x="22" y="1"/>
                  </a:lnTo>
                  <a:cubicBezTo>
                    <a:pt x="44" y="326"/>
                    <a:pt x="44" y="673"/>
                    <a:pt x="1" y="998"/>
                  </a:cubicBezTo>
                  <a:lnTo>
                    <a:pt x="1" y="1063"/>
                  </a:lnTo>
                  <a:lnTo>
                    <a:pt x="66" y="1063"/>
                  </a:lnTo>
                  <a:cubicBezTo>
                    <a:pt x="109" y="781"/>
                    <a:pt x="131" y="500"/>
                    <a:pt x="109" y="239"/>
                  </a:cubicBezTo>
                  <a:lnTo>
                    <a:pt x="109" y="153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4" name="Google Shape;2194;p50"/>
            <p:cNvSpPr/>
            <p:nvPr/>
          </p:nvSpPr>
          <p:spPr>
            <a:xfrm>
              <a:off x="2111313" y="2668828"/>
              <a:ext cx="121689" cy="80149"/>
            </a:xfrm>
            <a:custGeom>
              <a:avLst/>
              <a:gdLst/>
              <a:ahLst/>
              <a:cxnLst/>
              <a:rect l="l" t="t" r="r" b="b"/>
              <a:pathLst>
                <a:path w="1453" h="957" extrusionOk="0">
                  <a:moveTo>
                    <a:pt x="672" y="0"/>
                  </a:moveTo>
                  <a:cubicBezTo>
                    <a:pt x="586" y="0"/>
                    <a:pt x="521" y="44"/>
                    <a:pt x="456" y="109"/>
                  </a:cubicBezTo>
                  <a:cubicBezTo>
                    <a:pt x="347" y="239"/>
                    <a:pt x="0" y="802"/>
                    <a:pt x="174" y="933"/>
                  </a:cubicBezTo>
                  <a:cubicBezTo>
                    <a:pt x="197" y="950"/>
                    <a:pt x="236" y="956"/>
                    <a:pt x="284" y="956"/>
                  </a:cubicBezTo>
                  <a:cubicBezTo>
                    <a:pt x="417" y="956"/>
                    <a:pt x="614" y="905"/>
                    <a:pt x="694" y="889"/>
                  </a:cubicBezTo>
                  <a:lnTo>
                    <a:pt x="1236" y="846"/>
                  </a:lnTo>
                  <a:cubicBezTo>
                    <a:pt x="1301" y="846"/>
                    <a:pt x="1388" y="802"/>
                    <a:pt x="1431" y="759"/>
                  </a:cubicBezTo>
                  <a:cubicBezTo>
                    <a:pt x="1453" y="716"/>
                    <a:pt x="1453" y="629"/>
                    <a:pt x="1431" y="586"/>
                  </a:cubicBezTo>
                  <a:cubicBezTo>
                    <a:pt x="1388" y="542"/>
                    <a:pt x="1366" y="499"/>
                    <a:pt x="1301" y="456"/>
                  </a:cubicBezTo>
                  <a:cubicBezTo>
                    <a:pt x="1193" y="347"/>
                    <a:pt x="1063" y="239"/>
                    <a:pt x="932" y="130"/>
                  </a:cubicBezTo>
                  <a:cubicBezTo>
                    <a:pt x="867" y="44"/>
                    <a:pt x="781" y="0"/>
                    <a:pt x="67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5" name="Google Shape;2195;p50"/>
            <p:cNvSpPr/>
            <p:nvPr/>
          </p:nvSpPr>
          <p:spPr>
            <a:xfrm>
              <a:off x="1252468" y="2488599"/>
              <a:ext cx="806261" cy="296475"/>
            </a:xfrm>
            <a:custGeom>
              <a:avLst/>
              <a:gdLst/>
              <a:ahLst/>
              <a:cxnLst/>
              <a:rect l="l" t="t" r="r" b="b"/>
              <a:pathLst>
                <a:path w="9627" h="3540" extrusionOk="0">
                  <a:moveTo>
                    <a:pt x="6040" y="0"/>
                  </a:moveTo>
                  <a:cubicBezTo>
                    <a:pt x="5761" y="0"/>
                    <a:pt x="5493" y="39"/>
                    <a:pt x="5225" y="93"/>
                  </a:cubicBezTo>
                  <a:cubicBezTo>
                    <a:pt x="4965" y="158"/>
                    <a:pt x="4705" y="244"/>
                    <a:pt x="4467" y="353"/>
                  </a:cubicBezTo>
                  <a:lnTo>
                    <a:pt x="4336" y="418"/>
                  </a:lnTo>
                  <a:cubicBezTo>
                    <a:pt x="4011" y="570"/>
                    <a:pt x="3708" y="743"/>
                    <a:pt x="3426" y="917"/>
                  </a:cubicBezTo>
                  <a:lnTo>
                    <a:pt x="3079" y="1133"/>
                  </a:lnTo>
                  <a:lnTo>
                    <a:pt x="2884" y="1263"/>
                  </a:lnTo>
                  <a:lnTo>
                    <a:pt x="1106" y="2412"/>
                  </a:lnTo>
                  <a:lnTo>
                    <a:pt x="933" y="2521"/>
                  </a:lnTo>
                  <a:lnTo>
                    <a:pt x="0" y="3128"/>
                  </a:lnTo>
                  <a:cubicBezTo>
                    <a:pt x="477" y="3258"/>
                    <a:pt x="976" y="3345"/>
                    <a:pt x="1453" y="3410"/>
                  </a:cubicBezTo>
                  <a:lnTo>
                    <a:pt x="1496" y="3410"/>
                  </a:lnTo>
                  <a:cubicBezTo>
                    <a:pt x="2038" y="3496"/>
                    <a:pt x="2580" y="3540"/>
                    <a:pt x="3122" y="3540"/>
                  </a:cubicBezTo>
                  <a:lnTo>
                    <a:pt x="3231" y="3540"/>
                  </a:lnTo>
                  <a:cubicBezTo>
                    <a:pt x="3708" y="3518"/>
                    <a:pt x="4163" y="3496"/>
                    <a:pt x="4640" y="3431"/>
                  </a:cubicBezTo>
                  <a:cubicBezTo>
                    <a:pt x="4662" y="3410"/>
                    <a:pt x="4705" y="3410"/>
                    <a:pt x="4748" y="3410"/>
                  </a:cubicBezTo>
                  <a:cubicBezTo>
                    <a:pt x="5269" y="3323"/>
                    <a:pt x="5789" y="3193"/>
                    <a:pt x="6309" y="3041"/>
                  </a:cubicBezTo>
                  <a:lnTo>
                    <a:pt x="6418" y="3020"/>
                  </a:lnTo>
                  <a:cubicBezTo>
                    <a:pt x="6895" y="2846"/>
                    <a:pt x="7372" y="2673"/>
                    <a:pt x="7827" y="2456"/>
                  </a:cubicBezTo>
                  <a:lnTo>
                    <a:pt x="7979" y="2391"/>
                  </a:lnTo>
                  <a:cubicBezTo>
                    <a:pt x="8391" y="2174"/>
                    <a:pt x="8781" y="1957"/>
                    <a:pt x="9193" y="1719"/>
                  </a:cubicBezTo>
                  <a:cubicBezTo>
                    <a:pt x="9215" y="1697"/>
                    <a:pt x="9236" y="1697"/>
                    <a:pt x="9258" y="1675"/>
                  </a:cubicBezTo>
                  <a:cubicBezTo>
                    <a:pt x="9388" y="1589"/>
                    <a:pt x="9496" y="1524"/>
                    <a:pt x="9626" y="1437"/>
                  </a:cubicBezTo>
                  <a:cubicBezTo>
                    <a:pt x="9019" y="917"/>
                    <a:pt x="8326" y="505"/>
                    <a:pt x="7589" y="244"/>
                  </a:cubicBezTo>
                  <a:cubicBezTo>
                    <a:pt x="7177" y="114"/>
                    <a:pt x="6743" y="28"/>
                    <a:pt x="6309" y="6"/>
                  </a:cubicBezTo>
                  <a:lnTo>
                    <a:pt x="6223" y="6"/>
                  </a:lnTo>
                  <a:cubicBezTo>
                    <a:pt x="6161" y="2"/>
                    <a:pt x="6100" y="0"/>
                    <a:pt x="604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6" name="Google Shape;2196;p50"/>
            <p:cNvSpPr/>
            <p:nvPr/>
          </p:nvSpPr>
          <p:spPr>
            <a:xfrm>
              <a:off x="1332364" y="2601996"/>
              <a:ext cx="695460" cy="183078"/>
            </a:xfrm>
            <a:custGeom>
              <a:avLst/>
              <a:gdLst/>
              <a:ahLst/>
              <a:cxnLst/>
              <a:rect l="l" t="t" r="r" b="b"/>
              <a:pathLst>
                <a:path w="8304" h="2186" extrusionOk="0">
                  <a:moveTo>
                    <a:pt x="7954" y="1"/>
                  </a:moveTo>
                  <a:cubicBezTo>
                    <a:pt x="7847" y="1"/>
                    <a:pt x="7733" y="41"/>
                    <a:pt x="7654" y="105"/>
                  </a:cubicBezTo>
                  <a:cubicBezTo>
                    <a:pt x="7328" y="343"/>
                    <a:pt x="7068" y="668"/>
                    <a:pt x="6938" y="1037"/>
                  </a:cubicBezTo>
                  <a:cubicBezTo>
                    <a:pt x="6895" y="928"/>
                    <a:pt x="6830" y="798"/>
                    <a:pt x="6743" y="690"/>
                  </a:cubicBezTo>
                  <a:cubicBezTo>
                    <a:pt x="6635" y="560"/>
                    <a:pt x="6461" y="473"/>
                    <a:pt x="6288" y="473"/>
                  </a:cubicBezTo>
                  <a:cubicBezTo>
                    <a:pt x="6093" y="516"/>
                    <a:pt x="5941" y="603"/>
                    <a:pt x="5832" y="755"/>
                  </a:cubicBezTo>
                  <a:cubicBezTo>
                    <a:pt x="5637" y="993"/>
                    <a:pt x="5485" y="1275"/>
                    <a:pt x="5399" y="1579"/>
                  </a:cubicBezTo>
                  <a:cubicBezTo>
                    <a:pt x="5377" y="1449"/>
                    <a:pt x="5312" y="1340"/>
                    <a:pt x="5269" y="1232"/>
                  </a:cubicBezTo>
                  <a:cubicBezTo>
                    <a:pt x="5160" y="1058"/>
                    <a:pt x="5008" y="950"/>
                    <a:pt x="4835" y="928"/>
                  </a:cubicBezTo>
                  <a:cubicBezTo>
                    <a:pt x="4662" y="928"/>
                    <a:pt x="4510" y="993"/>
                    <a:pt x="4401" y="1102"/>
                  </a:cubicBezTo>
                  <a:cubicBezTo>
                    <a:pt x="4141" y="1297"/>
                    <a:pt x="3924" y="1557"/>
                    <a:pt x="3794" y="1861"/>
                  </a:cubicBezTo>
                  <a:cubicBezTo>
                    <a:pt x="3794" y="1796"/>
                    <a:pt x="3773" y="1731"/>
                    <a:pt x="3751" y="1666"/>
                  </a:cubicBezTo>
                  <a:cubicBezTo>
                    <a:pt x="3729" y="1492"/>
                    <a:pt x="3578" y="1340"/>
                    <a:pt x="3404" y="1297"/>
                  </a:cubicBezTo>
                  <a:cubicBezTo>
                    <a:pt x="3381" y="1293"/>
                    <a:pt x="3358" y="1291"/>
                    <a:pt x="3335" y="1291"/>
                  </a:cubicBezTo>
                  <a:cubicBezTo>
                    <a:pt x="3229" y="1291"/>
                    <a:pt x="3125" y="1330"/>
                    <a:pt x="3036" y="1384"/>
                  </a:cubicBezTo>
                  <a:cubicBezTo>
                    <a:pt x="2754" y="1557"/>
                    <a:pt x="2537" y="1752"/>
                    <a:pt x="2342" y="1991"/>
                  </a:cubicBezTo>
                  <a:cubicBezTo>
                    <a:pt x="2363" y="1926"/>
                    <a:pt x="2363" y="1861"/>
                    <a:pt x="2385" y="1774"/>
                  </a:cubicBezTo>
                  <a:cubicBezTo>
                    <a:pt x="2407" y="1622"/>
                    <a:pt x="2342" y="1449"/>
                    <a:pt x="2212" y="1340"/>
                  </a:cubicBezTo>
                  <a:cubicBezTo>
                    <a:pt x="2114" y="1279"/>
                    <a:pt x="2002" y="1253"/>
                    <a:pt x="1893" y="1253"/>
                  </a:cubicBezTo>
                  <a:cubicBezTo>
                    <a:pt x="1808" y="1253"/>
                    <a:pt x="1724" y="1269"/>
                    <a:pt x="1648" y="1297"/>
                  </a:cubicBezTo>
                  <a:cubicBezTo>
                    <a:pt x="1279" y="1405"/>
                    <a:pt x="954" y="1579"/>
                    <a:pt x="672" y="1839"/>
                  </a:cubicBezTo>
                  <a:cubicBezTo>
                    <a:pt x="694" y="1774"/>
                    <a:pt x="716" y="1709"/>
                    <a:pt x="737" y="1644"/>
                  </a:cubicBezTo>
                  <a:cubicBezTo>
                    <a:pt x="759" y="1492"/>
                    <a:pt x="716" y="1340"/>
                    <a:pt x="629" y="1210"/>
                  </a:cubicBezTo>
                  <a:cubicBezTo>
                    <a:pt x="516" y="1116"/>
                    <a:pt x="370" y="1054"/>
                    <a:pt x="219" y="1054"/>
                  </a:cubicBezTo>
                  <a:cubicBezTo>
                    <a:pt x="197" y="1054"/>
                    <a:pt x="174" y="1056"/>
                    <a:pt x="152" y="1058"/>
                  </a:cubicBezTo>
                  <a:lnTo>
                    <a:pt x="0" y="1167"/>
                  </a:lnTo>
                  <a:cubicBezTo>
                    <a:pt x="61" y="1147"/>
                    <a:pt x="123" y="1137"/>
                    <a:pt x="185" y="1137"/>
                  </a:cubicBezTo>
                  <a:cubicBezTo>
                    <a:pt x="323" y="1137"/>
                    <a:pt x="459" y="1185"/>
                    <a:pt x="564" y="1275"/>
                  </a:cubicBezTo>
                  <a:cubicBezTo>
                    <a:pt x="651" y="1362"/>
                    <a:pt x="672" y="1514"/>
                    <a:pt x="651" y="1644"/>
                  </a:cubicBezTo>
                  <a:cubicBezTo>
                    <a:pt x="629" y="1752"/>
                    <a:pt x="586" y="1882"/>
                    <a:pt x="542" y="2012"/>
                  </a:cubicBezTo>
                  <a:cubicBezTo>
                    <a:pt x="521" y="2012"/>
                    <a:pt x="521" y="2034"/>
                    <a:pt x="542" y="2056"/>
                  </a:cubicBezTo>
                  <a:lnTo>
                    <a:pt x="564" y="2056"/>
                  </a:lnTo>
                  <a:cubicBezTo>
                    <a:pt x="867" y="1731"/>
                    <a:pt x="1236" y="1492"/>
                    <a:pt x="1648" y="1384"/>
                  </a:cubicBezTo>
                  <a:cubicBezTo>
                    <a:pt x="1728" y="1353"/>
                    <a:pt x="1809" y="1337"/>
                    <a:pt x="1887" y="1337"/>
                  </a:cubicBezTo>
                  <a:cubicBezTo>
                    <a:pt x="1978" y="1337"/>
                    <a:pt x="2065" y="1359"/>
                    <a:pt x="2147" y="1405"/>
                  </a:cubicBezTo>
                  <a:cubicBezTo>
                    <a:pt x="2255" y="1514"/>
                    <a:pt x="2298" y="1644"/>
                    <a:pt x="2298" y="1774"/>
                  </a:cubicBezTo>
                  <a:cubicBezTo>
                    <a:pt x="2277" y="1926"/>
                    <a:pt x="2233" y="2056"/>
                    <a:pt x="2168" y="2186"/>
                  </a:cubicBezTo>
                  <a:lnTo>
                    <a:pt x="2277" y="2186"/>
                  </a:lnTo>
                  <a:cubicBezTo>
                    <a:pt x="2494" y="1904"/>
                    <a:pt x="2754" y="1666"/>
                    <a:pt x="3057" y="1470"/>
                  </a:cubicBezTo>
                  <a:cubicBezTo>
                    <a:pt x="3146" y="1417"/>
                    <a:pt x="3236" y="1378"/>
                    <a:pt x="3337" y="1378"/>
                  </a:cubicBezTo>
                  <a:cubicBezTo>
                    <a:pt x="3359" y="1378"/>
                    <a:pt x="3381" y="1380"/>
                    <a:pt x="3404" y="1384"/>
                  </a:cubicBezTo>
                  <a:cubicBezTo>
                    <a:pt x="3534" y="1427"/>
                    <a:pt x="3643" y="1535"/>
                    <a:pt x="3686" y="1687"/>
                  </a:cubicBezTo>
                  <a:cubicBezTo>
                    <a:pt x="3708" y="1817"/>
                    <a:pt x="3708" y="1947"/>
                    <a:pt x="3686" y="2077"/>
                  </a:cubicBezTo>
                  <a:cubicBezTo>
                    <a:pt x="3708" y="2077"/>
                    <a:pt x="3751" y="2056"/>
                    <a:pt x="3794" y="2056"/>
                  </a:cubicBezTo>
                  <a:cubicBezTo>
                    <a:pt x="3903" y="1709"/>
                    <a:pt x="4141" y="1384"/>
                    <a:pt x="4445" y="1167"/>
                  </a:cubicBezTo>
                  <a:cubicBezTo>
                    <a:pt x="4532" y="1080"/>
                    <a:pt x="4683" y="1015"/>
                    <a:pt x="4813" y="1015"/>
                  </a:cubicBezTo>
                  <a:cubicBezTo>
                    <a:pt x="4965" y="1037"/>
                    <a:pt x="5117" y="1124"/>
                    <a:pt x="5204" y="1275"/>
                  </a:cubicBezTo>
                  <a:cubicBezTo>
                    <a:pt x="5269" y="1405"/>
                    <a:pt x="5312" y="1535"/>
                    <a:pt x="5355" y="1687"/>
                  </a:cubicBezTo>
                  <a:lnTo>
                    <a:pt x="5464" y="1666"/>
                  </a:lnTo>
                  <a:cubicBezTo>
                    <a:pt x="5529" y="1340"/>
                    <a:pt x="5681" y="1058"/>
                    <a:pt x="5897" y="820"/>
                  </a:cubicBezTo>
                  <a:cubicBezTo>
                    <a:pt x="5984" y="668"/>
                    <a:pt x="6114" y="582"/>
                    <a:pt x="6288" y="560"/>
                  </a:cubicBezTo>
                  <a:cubicBezTo>
                    <a:pt x="6439" y="560"/>
                    <a:pt x="6591" y="625"/>
                    <a:pt x="6678" y="755"/>
                  </a:cubicBezTo>
                  <a:cubicBezTo>
                    <a:pt x="6765" y="842"/>
                    <a:pt x="6830" y="972"/>
                    <a:pt x="6873" y="1102"/>
                  </a:cubicBezTo>
                  <a:lnTo>
                    <a:pt x="7025" y="1037"/>
                  </a:lnTo>
                  <a:cubicBezTo>
                    <a:pt x="7155" y="690"/>
                    <a:pt x="7393" y="386"/>
                    <a:pt x="7697" y="170"/>
                  </a:cubicBezTo>
                  <a:cubicBezTo>
                    <a:pt x="7763" y="103"/>
                    <a:pt x="7855" y="75"/>
                    <a:pt x="7952" y="75"/>
                  </a:cubicBezTo>
                  <a:cubicBezTo>
                    <a:pt x="7982" y="75"/>
                    <a:pt x="8013" y="78"/>
                    <a:pt x="8044" y="83"/>
                  </a:cubicBezTo>
                  <a:cubicBezTo>
                    <a:pt x="8152" y="148"/>
                    <a:pt x="8217" y="256"/>
                    <a:pt x="8239" y="365"/>
                  </a:cubicBezTo>
                  <a:cubicBezTo>
                    <a:pt x="8261" y="343"/>
                    <a:pt x="8282" y="343"/>
                    <a:pt x="8304" y="321"/>
                  </a:cubicBezTo>
                  <a:cubicBezTo>
                    <a:pt x="8282" y="191"/>
                    <a:pt x="8196" y="83"/>
                    <a:pt x="8065" y="18"/>
                  </a:cubicBezTo>
                  <a:cubicBezTo>
                    <a:pt x="8031" y="6"/>
                    <a:pt x="7993" y="1"/>
                    <a:pt x="79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7" name="Google Shape;2197;p50"/>
            <p:cNvSpPr/>
            <p:nvPr/>
          </p:nvSpPr>
          <p:spPr>
            <a:xfrm>
              <a:off x="1486714" y="2563387"/>
              <a:ext cx="119930" cy="89194"/>
            </a:xfrm>
            <a:custGeom>
              <a:avLst/>
              <a:gdLst/>
              <a:ahLst/>
              <a:cxnLst/>
              <a:rect l="l" t="t" r="r" b="b"/>
              <a:pathLst>
                <a:path w="1432" h="1065" extrusionOk="0">
                  <a:moveTo>
                    <a:pt x="757" y="83"/>
                  </a:moveTo>
                  <a:cubicBezTo>
                    <a:pt x="779" y="83"/>
                    <a:pt x="802" y="85"/>
                    <a:pt x="824" y="89"/>
                  </a:cubicBezTo>
                  <a:cubicBezTo>
                    <a:pt x="932" y="89"/>
                    <a:pt x="1041" y="89"/>
                    <a:pt x="1128" y="132"/>
                  </a:cubicBezTo>
                  <a:cubicBezTo>
                    <a:pt x="1193" y="175"/>
                    <a:pt x="1258" y="197"/>
                    <a:pt x="1301" y="262"/>
                  </a:cubicBezTo>
                  <a:cubicBezTo>
                    <a:pt x="1344" y="305"/>
                    <a:pt x="1366" y="370"/>
                    <a:pt x="1344" y="435"/>
                  </a:cubicBezTo>
                  <a:cubicBezTo>
                    <a:pt x="1323" y="500"/>
                    <a:pt x="1236" y="566"/>
                    <a:pt x="1149" y="587"/>
                  </a:cubicBezTo>
                  <a:lnTo>
                    <a:pt x="477" y="912"/>
                  </a:lnTo>
                  <a:cubicBezTo>
                    <a:pt x="412" y="956"/>
                    <a:pt x="325" y="977"/>
                    <a:pt x="239" y="977"/>
                  </a:cubicBezTo>
                  <a:cubicBezTo>
                    <a:pt x="130" y="956"/>
                    <a:pt x="65" y="869"/>
                    <a:pt x="65" y="761"/>
                  </a:cubicBezTo>
                  <a:cubicBezTo>
                    <a:pt x="65" y="609"/>
                    <a:pt x="195" y="414"/>
                    <a:pt x="455" y="197"/>
                  </a:cubicBezTo>
                  <a:cubicBezTo>
                    <a:pt x="545" y="125"/>
                    <a:pt x="650" y="83"/>
                    <a:pt x="757" y="83"/>
                  </a:cubicBezTo>
                  <a:close/>
                  <a:moveTo>
                    <a:pt x="819" y="1"/>
                  </a:moveTo>
                  <a:cubicBezTo>
                    <a:pt x="754" y="1"/>
                    <a:pt x="690" y="8"/>
                    <a:pt x="629" y="24"/>
                  </a:cubicBezTo>
                  <a:cubicBezTo>
                    <a:pt x="542" y="45"/>
                    <a:pt x="477" y="89"/>
                    <a:pt x="412" y="132"/>
                  </a:cubicBezTo>
                  <a:cubicBezTo>
                    <a:pt x="369" y="175"/>
                    <a:pt x="325" y="197"/>
                    <a:pt x="282" y="240"/>
                  </a:cubicBezTo>
                  <a:cubicBezTo>
                    <a:pt x="130" y="370"/>
                    <a:pt x="22" y="544"/>
                    <a:pt x="0" y="739"/>
                  </a:cubicBezTo>
                  <a:lnTo>
                    <a:pt x="0" y="761"/>
                  </a:lnTo>
                  <a:cubicBezTo>
                    <a:pt x="0" y="912"/>
                    <a:pt x="87" y="1021"/>
                    <a:pt x="217" y="1064"/>
                  </a:cubicBezTo>
                  <a:lnTo>
                    <a:pt x="282" y="1064"/>
                  </a:lnTo>
                  <a:cubicBezTo>
                    <a:pt x="347" y="1043"/>
                    <a:pt x="434" y="1021"/>
                    <a:pt x="520" y="977"/>
                  </a:cubicBezTo>
                  <a:lnTo>
                    <a:pt x="1193" y="652"/>
                  </a:lnTo>
                  <a:cubicBezTo>
                    <a:pt x="1279" y="631"/>
                    <a:pt x="1366" y="544"/>
                    <a:pt x="1409" y="457"/>
                  </a:cubicBezTo>
                  <a:cubicBezTo>
                    <a:pt x="1431" y="370"/>
                    <a:pt x="1431" y="284"/>
                    <a:pt x="1366" y="219"/>
                  </a:cubicBezTo>
                  <a:cubicBezTo>
                    <a:pt x="1323" y="154"/>
                    <a:pt x="1236" y="89"/>
                    <a:pt x="1171" y="67"/>
                  </a:cubicBezTo>
                  <a:cubicBezTo>
                    <a:pt x="1059" y="25"/>
                    <a:pt x="938" y="1"/>
                    <a:pt x="8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8" name="Google Shape;2198;p50"/>
            <p:cNvSpPr/>
            <p:nvPr/>
          </p:nvSpPr>
          <p:spPr>
            <a:xfrm>
              <a:off x="1808058" y="2512635"/>
              <a:ext cx="103599" cy="65911"/>
            </a:xfrm>
            <a:custGeom>
              <a:avLst/>
              <a:gdLst/>
              <a:ahLst/>
              <a:cxnLst/>
              <a:rect l="l" t="t" r="r" b="b"/>
              <a:pathLst>
                <a:path w="1237" h="787" extrusionOk="0">
                  <a:moveTo>
                    <a:pt x="586" y="66"/>
                  </a:moveTo>
                  <a:cubicBezTo>
                    <a:pt x="803" y="109"/>
                    <a:pt x="998" y="239"/>
                    <a:pt x="1128" y="434"/>
                  </a:cubicBezTo>
                  <a:cubicBezTo>
                    <a:pt x="1171" y="478"/>
                    <a:pt x="1171" y="543"/>
                    <a:pt x="1128" y="608"/>
                  </a:cubicBezTo>
                  <a:lnTo>
                    <a:pt x="1150" y="608"/>
                  </a:lnTo>
                  <a:cubicBezTo>
                    <a:pt x="1106" y="673"/>
                    <a:pt x="976" y="695"/>
                    <a:pt x="889" y="716"/>
                  </a:cubicBezTo>
                  <a:lnTo>
                    <a:pt x="369" y="716"/>
                  </a:lnTo>
                  <a:cubicBezTo>
                    <a:pt x="282" y="716"/>
                    <a:pt x="196" y="673"/>
                    <a:pt x="131" y="608"/>
                  </a:cubicBezTo>
                  <a:cubicBezTo>
                    <a:pt x="66" y="543"/>
                    <a:pt x="66" y="434"/>
                    <a:pt x="131" y="348"/>
                  </a:cubicBezTo>
                  <a:cubicBezTo>
                    <a:pt x="217" y="174"/>
                    <a:pt x="391" y="88"/>
                    <a:pt x="586" y="66"/>
                  </a:cubicBezTo>
                  <a:close/>
                  <a:moveTo>
                    <a:pt x="586" y="1"/>
                  </a:moveTo>
                  <a:cubicBezTo>
                    <a:pt x="369" y="22"/>
                    <a:pt x="174" y="131"/>
                    <a:pt x="66" y="326"/>
                  </a:cubicBezTo>
                  <a:cubicBezTo>
                    <a:pt x="22" y="369"/>
                    <a:pt x="1" y="434"/>
                    <a:pt x="1" y="499"/>
                  </a:cubicBezTo>
                  <a:cubicBezTo>
                    <a:pt x="1" y="564"/>
                    <a:pt x="22" y="630"/>
                    <a:pt x="66" y="673"/>
                  </a:cubicBezTo>
                  <a:cubicBezTo>
                    <a:pt x="137" y="745"/>
                    <a:pt x="224" y="787"/>
                    <a:pt x="313" y="787"/>
                  </a:cubicBezTo>
                  <a:cubicBezTo>
                    <a:pt x="332" y="787"/>
                    <a:pt x="351" y="785"/>
                    <a:pt x="369" y="781"/>
                  </a:cubicBezTo>
                  <a:lnTo>
                    <a:pt x="889" y="781"/>
                  </a:lnTo>
                  <a:cubicBezTo>
                    <a:pt x="1020" y="781"/>
                    <a:pt x="1128" y="738"/>
                    <a:pt x="1215" y="630"/>
                  </a:cubicBezTo>
                  <a:cubicBezTo>
                    <a:pt x="1236" y="564"/>
                    <a:pt x="1236" y="478"/>
                    <a:pt x="1215" y="391"/>
                  </a:cubicBezTo>
                  <a:cubicBezTo>
                    <a:pt x="1063" y="196"/>
                    <a:pt x="824" y="66"/>
                    <a:pt x="5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9" name="Google Shape;2199;p50"/>
            <p:cNvSpPr/>
            <p:nvPr/>
          </p:nvSpPr>
          <p:spPr>
            <a:xfrm>
              <a:off x="1606558" y="2489018"/>
              <a:ext cx="181654" cy="103599"/>
            </a:xfrm>
            <a:custGeom>
              <a:avLst/>
              <a:gdLst/>
              <a:ahLst/>
              <a:cxnLst/>
              <a:rect l="l" t="t" r="r" b="b"/>
              <a:pathLst>
                <a:path w="2169" h="1237" extrusionOk="0">
                  <a:moveTo>
                    <a:pt x="1995" y="1"/>
                  </a:moveTo>
                  <a:cubicBezTo>
                    <a:pt x="2016" y="44"/>
                    <a:pt x="2038" y="88"/>
                    <a:pt x="2060" y="131"/>
                  </a:cubicBezTo>
                  <a:cubicBezTo>
                    <a:pt x="2103" y="196"/>
                    <a:pt x="2103" y="283"/>
                    <a:pt x="2060" y="348"/>
                  </a:cubicBezTo>
                  <a:cubicBezTo>
                    <a:pt x="1973" y="478"/>
                    <a:pt x="1865" y="543"/>
                    <a:pt x="1713" y="586"/>
                  </a:cubicBezTo>
                  <a:lnTo>
                    <a:pt x="1583" y="630"/>
                  </a:lnTo>
                  <a:cubicBezTo>
                    <a:pt x="1453" y="695"/>
                    <a:pt x="1323" y="781"/>
                    <a:pt x="1214" y="868"/>
                  </a:cubicBezTo>
                  <a:cubicBezTo>
                    <a:pt x="1127" y="933"/>
                    <a:pt x="1062" y="998"/>
                    <a:pt x="976" y="1042"/>
                  </a:cubicBezTo>
                  <a:cubicBezTo>
                    <a:pt x="864" y="1126"/>
                    <a:pt x="715" y="1173"/>
                    <a:pt x="572" y="1173"/>
                  </a:cubicBezTo>
                  <a:cubicBezTo>
                    <a:pt x="493" y="1173"/>
                    <a:pt x="416" y="1159"/>
                    <a:pt x="347" y="1128"/>
                  </a:cubicBezTo>
                  <a:cubicBezTo>
                    <a:pt x="152" y="998"/>
                    <a:pt x="65" y="781"/>
                    <a:pt x="130" y="586"/>
                  </a:cubicBezTo>
                  <a:cubicBezTo>
                    <a:pt x="152" y="500"/>
                    <a:pt x="195" y="413"/>
                    <a:pt x="239" y="348"/>
                  </a:cubicBezTo>
                  <a:lnTo>
                    <a:pt x="239" y="348"/>
                  </a:lnTo>
                  <a:lnTo>
                    <a:pt x="108" y="391"/>
                  </a:lnTo>
                  <a:cubicBezTo>
                    <a:pt x="87" y="456"/>
                    <a:pt x="65" y="500"/>
                    <a:pt x="43" y="565"/>
                  </a:cubicBezTo>
                  <a:cubicBezTo>
                    <a:pt x="0" y="803"/>
                    <a:pt x="87" y="1042"/>
                    <a:pt x="304" y="1172"/>
                  </a:cubicBezTo>
                  <a:cubicBezTo>
                    <a:pt x="369" y="1215"/>
                    <a:pt x="477" y="1237"/>
                    <a:pt x="564" y="1237"/>
                  </a:cubicBezTo>
                  <a:cubicBezTo>
                    <a:pt x="715" y="1237"/>
                    <a:pt x="889" y="1193"/>
                    <a:pt x="1019" y="1085"/>
                  </a:cubicBezTo>
                  <a:cubicBezTo>
                    <a:pt x="1106" y="1042"/>
                    <a:pt x="1171" y="977"/>
                    <a:pt x="1258" y="933"/>
                  </a:cubicBezTo>
                  <a:cubicBezTo>
                    <a:pt x="1366" y="846"/>
                    <a:pt x="1496" y="760"/>
                    <a:pt x="1626" y="695"/>
                  </a:cubicBezTo>
                  <a:lnTo>
                    <a:pt x="1734" y="651"/>
                  </a:lnTo>
                  <a:cubicBezTo>
                    <a:pt x="1908" y="608"/>
                    <a:pt x="2038" y="521"/>
                    <a:pt x="2146" y="370"/>
                  </a:cubicBezTo>
                  <a:cubicBezTo>
                    <a:pt x="2168" y="283"/>
                    <a:pt x="2168" y="174"/>
                    <a:pt x="2146" y="88"/>
                  </a:cubicBezTo>
                  <a:cubicBezTo>
                    <a:pt x="2125" y="66"/>
                    <a:pt x="2103" y="23"/>
                    <a:pt x="20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0" name="Google Shape;2200;p50"/>
            <p:cNvSpPr/>
            <p:nvPr/>
          </p:nvSpPr>
          <p:spPr>
            <a:xfrm>
              <a:off x="1252468" y="2302425"/>
              <a:ext cx="1114964" cy="579801"/>
            </a:xfrm>
            <a:custGeom>
              <a:avLst/>
              <a:gdLst/>
              <a:ahLst/>
              <a:cxnLst/>
              <a:rect l="l" t="t" r="r" b="b"/>
              <a:pathLst>
                <a:path w="13313" h="6923" extrusionOk="0">
                  <a:moveTo>
                    <a:pt x="11954" y="1"/>
                  </a:moveTo>
                  <a:cubicBezTo>
                    <a:pt x="11742" y="1"/>
                    <a:pt x="11524" y="41"/>
                    <a:pt x="11318" y="104"/>
                  </a:cubicBezTo>
                  <a:cubicBezTo>
                    <a:pt x="10711" y="321"/>
                    <a:pt x="10234" y="755"/>
                    <a:pt x="9952" y="1340"/>
                  </a:cubicBezTo>
                  <a:cubicBezTo>
                    <a:pt x="9908" y="1427"/>
                    <a:pt x="9865" y="1535"/>
                    <a:pt x="9822" y="1622"/>
                  </a:cubicBezTo>
                  <a:cubicBezTo>
                    <a:pt x="9648" y="2034"/>
                    <a:pt x="9540" y="2446"/>
                    <a:pt x="9475" y="2879"/>
                  </a:cubicBezTo>
                  <a:cubicBezTo>
                    <a:pt x="9475" y="3551"/>
                    <a:pt x="9041" y="4159"/>
                    <a:pt x="8391" y="4375"/>
                  </a:cubicBezTo>
                  <a:cubicBezTo>
                    <a:pt x="7719" y="4657"/>
                    <a:pt x="7025" y="4917"/>
                    <a:pt x="6353" y="5177"/>
                  </a:cubicBezTo>
                  <a:cubicBezTo>
                    <a:pt x="5304" y="5574"/>
                    <a:pt x="4132" y="5697"/>
                    <a:pt x="3084" y="5697"/>
                  </a:cubicBezTo>
                  <a:cubicBezTo>
                    <a:pt x="1380" y="5697"/>
                    <a:pt x="1" y="5373"/>
                    <a:pt x="0" y="5373"/>
                  </a:cubicBezTo>
                  <a:lnTo>
                    <a:pt x="0" y="5373"/>
                  </a:lnTo>
                  <a:cubicBezTo>
                    <a:pt x="1810" y="6616"/>
                    <a:pt x="4180" y="6922"/>
                    <a:pt x="6031" y="6922"/>
                  </a:cubicBezTo>
                  <a:cubicBezTo>
                    <a:pt x="6730" y="6922"/>
                    <a:pt x="7355" y="6879"/>
                    <a:pt x="7849" y="6825"/>
                  </a:cubicBezTo>
                  <a:cubicBezTo>
                    <a:pt x="8239" y="6804"/>
                    <a:pt x="8629" y="6738"/>
                    <a:pt x="8998" y="6652"/>
                  </a:cubicBezTo>
                  <a:cubicBezTo>
                    <a:pt x="9388" y="6522"/>
                    <a:pt x="10342" y="5503"/>
                    <a:pt x="11404" y="4375"/>
                  </a:cubicBezTo>
                  <a:lnTo>
                    <a:pt x="11730" y="4028"/>
                  </a:lnTo>
                  <a:cubicBezTo>
                    <a:pt x="12488" y="3226"/>
                    <a:pt x="13312" y="1839"/>
                    <a:pt x="13225" y="906"/>
                  </a:cubicBezTo>
                  <a:cubicBezTo>
                    <a:pt x="13225" y="885"/>
                    <a:pt x="13225" y="841"/>
                    <a:pt x="13225" y="820"/>
                  </a:cubicBezTo>
                  <a:cubicBezTo>
                    <a:pt x="13160" y="386"/>
                    <a:pt x="12857" y="61"/>
                    <a:pt x="12185" y="18"/>
                  </a:cubicBezTo>
                  <a:cubicBezTo>
                    <a:pt x="12109" y="6"/>
                    <a:pt x="12032" y="1"/>
                    <a:pt x="1195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1" name="Google Shape;2201;p50"/>
            <p:cNvSpPr/>
            <p:nvPr/>
          </p:nvSpPr>
          <p:spPr>
            <a:xfrm>
              <a:off x="1909730" y="2619332"/>
              <a:ext cx="308786" cy="256526"/>
            </a:xfrm>
            <a:custGeom>
              <a:avLst/>
              <a:gdLst/>
              <a:ahLst/>
              <a:cxnLst/>
              <a:rect l="l" t="t" r="r" b="b"/>
              <a:pathLst>
                <a:path w="3687" h="3063" extrusionOk="0">
                  <a:moveTo>
                    <a:pt x="3229" y="1"/>
                  </a:moveTo>
                  <a:cubicBezTo>
                    <a:pt x="3200" y="1"/>
                    <a:pt x="3171" y="3"/>
                    <a:pt x="3144" y="6"/>
                  </a:cubicBezTo>
                  <a:cubicBezTo>
                    <a:pt x="2624" y="114"/>
                    <a:pt x="2169" y="375"/>
                    <a:pt x="1844" y="765"/>
                  </a:cubicBezTo>
                  <a:cubicBezTo>
                    <a:pt x="1562" y="1047"/>
                    <a:pt x="1302" y="1350"/>
                    <a:pt x="1063" y="1675"/>
                  </a:cubicBezTo>
                  <a:cubicBezTo>
                    <a:pt x="846" y="1935"/>
                    <a:pt x="629" y="2239"/>
                    <a:pt x="391" y="2478"/>
                  </a:cubicBezTo>
                  <a:cubicBezTo>
                    <a:pt x="217" y="2629"/>
                    <a:pt x="87" y="2846"/>
                    <a:pt x="1" y="3063"/>
                  </a:cubicBezTo>
                  <a:cubicBezTo>
                    <a:pt x="391" y="3020"/>
                    <a:pt x="781" y="2976"/>
                    <a:pt x="1150" y="2889"/>
                  </a:cubicBezTo>
                  <a:cubicBezTo>
                    <a:pt x="1540" y="2759"/>
                    <a:pt x="2494" y="1740"/>
                    <a:pt x="3556" y="613"/>
                  </a:cubicBezTo>
                  <a:cubicBezTo>
                    <a:pt x="3643" y="505"/>
                    <a:pt x="3686" y="331"/>
                    <a:pt x="3621" y="201"/>
                  </a:cubicBezTo>
                  <a:cubicBezTo>
                    <a:pt x="3566" y="54"/>
                    <a:pt x="3387" y="1"/>
                    <a:pt x="322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2" name="Google Shape;2202;p50"/>
            <p:cNvSpPr/>
            <p:nvPr/>
          </p:nvSpPr>
          <p:spPr>
            <a:xfrm>
              <a:off x="2020530" y="2741857"/>
              <a:ext cx="303091" cy="221184"/>
            </a:xfrm>
            <a:custGeom>
              <a:avLst/>
              <a:gdLst/>
              <a:ahLst/>
              <a:cxnLst/>
              <a:rect l="l" t="t" r="r" b="b"/>
              <a:pathLst>
                <a:path w="3619" h="2641" extrusionOk="0">
                  <a:moveTo>
                    <a:pt x="1564" y="1"/>
                  </a:moveTo>
                  <a:cubicBezTo>
                    <a:pt x="1457" y="1"/>
                    <a:pt x="1377" y="13"/>
                    <a:pt x="1344" y="39"/>
                  </a:cubicBezTo>
                  <a:cubicBezTo>
                    <a:pt x="911" y="472"/>
                    <a:pt x="455" y="863"/>
                    <a:pt x="0" y="1231"/>
                  </a:cubicBezTo>
                  <a:cubicBezTo>
                    <a:pt x="109" y="1275"/>
                    <a:pt x="260" y="1318"/>
                    <a:pt x="390" y="1361"/>
                  </a:cubicBezTo>
                  <a:cubicBezTo>
                    <a:pt x="510" y="1383"/>
                    <a:pt x="634" y="1394"/>
                    <a:pt x="759" y="1394"/>
                  </a:cubicBezTo>
                  <a:cubicBezTo>
                    <a:pt x="884" y="1394"/>
                    <a:pt x="1008" y="1383"/>
                    <a:pt x="1128" y="1361"/>
                  </a:cubicBezTo>
                  <a:lnTo>
                    <a:pt x="1149" y="1361"/>
                  </a:lnTo>
                  <a:cubicBezTo>
                    <a:pt x="1301" y="1838"/>
                    <a:pt x="1626" y="2250"/>
                    <a:pt x="2060" y="2532"/>
                  </a:cubicBezTo>
                  <a:cubicBezTo>
                    <a:pt x="2168" y="2597"/>
                    <a:pt x="2298" y="2641"/>
                    <a:pt x="2450" y="2641"/>
                  </a:cubicBezTo>
                  <a:cubicBezTo>
                    <a:pt x="2493" y="2641"/>
                    <a:pt x="2537" y="2597"/>
                    <a:pt x="2537" y="2554"/>
                  </a:cubicBezTo>
                  <a:lnTo>
                    <a:pt x="2559" y="2402"/>
                  </a:lnTo>
                  <a:cubicBezTo>
                    <a:pt x="2710" y="2467"/>
                    <a:pt x="2862" y="2510"/>
                    <a:pt x="3035" y="2510"/>
                  </a:cubicBezTo>
                  <a:cubicBezTo>
                    <a:pt x="3079" y="2510"/>
                    <a:pt x="3122" y="2489"/>
                    <a:pt x="3144" y="2445"/>
                  </a:cubicBezTo>
                  <a:cubicBezTo>
                    <a:pt x="3166" y="2359"/>
                    <a:pt x="3187" y="2272"/>
                    <a:pt x="3187" y="2185"/>
                  </a:cubicBezTo>
                  <a:cubicBezTo>
                    <a:pt x="3274" y="2207"/>
                    <a:pt x="3382" y="2207"/>
                    <a:pt x="3491" y="2229"/>
                  </a:cubicBezTo>
                  <a:cubicBezTo>
                    <a:pt x="3500" y="2231"/>
                    <a:pt x="3509" y="2232"/>
                    <a:pt x="3517" y="2232"/>
                  </a:cubicBezTo>
                  <a:cubicBezTo>
                    <a:pt x="3586" y="2232"/>
                    <a:pt x="3619" y="2157"/>
                    <a:pt x="3599" y="2099"/>
                  </a:cubicBezTo>
                  <a:cubicBezTo>
                    <a:pt x="3534" y="1752"/>
                    <a:pt x="3404" y="1405"/>
                    <a:pt x="3274" y="1080"/>
                  </a:cubicBezTo>
                  <a:cubicBezTo>
                    <a:pt x="3101" y="711"/>
                    <a:pt x="2819" y="386"/>
                    <a:pt x="2450" y="191"/>
                  </a:cubicBezTo>
                  <a:cubicBezTo>
                    <a:pt x="2207" y="69"/>
                    <a:pt x="1814" y="1"/>
                    <a:pt x="156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3" name="Google Shape;2203;p50"/>
            <p:cNvSpPr/>
            <p:nvPr/>
          </p:nvSpPr>
          <p:spPr>
            <a:xfrm>
              <a:off x="2169435" y="2349241"/>
              <a:ext cx="52679" cy="44890"/>
            </a:xfrm>
            <a:custGeom>
              <a:avLst/>
              <a:gdLst/>
              <a:ahLst/>
              <a:cxnLst/>
              <a:rect l="l" t="t" r="r" b="b"/>
              <a:pathLst>
                <a:path w="629" h="536" extrusionOk="0">
                  <a:moveTo>
                    <a:pt x="369" y="1"/>
                  </a:moveTo>
                  <a:cubicBezTo>
                    <a:pt x="130" y="1"/>
                    <a:pt x="0" y="282"/>
                    <a:pt x="173" y="456"/>
                  </a:cubicBezTo>
                  <a:cubicBezTo>
                    <a:pt x="229" y="511"/>
                    <a:pt x="295" y="535"/>
                    <a:pt x="359" y="535"/>
                  </a:cubicBezTo>
                  <a:cubicBezTo>
                    <a:pt x="498" y="535"/>
                    <a:pt x="629" y="423"/>
                    <a:pt x="629" y="261"/>
                  </a:cubicBezTo>
                  <a:cubicBezTo>
                    <a:pt x="629" y="109"/>
                    <a:pt x="520" y="1"/>
                    <a:pt x="36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4" name="Google Shape;2204;p50"/>
            <p:cNvSpPr/>
            <p:nvPr/>
          </p:nvSpPr>
          <p:spPr>
            <a:xfrm>
              <a:off x="2225715" y="2371518"/>
              <a:ext cx="134419" cy="63147"/>
            </a:xfrm>
            <a:custGeom>
              <a:avLst/>
              <a:gdLst/>
              <a:ahLst/>
              <a:cxnLst/>
              <a:rect l="l" t="t" r="r" b="b"/>
              <a:pathLst>
                <a:path w="1605" h="754" extrusionOk="0">
                  <a:moveTo>
                    <a:pt x="1450" y="0"/>
                  </a:moveTo>
                  <a:cubicBezTo>
                    <a:pt x="1316" y="0"/>
                    <a:pt x="1182" y="49"/>
                    <a:pt x="1084" y="146"/>
                  </a:cubicBezTo>
                  <a:cubicBezTo>
                    <a:pt x="1019" y="190"/>
                    <a:pt x="954" y="255"/>
                    <a:pt x="889" y="320"/>
                  </a:cubicBezTo>
                  <a:cubicBezTo>
                    <a:pt x="824" y="407"/>
                    <a:pt x="759" y="472"/>
                    <a:pt x="672" y="515"/>
                  </a:cubicBezTo>
                  <a:cubicBezTo>
                    <a:pt x="521" y="629"/>
                    <a:pt x="320" y="693"/>
                    <a:pt x="127" y="693"/>
                  </a:cubicBezTo>
                  <a:cubicBezTo>
                    <a:pt x="99" y="693"/>
                    <a:pt x="71" y="691"/>
                    <a:pt x="43" y="688"/>
                  </a:cubicBezTo>
                  <a:cubicBezTo>
                    <a:pt x="22" y="688"/>
                    <a:pt x="22" y="688"/>
                    <a:pt x="0" y="710"/>
                  </a:cubicBezTo>
                  <a:cubicBezTo>
                    <a:pt x="0" y="732"/>
                    <a:pt x="22" y="754"/>
                    <a:pt x="43" y="754"/>
                  </a:cubicBezTo>
                  <a:lnTo>
                    <a:pt x="152" y="754"/>
                  </a:lnTo>
                  <a:cubicBezTo>
                    <a:pt x="369" y="754"/>
                    <a:pt x="564" y="688"/>
                    <a:pt x="716" y="580"/>
                  </a:cubicBezTo>
                  <a:cubicBezTo>
                    <a:pt x="802" y="515"/>
                    <a:pt x="867" y="450"/>
                    <a:pt x="932" y="385"/>
                  </a:cubicBezTo>
                  <a:cubicBezTo>
                    <a:pt x="997" y="320"/>
                    <a:pt x="1062" y="255"/>
                    <a:pt x="1127" y="190"/>
                  </a:cubicBezTo>
                  <a:cubicBezTo>
                    <a:pt x="1224" y="109"/>
                    <a:pt x="1344" y="65"/>
                    <a:pt x="1471" y="65"/>
                  </a:cubicBezTo>
                  <a:cubicBezTo>
                    <a:pt x="1515" y="65"/>
                    <a:pt x="1560" y="70"/>
                    <a:pt x="1604" y="81"/>
                  </a:cubicBezTo>
                  <a:cubicBezTo>
                    <a:pt x="1604" y="60"/>
                    <a:pt x="1604" y="38"/>
                    <a:pt x="1583" y="16"/>
                  </a:cubicBezTo>
                  <a:cubicBezTo>
                    <a:pt x="1539" y="6"/>
                    <a:pt x="1495" y="0"/>
                    <a:pt x="14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5" name="Google Shape;2205;p50"/>
            <p:cNvSpPr/>
            <p:nvPr/>
          </p:nvSpPr>
          <p:spPr>
            <a:xfrm>
              <a:off x="1926061" y="2592532"/>
              <a:ext cx="109042" cy="101756"/>
            </a:xfrm>
            <a:custGeom>
              <a:avLst/>
              <a:gdLst/>
              <a:ahLst/>
              <a:cxnLst/>
              <a:rect l="l" t="t" r="r" b="b"/>
              <a:pathLst>
                <a:path w="1302" h="1215" fill="none" extrusionOk="0">
                  <a:moveTo>
                    <a:pt x="1" y="1215"/>
                  </a:moveTo>
                  <a:cubicBezTo>
                    <a:pt x="608" y="1020"/>
                    <a:pt x="1063" y="586"/>
                    <a:pt x="1302" y="1"/>
                  </a:cubicBezTo>
                </a:path>
              </a:pathLst>
            </a:custGeom>
            <a:solidFill>
              <a:schemeClr val="dk1"/>
            </a:solidFill>
            <a:ln w="5425" cap="rnd" cmpd="sng">
              <a:solidFill>
                <a:srgbClr val="4E404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6" name="Google Shape;2206;p50"/>
            <p:cNvSpPr/>
            <p:nvPr/>
          </p:nvSpPr>
          <p:spPr>
            <a:xfrm>
              <a:off x="2109471" y="2808605"/>
              <a:ext cx="121772" cy="158036"/>
            </a:xfrm>
            <a:custGeom>
              <a:avLst/>
              <a:gdLst/>
              <a:ahLst/>
              <a:cxnLst/>
              <a:rect l="l" t="t" r="r" b="b"/>
              <a:pathLst>
                <a:path w="1454" h="1887" fill="none" extrusionOk="0">
                  <a:moveTo>
                    <a:pt x="1" y="1"/>
                  </a:moveTo>
                  <a:cubicBezTo>
                    <a:pt x="22" y="629"/>
                    <a:pt x="326" y="1215"/>
                    <a:pt x="803" y="1627"/>
                  </a:cubicBezTo>
                  <a:cubicBezTo>
                    <a:pt x="976" y="1800"/>
                    <a:pt x="1215" y="1887"/>
                    <a:pt x="1453" y="1844"/>
                  </a:cubicBezTo>
                </a:path>
              </a:pathLst>
            </a:custGeom>
            <a:solidFill>
              <a:schemeClr val="dk1"/>
            </a:solidFill>
            <a:ln w="5425" cap="rnd" cmpd="sng">
              <a:solidFill>
                <a:srgbClr val="4E404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7" name="Google Shape;2207;p50"/>
            <p:cNvSpPr/>
            <p:nvPr/>
          </p:nvSpPr>
          <p:spPr>
            <a:xfrm>
              <a:off x="1613761" y="2770332"/>
              <a:ext cx="212557" cy="224031"/>
            </a:xfrm>
            <a:custGeom>
              <a:avLst/>
              <a:gdLst/>
              <a:ahLst/>
              <a:cxnLst/>
              <a:rect l="l" t="t" r="r" b="b"/>
              <a:pathLst>
                <a:path w="2538" h="2675" extrusionOk="0">
                  <a:moveTo>
                    <a:pt x="2087" y="0"/>
                  </a:moveTo>
                  <a:cubicBezTo>
                    <a:pt x="1684" y="0"/>
                    <a:pt x="1304" y="152"/>
                    <a:pt x="1020" y="436"/>
                  </a:cubicBezTo>
                  <a:cubicBezTo>
                    <a:pt x="608" y="783"/>
                    <a:pt x="304" y="1195"/>
                    <a:pt x="87" y="1693"/>
                  </a:cubicBezTo>
                  <a:cubicBezTo>
                    <a:pt x="22" y="1824"/>
                    <a:pt x="1" y="1954"/>
                    <a:pt x="1" y="2105"/>
                  </a:cubicBezTo>
                  <a:cubicBezTo>
                    <a:pt x="44" y="2322"/>
                    <a:pt x="218" y="2517"/>
                    <a:pt x="434" y="2604"/>
                  </a:cubicBezTo>
                  <a:cubicBezTo>
                    <a:pt x="594" y="2639"/>
                    <a:pt x="753" y="2675"/>
                    <a:pt x="912" y="2675"/>
                  </a:cubicBezTo>
                  <a:cubicBezTo>
                    <a:pt x="948" y="2675"/>
                    <a:pt x="984" y="2673"/>
                    <a:pt x="1020" y="2669"/>
                  </a:cubicBezTo>
                  <a:cubicBezTo>
                    <a:pt x="1063" y="2669"/>
                    <a:pt x="1106" y="2647"/>
                    <a:pt x="1128" y="2582"/>
                  </a:cubicBezTo>
                  <a:cubicBezTo>
                    <a:pt x="1128" y="2561"/>
                    <a:pt x="1128" y="2517"/>
                    <a:pt x="1128" y="2474"/>
                  </a:cubicBezTo>
                  <a:cubicBezTo>
                    <a:pt x="1258" y="2517"/>
                    <a:pt x="1410" y="2561"/>
                    <a:pt x="1540" y="2604"/>
                  </a:cubicBezTo>
                  <a:cubicBezTo>
                    <a:pt x="1551" y="2609"/>
                    <a:pt x="1562" y="2612"/>
                    <a:pt x="1572" y="2612"/>
                  </a:cubicBezTo>
                  <a:cubicBezTo>
                    <a:pt x="1604" y="2612"/>
                    <a:pt x="1632" y="2588"/>
                    <a:pt x="1648" y="2539"/>
                  </a:cubicBezTo>
                  <a:cubicBezTo>
                    <a:pt x="1692" y="2496"/>
                    <a:pt x="1714" y="2431"/>
                    <a:pt x="1757" y="2366"/>
                  </a:cubicBezTo>
                  <a:cubicBezTo>
                    <a:pt x="1844" y="2431"/>
                    <a:pt x="1974" y="2474"/>
                    <a:pt x="2082" y="2496"/>
                  </a:cubicBezTo>
                  <a:cubicBezTo>
                    <a:pt x="2091" y="2498"/>
                    <a:pt x="2100" y="2499"/>
                    <a:pt x="2109" y="2499"/>
                  </a:cubicBezTo>
                  <a:cubicBezTo>
                    <a:pt x="2181" y="2499"/>
                    <a:pt x="2229" y="2424"/>
                    <a:pt x="2190" y="2366"/>
                  </a:cubicBezTo>
                  <a:cubicBezTo>
                    <a:pt x="2147" y="2192"/>
                    <a:pt x="2125" y="2040"/>
                    <a:pt x="2169" y="1867"/>
                  </a:cubicBezTo>
                  <a:cubicBezTo>
                    <a:pt x="2190" y="1780"/>
                    <a:pt x="2212" y="1693"/>
                    <a:pt x="2256" y="1607"/>
                  </a:cubicBezTo>
                  <a:cubicBezTo>
                    <a:pt x="2429" y="1282"/>
                    <a:pt x="2516" y="935"/>
                    <a:pt x="2516" y="588"/>
                  </a:cubicBezTo>
                  <a:cubicBezTo>
                    <a:pt x="2537" y="479"/>
                    <a:pt x="2516" y="371"/>
                    <a:pt x="2494" y="263"/>
                  </a:cubicBezTo>
                  <a:cubicBezTo>
                    <a:pt x="2429" y="111"/>
                    <a:pt x="2321" y="24"/>
                    <a:pt x="2169" y="2"/>
                  </a:cubicBezTo>
                  <a:cubicBezTo>
                    <a:pt x="2142" y="1"/>
                    <a:pt x="2114" y="0"/>
                    <a:pt x="208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8" name="Google Shape;2208;p50"/>
            <p:cNvSpPr/>
            <p:nvPr/>
          </p:nvSpPr>
          <p:spPr>
            <a:xfrm>
              <a:off x="1610160" y="2790432"/>
              <a:ext cx="96313" cy="167165"/>
            </a:xfrm>
            <a:custGeom>
              <a:avLst/>
              <a:gdLst/>
              <a:ahLst/>
              <a:cxnLst/>
              <a:rect l="l" t="t" r="r" b="b"/>
              <a:pathLst>
                <a:path w="1150" h="1996" fill="none" extrusionOk="0">
                  <a:moveTo>
                    <a:pt x="1149" y="1"/>
                  </a:moveTo>
                  <a:cubicBezTo>
                    <a:pt x="694" y="369"/>
                    <a:pt x="347" y="846"/>
                    <a:pt x="109" y="1388"/>
                  </a:cubicBezTo>
                  <a:cubicBezTo>
                    <a:pt x="22" y="1584"/>
                    <a:pt x="0" y="1800"/>
                    <a:pt x="87" y="1996"/>
                  </a:cubicBezTo>
                </a:path>
              </a:pathLst>
            </a:custGeom>
            <a:solidFill>
              <a:schemeClr val="dk1"/>
            </a:solidFill>
            <a:ln w="5425" cap="rnd" cmpd="sng">
              <a:solidFill>
                <a:srgbClr val="4E404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9" name="Google Shape;2209;p50"/>
            <p:cNvSpPr/>
            <p:nvPr/>
          </p:nvSpPr>
          <p:spPr>
            <a:xfrm>
              <a:off x="1791727" y="2765056"/>
              <a:ext cx="47319" cy="205271"/>
            </a:xfrm>
            <a:custGeom>
              <a:avLst/>
              <a:gdLst/>
              <a:ahLst/>
              <a:cxnLst/>
              <a:rect l="l" t="t" r="r" b="b"/>
              <a:pathLst>
                <a:path w="565" h="2451" fill="none" extrusionOk="0">
                  <a:moveTo>
                    <a:pt x="65" y="0"/>
                  </a:moveTo>
                  <a:cubicBezTo>
                    <a:pt x="239" y="65"/>
                    <a:pt x="369" y="195"/>
                    <a:pt x="456" y="369"/>
                  </a:cubicBezTo>
                  <a:cubicBezTo>
                    <a:pt x="564" y="803"/>
                    <a:pt x="261" y="1258"/>
                    <a:pt x="109" y="1670"/>
                  </a:cubicBezTo>
                  <a:cubicBezTo>
                    <a:pt x="0" y="1908"/>
                    <a:pt x="0" y="2190"/>
                    <a:pt x="65" y="2450"/>
                  </a:cubicBezTo>
                </a:path>
              </a:pathLst>
            </a:custGeom>
            <a:solidFill>
              <a:schemeClr val="dk1"/>
            </a:solidFill>
            <a:ln w="5425" cap="rnd" cmpd="sng">
              <a:solidFill>
                <a:srgbClr val="4E404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0" name="Google Shape;2210;p50"/>
            <p:cNvSpPr/>
            <p:nvPr/>
          </p:nvSpPr>
          <p:spPr>
            <a:xfrm>
              <a:off x="1256069" y="2806846"/>
              <a:ext cx="294214" cy="154351"/>
            </a:xfrm>
            <a:custGeom>
              <a:avLst/>
              <a:gdLst/>
              <a:ahLst/>
              <a:cxnLst/>
              <a:rect l="l" t="t" r="r" b="b"/>
              <a:pathLst>
                <a:path w="3513" h="1843" extrusionOk="0">
                  <a:moveTo>
                    <a:pt x="1844" y="0"/>
                  </a:moveTo>
                  <a:cubicBezTo>
                    <a:pt x="1302" y="412"/>
                    <a:pt x="694" y="781"/>
                    <a:pt x="87" y="1084"/>
                  </a:cubicBezTo>
                  <a:cubicBezTo>
                    <a:pt x="1" y="1127"/>
                    <a:pt x="1" y="1257"/>
                    <a:pt x="109" y="1279"/>
                  </a:cubicBezTo>
                  <a:lnTo>
                    <a:pt x="326" y="1344"/>
                  </a:lnTo>
                  <a:cubicBezTo>
                    <a:pt x="326" y="1388"/>
                    <a:pt x="304" y="1431"/>
                    <a:pt x="283" y="1496"/>
                  </a:cubicBezTo>
                  <a:cubicBezTo>
                    <a:pt x="261" y="1561"/>
                    <a:pt x="304" y="1626"/>
                    <a:pt x="369" y="1626"/>
                  </a:cubicBezTo>
                  <a:cubicBezTo>
                    <a:pt x="423" y="1637"/>
                    <a:pt x="478" y="1642"/>
                    <a:pt x="535" y="1642"/>
                  </a:cubicBezTo>
                  <a:cubicBezTo>
                    <a:pt x="591" y="1642"/>
                    <a:pt x="651" y="1637"/>
                    <a:pt x="716" y="1626"/>
                  </a:cubicBezTo>
                  <a:lnTo>
                    <a:pt x="716" y="1626"/>
                  </a:lnTo>
                  <a:cubicBezTo>
                    <a:pt x="694" y="1648"/>
                    <a:pt x="694" y="1691"/>
                    <a:pt x="673" y="1713"/>
                  </a:cubicBezTo>
                  <a:cubicBezTo>
                    <a:pt x="673" y="1778"/>
                    <a:pt x="716" y="1843"/>
                    <a:pt x="803" y="1843"/>
                  </a:cubicBezTo>
                  <a:cubicBezTo>
                    <a:pt x="1800" y="1648"/>
                    <a:pt x="2732" y="1214"/>
                    <a:pt x="3513" y="564"/>
                  </a:cubicBezTo>
                  <a:cubicBezTo>
                    <a:pt x="2993" y="282"/>
                    <a:pt x="2429" y="87"/>
                    <a:pt x="184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1" name="Google Shape;2211;p50"/>
            <p:cNvSpPr/>
            <p:nvPr/>
          </p:nvSpPr>
          <p:spPr>
            <a:xfrm>
              <a:off x="1259754" y="2788673"/>
              <a:ext cx="176210" cy="121689"/>
            </a:xfrm>
            <a:custGeom>
              <a:avLst/>
              <a:gdLst/>
              <a:ahLst/>
              <a:cxnLst/>
              <a:rect l="l" t="t" r="r" b="b"/>
              <a:pathLst>
                <a:path w="2104" h="1453" fill="none" extrusionOk="0">
                  <a:moveTo>
                    <a:pt x="2103" y="0"/>
                  </a:moveTo>
                  <a:cubicBezTo>
                    <a:pt x="1539" y="434"/>
                    <a:pt x="954" y="824"/>
                    <a:pt x="347" y="1149"/>
                  </a:cubicBezTo>
                  <a:cubicBezTo>
                    <a:pt x="195" y="1193"/>
                    <a:pt x="65" y="1301"/>
                    <a:pt x="0" y="1453"/>
                  </a:cubicBezTo>
                </a:path>
              </a:pathLst>
            </a:custGeom>
            <a:solidFill>
              <a:schemeClr val="dk1"/>
            </a:solidFill>
            <a:ln w="5425" cap="rnd" cmpd="sng">
              <a:solidFill>
                <a:srgbClr val="4E404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2" name="Google Shape;2212;p50"/>
            <p:cNvSpPr/>
            <p:nvPr/>
          </p:nvSpPr>
          <p:spPr>
            <a:xfrm>
              <a:off x="1533864" y="2819492"/>
              <a:ext cx="43717" cy="49161"/>
            </a:xfrm>
            <a:custGeom>
              <a:avLst/>
              <a:gdLst/>
              <a:ahLst/>
              <a:cxnLst/>
              <a:rect l="l" t="t" r="r" b="b"/>
              <a:pathLst>
                <a:path w="522" h="587" fill="none" extrusionOk="0">
                  <a:moveTo>
                    <a:pt x="1" y="586"/>
                  </a:moveTo>
                  <a:lnTo>
                    <a:pt x="521" y="1"/>
                  </a:lnTo>
                </a:path>
              </a:pathLst>
            </a:custGeom>
            <a:solidFill>
              <a:schemeClr val="dk1"/>
            </a:solidFill>
            <a:ln w="5425" cap="rnd" cmpd="sng">
              <a:solidFill>
                <a:srgbClr val="4E404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213" name="Google Shape;2213;p50"/>
              <p:cNvSpPr/>
              <p:nvPr/>
            </p:nvSpPr>
            <p:spPr>
              <a:xfrm>
                <a:off x="5585070" y="3689488"/>
                <a:ext cx="2959161" cy="333953"/>
              </a:xfrm>
              <a:prstGeom prst="roundRect">
                <a:avLst>
                  <a:gd name="adj" fmla="val 16667"/>
                </a:avLst>
              </a:pr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solidFill>
                            <a:schemeClr val="dk1"/>
                          </a:solidFill>
                          <a:latin typeface="Cambria Math" panose="02040503050406030204" pitchFamily="18" charset="0"/>
                          <a:ea typeface="Vibur"/>
                          <a:cs typeface="Vibur"/>
                          <a:sym typeface="Vibur"/>
                        </a:rPr>
                        <m:t>𝑎</m:t>
                      </m:r>
                      <m:r>
                        <a:rPr lang="en-US" sz="2200" b="0" i="1" smtClean="0">
                          <a:solidFill>
                            <a:schemeClr val="dk1"/>
                          </a:solidFill>
                          <a:latin typeface="Cambria Math" panose="02040503050406030204" pitchFamily="18" charset="0"/>
                          <a:ea typeface="Vibur"/>
                          <a:cs typeface="Vibur"/>
                          <a:sym typeface="Vibur"/>
                        </a:rPr>
                        <m:t>.</m:t>
                      </m:r>
                      <m:d>
                        <m:dPr>
                          <m:ctrlPr>
                            <a:rPr lang="en-US" sz="2200" b="0" i="1" smtClean="0">
                              <a:solidFill>
                                <a:schemeClr val="dk1"/>
                              </a:solidFill>
                              <a:latin typeface="Cambria Math" panose="02040503050406030204" pitchFamily="18" charset="0"/>
                              <a:ea typeface="Vibur"/>
                              <a:cs typeface="Vibur"/>
                              <a:sym typeface="Vibur"/>
                            </a:rPr>
                          </m:ctrlPr>
                        </m:dPr>
                        <m:e>
                          <m:r>
                            <a:rPr lang="en-US" sz="2200" b="0" i="1" smtClean="0">
                              <a:solidFill>
                                <a:schemeClr val="dk1"/>
                              </a:solidFill>
                              <a:latin typeface="Cambria Math" panose="02040503050406030204" pitchFamily="18" charset="0"/>
                              <a:ea typeface="Vibur"/>
                              <a:cs typeface="Vibur"/>
                              <a:sym typeface="Vibur"/>
                            </a:rPr>
                            <m:t>𝑏</m:t>
                          </m:r>
                          <m:r>
                            <a:rPr lang="en-US" sz="2200" b="0" i="1" smtClean="0">
                              <a:solidFill>
                                <a:schemeClr val="dk1"/>
                              </a:solidFill>
                              <a:latin typeface="Cambria Math" panose="02040503050406030204" pitchFamily="18" charset="0"/>
                              <a:ea typeface="Vibur"/>
                              <a:cs typeface="Vibur"/>
                              <a:sym typeface="Vibur"/>
                            </a:rPr>
                            <m:t>+</m:t>
                          </m:r>
                          <m:r>
                            <a:rPr lang="en-US" sz="2200" b="0" i="1" smtClean="0">
                              <a:solidFill>
                                <a:schemeClr val="dk1"/>
                              </a:solidFill>
                              <a:latin typeface="Cambria Math" panose="02040503050406030204" pitchFamily="18" charset="0"/>
                              <a:ea typeface="Vibur"/>
                              <a:cs typeface="Vibur"/>
                              <a:sym typeface="Vibur"/>
                            </a:rPr>
                            <m:t>𝑐</m:t>
                          </m:r>
                        </m:e>
                      </m:d>
                      <m:r>
                        <a:rPr lang="en-US" sz="2200" b="0" i="1" smtClean="0">
                          <a:solidFill>
                            <a:schemeClr val="dk1"/>
                          </a:solidFill>
                          <a:latin typeface="Cambria Math" panose="02040503050406030204" pitchFamily="18" charset="0"/>
                          <a:ea typeface="Vibur"/>
                          <a:cs typeface="Vibur"/>
                          <a:sym typeface="Vibur"/>
                        </a:rPr>
                        <m:t>=</m:t>
                      </m:r>
                      <m:r>
                        <a:rPr lang="en-US" sz="2200" b="0" i="1" smtClean="0">
                          <a:solidFill>
                            <a:schemeClr val="dk1"/>
                          </a:solidFill>
                          <a:latin typeface="Cambria Math" panose="02040503050406030204" pitchFamily="18" charset="0"/>
                          <a:ea typeface="Vibur"/>
                          <a:cs typeface="Vibur"/>
                          <a:sym typeface="Vibur"/>
                        </a:rPr>
                        <m:t>𝑎</m:t>
                      </m:r>
                      <m:r>
                        <a:rPr lang="en-US" sz="2200" b="0" i="1" smtClean="0">
                          <a:solidFill>
                            <a:schemeClr val="dk1"/>
                          </a:solidFill>
                          <a:latin typeface="Cambria Math" panose="02040503050406030204" pitchFamily="18" charset="0"/>
                          <a:ea typeface="Vibur"/>
                          <a:cs typeface="Vibur"/>
                          <a:sym typeface="Vibur"/>
                        </a:rPr>
                        <m:t>.</m:t>
                      </m:r>
                      <m:r>
                        <a:rPr lang="en-US" sz="2200" b="0" i="1" smtClean="0">
                          <a:solidFill>
                            <a:schemeClr val="dk1"/>
                          </a:solidFill>
                          <a:latin typeface="Cambria Math" panose="02040503050406030204" pitchFamily="18" charset="0"/>
                          <a:ea typeface="Vibur"/>
                          <a:cs typeface="Vibur"/>
                          <a:sym typeface="Vibur"/>
                        </a:rPr>
                        <m:t>𝑏</m:t>
                      </m:r>
                      <m:r>
                        <a:rPr lang="en-US" sz="2200" b="0" i="1" smtClean="0">
                          <a:solidFill>
                            <a:schemeClr val="dk1"/>
                          </a:solidFill>
                          <a:latin typeface="Cambria Math" panose="02040503050406030204" pitchFamily="18" charset="0"/>
                          <a:ea typeface="Vibur"/>
                          <a:cs typeface="Vibur"/>
                          <a:sym typeface="Vibur"/>
                        </a:rPr>
                        <m:t>+</m:t>
                      </m:r>
                      <m:r>
                        <a:rPr lang="en-US" sz="2200" b="0" i="1" smtClean="0">
                          <a:solidFill>
                            <a:schemeClr val="dk1"/>
                          </a:solidFill>
                          <a:latin typeface="Cambria Math" panose="02040503050406030204" pitchFamily="18" charset="0"/>
                          <a:ea typeface="Vibur"/>
                          <a:cs typeface="Vibur"/>
                          <a:sym typeface="Vibur"/>
                        </a:rPr>
                        <m:t>𝑎</m:t>
                      </m:r>
                      <m:r>
                        <a:rPr lang="en-US" sz="2200" b="0" i="1" smtClean="0">
                          <a:solidFill>
                            <a:schemeClr val="dk1"/>
                          </a:solidFill>
                          <a:latin typeface="Cambria Math" panose="02040503050406030204" pitchFamily="18" charset="0"/>
                          <a:ea typeface="Vibur"/>
                          <a:cs typeface="Vibur"/>
                          <a:sym typeface="Vibur"/>
                        </a:rPr>
                        <m:t>.</m:t>
                      </m:r>
                      <m:r>
                        <a:rPr lang="en-US" sz="2200" b="0" i="1" smtClean="0">
                          <a:solidFill>
                            <a:schemeClr val="dk1"/>
                          </a:solidFill>
                          <a:latin typeface="Cambria Math" panose="02040503050406030204" pitchFamily="18" charset="0"/>
                          <a:ea typeface="Vibur"/>
                          <a:cs typeface="Vibur"/>
                          <a:sym typeface="Vibur"/>
                        </a:rPr>
                        <m:t>𝑐</m:t>
                      </m:r>
                    </m:oMath>
                  </m:oMathPara>
                </a14:m>
                <a:endParaRPr sz="2200" dirty="0">
                  <a:solidFill>
                    <a:schemeClr val="dk1"/>
                  </a:solidFill>
                  <a:latin typeface="Vibur"/>
                  <a:ea typeface="Vibur"/>
                  <a:cs typeface="Vibur"/>
                  <a:sym typeface="Vibur"/>
                </a:endParaRPr>
              </a:p>
            </p:txBody>
          </p:sp>
        </mc:Choice>
        <mc:Fallback xmlns="">
          <p:sp>
            <p:nvSpPr>
              <p:cNvPr id="2213" name="Google Shape;2213;p5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5070" y="3689488"/>
                <a:ext cx="2959161" cy="333953"/>
              </a:xfrm>
              <a:prstGeom prst="roundRect">
                <a:avLst>
                  <a:gd name="adj" fmla="val 16667"/>
                </a:avLst>
              </a:prstGeom>
              <a:blipFill>
                <a:blip r:embed="rId6"/>
                <a:stretch>
                  <a:fillRect b="-3636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19" name="Google Shape;2219;p50"/>
              <p:cNvSpPr/>
              <p:nvPr/>
            </p:nvSpPr>
            <p:spPr>
              <a:xfrm>
                <a:off x="3183298" y="2095470"/>
                <a:ext cx="2731692" cy="364500"/>
              </a:xfrm>
              <a:prstGeom prst="roundRect">
                <a:avLst>
                  <a:gd name="adj" fmla="val 16667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solidFill>
                            <a:schemeClr val="dk1"/>
                          </a:solidFill>
                          <a:latin typeface="Cambria Math" panose="02040503050406030204" pitchFamily="18" charset="0"/>
                          <a:ea typeface="Vibur"/>
                          <a:cs typeface="Vibur"/>
                          <a:sym typeface="Vibur"/>
                        </a:rPr>
                        <m:t>𝑎</m:t>
                      </m:r>
                      <m:r>
                        <a:rPr lang="en-US" sz="2200" b="0" i="1" smtClean="0">
                          <a:solidFill>
                            <a:schemeClr val="dk1"/>
                          </a:solidFill>
                          <a:latin typeface="Cambria Math" panose="02040503050406030204" pitchFamily="18" charset="0"/>
                          <a:ea typeface="Vibur"/>
                          <a:cs typeface="Vibur"/>
                          <a:sym typeface="Vibur"/>
                        </a:rPr>
                        <m:t>.(</m:t>
                      </m:r>
                      <m:r>
                        <a:rPr lang="en-US" sz="2200" b="0" i="1" smtClean="0">
                          <a:solidFill>
                            <a:schemeClr val="dk1"/>
                          </a:solidFill>
                          <a:latin typeface="Cambria Math" panose="02040503050406030204" pitchFamily="18" charset="0"/>
                          <a:ea typeface="Vibur"/>
                          <a:cs typeface="Vibur"/>
                          <a:sym typeface="Vibur"/>
                        </a:rPr>
                        <m:t>𝑏</m:t>
                      </m:r>
                      <m:r>
                        <a:rPr lang="en-US" sz="2200" b="0" i="1" smtClean="0">
                          <a:solidFill>
                            <a:schemeClr val="dk1"/>
                          </a:solidFill>
                          <a:latin typeface="Cambria Math" panose="02040503050406030204" pitchFamily="18" charset="0"/>
                          <a:ea typeface="Vibur"/>
                          <a:cs typeface="Vibur"/>
                          <a:sym typeface="Vibur"/>
                        </a:rPr>
                        <m:t>.</m:t>
                      </m:r>
                      <m:r>
                        <a:rPr lang="en-US" sz="2200" b="0" i="1" smtClean="0">
                          <a:solidFill>
                            <a:schemeClr val="dk1"/>
                          </a:solidFill>
                          <a:latin typeface="Cambria Math" panose="02040503050406030204" pitchFamily="18" charset="0"/>
                          <a:ea typeface="Vibur"/>
                          <a:cs typeface="Vibur"/>
                          <a:sym typeface="Vibur"/>
                        </a:rPr>
                        <m:t>𝑐</m:t>
                      </m:r>
                      <m:r>
                        <a:rPr lang="en-US" sz="2200" b="0" i="1" smtClean="0">
                          <a:solidFill>
                            <a:schemeClr val="dk1"/>
                          </a:solidFill>
                          <a:latin typeface="Cambria Math" panose="02040503050406030204" pitchFamily="18" charset="0"/>
                          <a:ea typeface="Vibur"/>
                          <a:cs typeface="Vibur"/>
                          <a:sym typeface="Vibur"/>
                        </a:rPr>
                        <m:t>)=</m:t>
                      </m:r>
                      <m:d>
                        <m:dPr>
                          <m:ctrlPr>
                            <a:rPr lang="en-US" sz="2200" b="0" i="1" smtClean="0">
                              <a:solidFill>
                                <a:schemeClr val="dk1"/>
                              </a:solidFill>
                              <a:latin typeface="Cambria Math" panose="02040503050406030204" pitchFamily="18" charset="0"/>
                              <a:ea typeface="Vibur"/>
                              <a:cs typeface="Vibur"/>
                              <a:sym typeface="Vibur"/>
                            </a:rPr>
                          </m:ctrlPr>
                        </m:dPr>
                        <m:e>
                          <m:r>
                            <a:rPr lang="en-US" sz="2200" b="0" i="1" smtClean="0">
                              <a:solidFill>
                                <a:schemeClr val="dk1"/>
                              </a:solidFill>
                              <a:latin typeface="Cambria Math" panose="02040503050406030204" pitchFamily="18" charset="0"/>
                              <a:ea typeface="Vibur"/>
                              <a:cs typeface="Vibur"/>
                              <a:sym typeface="Vibur"/>
                            </a:rPr>
                            <m:t>𝑎</m:t>
                          </m:r>
                          <m:r>
                            <a:rPr lang="en-US" sz="2200" b="0" i="1" smtClean="0">
                              <a:solidFill>
                                <a:schemeClr val="dk1"/>
                              </a:solidFill>
                              <a:latin typeface="Cambria Math" panose="02040503050406030204" pitchFamily="18" charset="0"/>
                              <a:ea typeface="Vibur"/>
                              <a:cs typeface="Vibur"/>
                              <a:sym typeface="Vibur"/>
                            </a:rPr>
                            <m:t>.</m:t>
                          </m:r>
                          <m:r>
                            <a:rPr lang="en-US" sz="2200" b="0" i="1" smtClean="0">
                              <a:solidFill>
                                <a:schemeClr val="dk1"/>
                              </a:solidFill>
                              <a:latin typeface="Cambria Math" panose="02040503050406030204" pitchFamily="18" charset="0"/>
                              <a:ea typeface="Vibur"/>
                              <a:cs typeface="Vibur"/>
                              <a:sym typeface="Vibur"/>
                            </a:rPr>
                            <m:t>𝑏</m:t>
                          </m:r>
                        </m:e>
                      </m:d>
                      <m:r>
                        <a:rPr lang="en-US" sz="2200" b="0" i="1" smtClean="0">
                          <a:solidFill>
                            <a:schemeClr val="dk1"/>
                          </a:solidFill>
                          <a:latin typeface="Cambria Math" panose="02040503050406030204" pitchFamily="18" charset="0"/>
                          <a:ea typeface="Vibur"/>
                          <a:cs typeface="Vibur"/>
                          <a:sym typeface="Vibur"/>
                        </a:rPr>
                        <m:t>.</m:t>
                      </m:r>
                      <m:r>
                        <a:rPr lang="en-US" sz="2200" b="0" i="1" smtClean="0">
                          <a:solidFill>
                            <a:schemeClr val="dk1"/>
                          </a:solidFill>
                          <a:latin typeface="Cambria Math" panose="02040503050406030204" pitchFamily="18" charset="0"/>
                          <a:ea typeface="Vibur"/>
                          <a:cs typeface="Vibur"/>
                          <a:sym typeface="Vibur"/>
                        </a:rPr>
                        <m:t>𝑐</m:t>
                      </m:r>
                    </m:oMath>
                  </m:oMathPara>
                </a14:m>
                <a:endParaRPr sz="2200" dirty="0">
                  <a:solidFill>
                    <a:schemeClr val="dk1"/>
                  </a:solidFill>
                  <a:latin typeface="Vibur"/>
                  <a:ea typeface="Vibur"/>
                  <a:cs typeface="Vibur"/>
                  <a:sym typeface="Vibur"/>
                </a:endParaRPr>
              </a:p>
            </p:txBody>
          </p:sp>
        </mc:Choice>
        <mc:Fallback xmlns="">
          <p:sp>
            <p:nvSpPr>
              <p:cNvPr id="2219" name="Google Shape;2219;p5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83298" y="2095470"/>
                <a:ext cx="2731692" cy="364500"/>
              </a:xfrm>
              <a:prstGeom prst="roundRect">
                <a:avLst>
                  <a:gd name="adj" fmla="val 16667"/>
                </a:avLst>
              </a:prstGeom>
              <a:blipFill>
                <a:blip r:embed="rId7"/>
                <a:stretch>
                  <a:fillRect t="-1667" b="-23333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2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2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2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2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2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6" grpId="0" build="p"/>
      <p:bldP spid="2157" grpId="0" build="p"/>
      <p:bldP spid="2158" grpId="0" build="p"/>
      <p:bldP spid="2160" grpId="0" animBg="1"/>
      <p:bldP spid="2213" grpId="0" animBg="1"/>
      <p:bldP spid="221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8" name="Google Shape;1728;p42"/>
          <p:cNvSpPr txBox="1">
            <a:spLocks noGrp="1"/>
          </p:cNvSpPr>
          <p:nvPr>
            <p:ph type="subTitle" idx="2"/>
          </p:nvPr>
        </p:nvSpPr>
        <p:spPr>
          <a:xfrm>
            <a:off x="2466094" y="451200"/>
            <a:ext cx="5180516" cy="4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VÍ DỤ 3: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729" name="Google Shape;1729;p42"/>
          <p:cNvGrpSpPr/>
          <p:nvPr/>
        </p:nvGrpSpPr>
        <p:grpSpPr>
          <a:xfrm>
            <a:off x="727286" y="3003368"/>
            <a:ext cx="2378064" cy="2071024"/>
            <a:chOff x="727286" y="3003368"/>
            <a:chExt cx="2378064" cy="2071024"/>
          </a:xfrm>
        </p:grpSpPr>
        <p:sp>
          <p:nvSpPr>
            <p:cNvPr id="1730" name="Google Shape;1730;p42"/>
            <p:cNvSpPr/>
            <p:nvPr/>
          </p:nvSpPr>
          <p:spPr>
            <a:xfrm>
              <a:off x="774961" y="3003368"/>
              <a:ext cx="459066" cy="1248825"/>
            </a:xfrm>
            <a:custGeom>
              <a:avLst/>
              <a:gdLst/>
              <a:ahLst/>
              <a:cxnLst/>
              <a:rect l="l" t="t" r="r" b="b"/>
              <a:pathLst>
                <a:path w="3340" h="9086" extrusionOk="0">
                  <a:moveTo>
                    <a:pt x="2434" y="1"/>
                  </a:moveTo>
                  <a:cubicBezTo>
                    <a:pt x="2382" y="1"/>
                    <a:pt x="2329" y="8"/>
                    <a:pt x="2277" y="22"/>
                  </a:cubicBezTo>
                  <a:cubicBezTo>
                    <a:pt x="2104" y="65"/>
                    <a:pt x="1930" y="173"/>
                    <a:pt x="1800" y="282"/>
                  </a:cubicBezTo>
                  <a:cubicBezTo>
                    <a:pt x="1497" y="542"/>
                    <a:pt x="1215" y="846"/>
                    <a:pt x="1020" y="1192"/>
                  </a:cubicBezTo>
                  <a:cubicBezTo>
                    <a:pt x="304" y="2385"/>
                    <a:pt x="1" y="3794"/>
                    <a:pt x="131" y="5182"/>
                  </a:cubicBezTo>
                  <a:cubicBezTo>
                    <a:pt x="196" y="5897"/>
                    <a:pt x="347" y="6591"/>
                    <a:pt x="608" y="7263"/>
                  </a:cubicBezTo>
                  <a:cubicBezTo>
                    <a:pt x="671" y="7412"/>
                    <a:pt x="1550" y="9086"/>
                    <a:pt x="1644" y="9086"/>
                  </a:cubicBezTo>
                  <a:cubicBezTo>
                    <a:pt x="1646" y="9086"/>
                    <a:pt x="1647" y="9085"/>
                    <a:pt x="1648" y="9084"/>
                  </a:cubicBezTo>
                  <a:cubicBezTo>
                    <a:pt x="1843" y="8911"/>
                    <a:pt x="2017" y="8737"/>
                    <a:pt x="2212" y="8586"/>
                  </a:cubicBezTo>
                  <a:cubicBezTo>
                    <a:pt x="1258" y="6851"/>
                    <a:pt x="2125" y="4835"/>
                    <a:pt x="2624" y="3100"/>
                  </a:cubicBezTo>
                  <a:cubicBezTo>
                    <a:pt x="2862" y="2320"/>
                    <a:pt x="3339" y="1041"/>
                    <a:pt x="2906" y="260"/>
                  </a:cubicBezTo>
                  <a:cubicBezTo>
                    <a:pt x="2804" y="91"/>
                    <a:pt x="2623" y="1"/>
                    <a:pt x="2434" y="1"/>
                  </a:cubicBezTo>
                  <a:close/>
                </a:path>
              </a:pathLst>
            </a:custGeom>
            <a:solidFill>
              <a:srgbClr val="F3CBA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1" name="Google Shape;1731;p42"/>
            <p:cNvSpPr/>
            <p:nvPr/>
          </p:nvSpPr>
          <p:spPr>
            <a:xfrm>
              <a:off x="774961" y="3003368"/>
              <a:ext cx="459066" cy="1248825"/>
            </a:xfrm>
            <a:custGeom>
              <a:avLst/>
              <a:gdLst/>
              <a:ahLst/>
              <a:cxnLst/>
              <a:rect l="l" t="t" r="r" b="b"/>
              <a:pathLst>
                <a:path w="3340" h="9086" extrusionOk="0">
                  <a:moveTo>
                    <a:pt x="2434" y="1"/>
                  </a:moveTo>
                  <a:cubicBezTo>
                    <a:pt x="2382" y="1"/>
                    <a:pt x="2329" y="8"/>
                    <a:pt x="2277" y="22"/>
                  </a:cubicBezTo>
                  <a:cubicBezTo>
                    <a:pt x="2104" y="65"/>
                    <a:pt x="1930" y="173"/>
                    <a:pt x="1800" y="282"/>
                  </a:cubicBezTo>
                  <a:cubicBezTo>
                    <a:pt x="1497" y="542"/>
                    <a:pt x="1215" y="846"/>
                    <a:pt x="1020" y="1192"/>
                  </a:cubicBezTo>
                  <a:cubicBezTo>
                    <a:pt x="304" y="2385"/>
                    <a:pt x="1" y="3794"/>
                    <a:pt x="131" y="5182"/>
                  </a:cubicBezTo>
                  <a:cubicBezTo>
                    <a:pt x="196" y="5897"/>
                    <a:pt x="347" y="6591"/>
                    <a:pt x="608" y="7263"/>
                  </a:cubicBezTo>
                  <a:cubicBezTo>
                    <a:pt x="671" y="7412"/>
                    <a:pt x="1550" y="9086"/>
                    <a:pt x="1644" y="9086"/>
                  </a:cubicBezTo>
                  <a:cubicBezTo>
                    <a:pt x="1646" y="9086"/>
                    <a:pt x="1647" y="9085"/>
                    <a:pt x="1648" y="9084"/>
                  </a:cubicBezTo>
                  <a:cubicBezTo>
                    <a:pt x="1843" y="8911"/>
                    <a:pt x="2017" y="8737"/>
                    <a:pt x="2212" y="8586"/>
                  </a:cubicBezTo>
                  <a:cubicBezTo>
                    <a:pt x="1258" y="6851"/>
                    <a:pt x="2125" y="4835"/>
                    <a:pt x="2624" y="3100"/>
                  </a:cubicBezTo>
                  <a:cubicBezTo>
                    <a:pt x="2862" y="2320"/>
                    <a:pt x="3339" y="1041"/>
                    <a:pt x="2906" y="260"/>
                  </a:cubicBezTo>
                  <a:cubicBezTo>
                    <a:pt x="2804" y="91"/>
                    <a:pt x="2623" y="1"/>
                    <a:pt x="243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2" name="Google Shape;1732;p42"/>
            <p:cNvSpPr/>
            <p:nvPr/>
          </p:nvSpPr>
          <p:spPr>
            <a:xfrm>
              <a:off x="727286" y="3003368"/>
              <a:ext cx="459066" cy="1248825"/>
            </a:xfrm>
            <a:custGeom>
              <a:avLst/>
              <a:gdLst/>
              <a:ahLst/>
              <a:cxnLst/>
              <a:rect l="l" t="t" r="r" b="b"/>
              <a:pathLst>
                <a:path w="3340" h="9086" extrusionOk="0">
                  <a:moveTo>
                    <a:pt x="2434" y="1"/>
                  </a:moveTo>
                  <a:cubicBezTo>
                    <a:pt x="2382" y="1"/>
                    <a:pt x="2329" y="8"/>
                    <a:pt x="2277" y="22"/>
                  </a:cubicBezTo>
                  <a:cubicBezTo>
                    <a:pt x="2104" y="65"/>
                    <a:pt x="1930" y="173"/>
                    <a:pt x="1800" y="282"/>
                  </a:cubicBezTo>
                  <a:cubicBezTo>
                    <a:pt x="1497" y="542"/>
                    <a:pt x="1215" y="846"/>
                    <a:pt x="1020" y="1192"/>
                  </a:cubicBezTo>
                  <a:cubicBezTo>
                    <a:pt x="304" y="2385"/>
                    <a:pt x="1" y="3794"/>
                    <a:pt x="131" y="5182"/>
                  </a:cubicBezTo>
                  <a:cubicBezTo>
                    <a:pt x="196" y="5897"/>
                    <a:pt x="347" y="6591"/>
                    <a:pt x="608" y="7263"/>
                  </a:cubicBezTo>
                  <a:cubicBezTo>
                    <a:pt x="671" y="7412"/>
                    <a:pt x="1550" y="9086"/>
                    <a:pt x="1644" y="9086"/>
                  </a:cubicBezTo>
                  <a:cubicBezTo>
                    <a:pt x="1646" y="9086"/>
                    <a:pt x="1647" y="9085"/>
                    <a:pt x="1648" y="9084"/>
                  </a:cubicBezTo>
                  <a:cubicBezTo>
                    <a:pt x="1843" y="8911"/>
                    <a:pt x="2017" y="8737"/>
                    <a:pt x="2212" y="8586"/>
                  </a:cubicBezTo>
                  <a:cubicBezTo>
                    <a:pt x="1258" y="6851"/>
                    <a:pt x="2125" y="4835"/>
                    <a:pt x="2624" y="3100"/>
                  </a:cubicBezTo>
                  <a:cubicBezTo>
                    <a:pt x="2862" y="2320"/>
                    <a:pt x="3339" y="1041"/>
                    <a:pt x="2906" y="260"/>
                  </a:cubicBezTo>
                  <a:cubicBezTo>
                    <a:pt x="2804" y="91"/>
                    <a:pt x="2623" y="1"/>
                    <a:pt x="2434" y="1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3" name="Google Shape;1733;p42"/>
            <p:cNvSpPr/>
            <p:nvPr/>
          </p:nvSpPr>
          <p:spPr>
            <a:xfrm>
              <a:off x="2181445" y="4125333"/>
              <a:ext cx="923905" cy="831130"/>
            </a:xfrm>
            <a:custGeom>
              <a:avLst/>
              <a:gdLst/>
              <a:ahLst/>
              <a:cxnLst/>
              <a:rect l="l" t="t" r="r" b="b"/>
              <a:pathLst>
                <a:path w="6722" h="6047" extrusionOk="0">
                  <a:moveTo>
                    <a:pt x="833" y="1"/>
                  </a:moveTo>
                  <a:cubicBezTo>
                    <a:pt x="693" y="1"/>
                    <a:pt x="552" y="11"/>
                    <a:pt x="413" y="32"/>
                  </a:cubicBezTo>
                  <a:lnTo>
                    <a:pt x="413" y="97"/>
                  </a:lnTo>
                  <a:cubicBezTo>
                    <a:pt x="88" y="1940"/>
                    <a:pt x="1" y="3805"/>
                    <a:pt x="196" y="5648"/>
                  </a:cubicBezTo>
                  <a:lnTo>
                    <a:pt x="2212" y="5648"/>
                  </a:lnTo>
                  <a:cubicBezTo>
                    <a:pt x="2305" y="5653"/>
                    <a:pt x="2397" y="5656"/>
                    <a:pt x="2487" y="5656"/>
                  </a:cubicBezTo>
                  <a:cubicBezTo>
                    <a:pt x="2735" y="5656"/>
                    <a:pt x="2977" y="5636"/>
                    <a:pt x="3231" y="5604"/>
                  </a:cubicBezTo>
                  <a:lnTo>
                    <a:pt x="3296" y="5582"/>
                  </a:lnTo>
                  <a:cubicBezTo>
                    <a:pt x="3405" y="5626"/>
                    <a:pt x="3513" y="5669"/>
                    <a:pt x="3600" y="5691"/>
                  </a:cubicBezTo>
                  <a:cubicBezTo>
                    <a:pt x="4307" y="5933"/>
                    <a:pt x="5030" y="6047"/>
                    <a:pt x="5770" y="6047"/>
                  </a:cubicBezTo>
                  <a:cubicBezTo>
                    <a:pt x="5892" y="6047"/>
                    <a:pt x="6014" y="6044"/>
                    <a:pt x="6136" y="6038"/>
                  </a:cubicBezTo>
                  <a:cubicBezTo>
                    <a:pt x="6201" y="6016"/>
                    <a:pt x="6288" y="6016"/>
                    <a:pt x="6353" y="5994"/>
                  </a:cubicBezTo>
                  <a:cubicBezTo>
                    <a:pt x="6462" y="5973"/>
                    <a:pt x="6570" y="5908"/>
                    <a:pt x="6657" y="5821"/>
                  </a:cubicBezTo>
                  <a:cubicBezTo>
                    <a:pt x="6678" y="5799"/>
                    <a:pt x="6700" y="5778"/>
                    <a:pt x="6700" y="5734"/>
                  </a:cubicBezTo>
                  <a:cubicBezTo>
                    <a:pt x="6700" y="5713"/>
                    <a:pt x="6700" y="5691"/>
                    <a:pt x="6700" y="5691"/>
                  </a:cubicBezTo>
                  <a:cubicBezTo>
                    <a:pt x="6722" y="5474"/>
                    <a:pt x="6570" y="5322"/>
                    <a:pt x="6440" y="5214"/>
                  </a:cubicBezTo>
                  <a:cubicBezTo>
                    <a:pt x="5963" y="4802"/>
                    <a:pt x="5529" y="4347"/>
                    <a:pt x="5139" y="3848"/>
                  </a:cubicBezTo>
                  <a:cubicBezTo>
                    <a:pt x="4705" y="3284"/>
                    <a:pt x="4337" y="2677"/>
                    <a:pt x="3925" y="2070"/>
                  </a:cubicBezTo>
                  <a:cubicBezTo>
                    <a:pt x="3535" y="1463"/>
                    <a:pt x="3036" y="943"/>
                    <a:pt x="2451" y="509"/>
                  </a:cubicBezTo>
                  <a:cubicBezTo>
                    <a:pt x="1980" y="178"/>
                    <a:pt x="1410" y="1"/>
                    <a:pt x="83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4" name="Google Shape;1734;p42"/>
            <p:cNvSpPr/>
            <p:nvPr/>
          </p:nvSpPr>
          <p:spPr>
            <a:xfrm>
              <a:off x="739225" y="3900198"/>
              <a:ext cx="1630098" cy="1059289"/>
            </a:xfrm>
            <a:custGeom>
              <a:avLst/>
              <a:gdLst/>
              <a:ahLst/>
              <a:cxnLst/>
              <a:rect l="l" t="t" r="r" b="b"/>
              <a:pathLst>
                <a:path w="11860" h="7707" extrusionOk="0">
                  <a:moveTo>
                    <a:pt x="3296" y="1"/>
                  </a:moveTo>
                  <a:cubicBezTo>
                    <a:pt x="629" y="1627"/>
                    <a:pt x="0" y="5226"/>
                    <a:pt x="1952" y="7654"/>
                  </a:cubicBezTo>
                  <a:cubicBezTo>
                    <a:pt x="1973" y="7654"/>
                    <a:pt x="2038" y="7697"/>
                    <a:pt x="2060" y="7697"/>
                  </a:cubicBezTo>
                  <a:lnTo>
                    <a:pt x="10689" y="7697"/>
                  </a:lnTo>
                  <a:cubicBezTo>
                    <a:pt x="10721" y="7704"/>
                    <a:pt x="10751" y="7706"/>
                    <a:pt x="10780" y="7706"/>
                  </a:cubicBezTo>
                  <a:cubicBezTo>
                    <a:pt x="10850" y="7706"/>
                    <a:pt x="10916" y="7691"/>
                    <a:pt x="10992" y="7676"/>
                  </a:cubicBezTo>
                  <a:cubicBezTo>
                    <a:pt x="11057" y="7654"/>
                    <a:pt x="11123" y="7611"/>
                    <a:pt x="11188" y="7567"/>
                  </a:cubicBezTo>
                  <a:cubicBezTo>
                    <a:pt x="11296" y="7481"/>
                    <a:pt x="11383" y="7372"/>
                    <a:pt x="11448" y="7264"/>
                  </a:cubicBezTo>
                  <a:cubicBezTo>
                    <a:pt x="11534" y="7090"/>
                    <a:pt x="11578" y="6895"/>
                    <a:pt x="11665" y="6722"/>
                  </a:cubicBezTo>
                  <a:cubicBezTo>
                    <a:pt x="11751" y="6483"/>
                    <a:pt x="11816" y="6223"/>
                    <a:pt x="11838" y="5963"/>
                  </a:cubicBezTo>
                  <a:cubicBezTo>
                    <a:pt x="11860" y="5725"/>
                    <a:pt x="11860" y="5464"/>
                    <a:pt x="11860" y="5226"/>
                  </a:cubicBezTo>
                  <a:cubicBezTo>
                    <a:pt x="11816" y="3990"/>
                    <a:pt x="11491" y="2798"/>
                    <a:pt x="10906" y="1714"/>
                  </a:cubicBezTo>
                  <a:cubicBezTo>
                    <a:pt x="10841" y="1627"/>
                    <a:pt x="10776" y="1518"/>
                    <a:pt x="10732" y="1410"/>
                  </a:cubicBezTo>
                  <a:cubicBezTo>
                    <a:pt x="8347" y="478"/>
                    <a:pt x="5832" y="1"/>
                    <a:pt x="32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5" name="Google Shape;1735;p42"/>
            <p:cNvSpPr/>
            <p:nvPr/>
          </p:nvSpPr>
          <p:spPr>
            <a:xfrm>
              <a:off x="1263719" y="3999295"/>
              <a:ext cx="1037023" cy="300317"/>
            </a:xfrm>
            <a:custGeom>
              <a:avLst/>
              <a:gdLst/>
              <a:ahLst/>
              <a:cxnLst/>
              <a:rect l="l" t="t" r="r" b="b"/>
              <a:pathLst>
                <a:path w="7545" h="2185" extrusionOk="0">
                  <a:moveTo>
                    <a:pt x="2889" y="0"/>
                  </a:moveTo>
                  <a:cubicBezTo>
                    <a:pt x="1918" y="0"/>
                    <a:pt x="942" y="156"/>
                    <a:pt x="0" y="472"/>
                  </a:cubicBezTo>
                  <a:cubicBezTo>
                    <a:pt x="1019" y="1340"/>
                    <a:pt x="2298" y="2055"/>
                    <a:pt x="3643" y="2163"/>
                  </a:cubicBezTo>
                  <a:cubicBezTo>
                    <a:pt x="3823" y="2178"/>
                    <a:pt x="4003" y="2185"/>
                    <a:pt x="4183" y="2185"/>
                  </a:cubicBezTo>
                  <a:cubicBezTo>
                    <a:pt x="5366" y="2185"/>
                    <a:pt x="6529" y="1877"/>
                    <a:pt x="7545" y="1274"/>
                  </a:cubicBezTo>
                  <a:cubicBezTo>
                    <a:pt x="6121" y="434"/>
                    <a:pt x="4511" y="0"/>
                    <a:pt x="2889" y="0"/>
                  </a:cubicBezTo>
                  <a:close/>
                </a:path>
              </a:pathLst>
            </a:custGeom>
            <a:solidFill>
              <a:srgbClr val="FFCD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6" name="Google Shape;1736;p42"/>
            <p:cNvSpPr/>
            <p:nvPr/>
          </p:nvSpPr>
          <p:spPr>
            <a:xfrm>
              <a:off x="2086195" y="3161980"/>
              <a:ext cx="438175" cy="601322"/>
            </a:xfrm>
            <a:custGeom>
              <a:avLst/>
              <a:gdLst/>
              <a:ahLst/>
              <a:cxnLst/>
              <a:rect l="l" t="t" r="r" b="b"/>
              <a:pathLst>
                <a:path w="3188" h="4375" extrusionOk="0">
                  <a:moveTo>
                    <a:pt x="2342" y="1"/>
                  </a:moveTo>
                  <a:cubicBezTo>
                    <a:pt x="2222" y="1"/>
                    <a:pt x="2103" y="28"/>
                    <a:pt x="1995" y="82"/>
                  </a:cubicBezTo>
                  <a:cubicBezTo>
                    <a:pt x="1236" y="342"/>
                    <a:pt x="607" y="884"/>
                    <a:pt x="0" y="1404"/>
                  </a:cubicBezTo>
                  <a:cubicBezTo>
                    <a:pt x="455" y="2683"/>
                    <a:pt x="1409" y="3876"/>
                    <a:pt x="2688" y="4375"/>
                  </a:cubicBezTo>
                  <a:cubicBezTo>
                    <a:pt x="2710" y="4288"/>
                    <a:pt x="2732" y="4223"/>
                    <a:pt x="2753" y="4136"/>
                  </a:cubicBezTo>
                  <a:cubicBezTo>
                    <a:pt x="3079" y="3052"/>
                    <a:pt x="3187" y="1881"/>
                    <a:pt x="3014" y="754"/>
                  </a:cubicBezTo>
                  <a:cubicBezTo>
                    <a:pt x="2992" y="559"/>
                    <a:pt x="2927" y="364"/>
                    <a:pt x="2818" y="190"/>
                  </a:cubicBezTo>
                  <a:cubicBezTo>
                    <a:pt x="2775" y="147"/>
                    <a:pt x="2732" y="103"/>
                    <a:pt x="2688" y="82"/>
                  </a:cubicBezTo>
                  <a:cubicBezTo>
                    <a:pt x="2580" y="28"/>
                    <a:pt x="2461" y="1"/>
                    <a:pt x="234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7" name="Google Shape;1737;p42"/>
            <p:cNvSpPr/>
            <p:nvPr/>
          </p:nvSpPr>
          <p:spPr>
            <a:xfrm>
              <a:off x="2157667" y="3187544"/>
              <a:ext cx="366703" cy="543045"/>
            </a:xfrm>
            <a:custGeom>
              <a:avLst/>
              <a:gdLst/>
              <a:ahLst/>
              <a:cxnLst/>
              <a:rect l="l" t="t" r="r" b="b"/>
              <a:pathLst>
                <a:path w="2668" h="3951" extrusionOk="0">
                  <a:moveTo>
                    <a:pt x="2223" y="0"/>
                  </a:moveTo>
                  <a:cubicBezTo>
                    <a:pt x="2049" y="0"/>
                    <a:pt x="1867" y="64"/>
                    <a:pt x="1735" y="178"/>
                  </a:cubicBezTo>
                  <a:cubicBezTo>
                    <a:pt x="1214" y="503"/>
                    <a:pt x="0" y="1175"/>
                    <a:pt x="87" y="1912"/>
                  </a:cubicBezTo>
                  <a:cubicBezTo>
                    <a:pt x="130" y="2324"/>
                    <a:pt x="564" y="2649"/>
                    <a:pt x="824" y="2931"/>
                  </a:cubicBezTo>
                  <a:cubicBezTo>
                    <a:pt x="1149" y="3213"/>
                    <a:pt x="1496" y="3495"/>
                    <a:pt x="1843" y="3755"/>
                  </a:cubicBezTo>
                  <a:cubicBezTo>
                    <a:pt x="1952" y="3863"/>
                    <a:pt x="2082" y="3928"/>
                    <a:pt x="2233" y="3950"/>
                  </a:cubicBezTo>
                  <a:cubicBezTo>
                    <a:pt x="2580" y="2866"/>
                    <a:pt x="2667" y="1695"/>
                    <a:pt x="2494" y="568"/>
                  </a:cubicBezTo>
                  <a:cubicBezTo>
                    <a:pt x="2472" y="373"/>
                    <a:pt x="2407" y="178"/>
                    <a:pt x="2298" y="4"/>
                  </a:cubicBezTo>
                  <a:cubicBezTo>
                    <a:pt x="2274" y="1"/>
                    <a:pt x="2249" y="0"/>
                    <a:pt x="222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8" name="Google Shape;1738;p42"/>
            <p:cNvSpPr/>
            <p:nvPr/>
          </p:nvSpPr>
          <p:spPr>
            <a:xfrm>
              <a:off x="1159397" y="3027146"/>
              <a:ext cx="551429" cy="685438"/>
            </a:xfrm>
            <a:custGeom>
              <a:avLst/>
              <a:gdLst/>
              <a:ahLst/>
              <a:cxnLst/>
              <a:rect l="l" t="t" r="r" b="b"/>
              <a:pathLst>
                <a:path w="4012" h="4987" extrusionOk="0">
                  <a:moveTo>
                    <a:pt x="2233" y="0"/>
                  </a:moveTo>
                  <a:cubicBezTo>
                    <a:pt x="1930" y="44"/>
                    <a:pt x="1691" y="196"/>
                    <a:pt x="1540" y="456"/>
                  </a:cubicBezTo>
                  <a:cubicBezTo>
                    <a:pt x="521" y="1735"/>
                    <a:pt x="0" y="3339"/>
                    <a:pt x="87" y="4987"/>
                  </a:cubicBezTo>
                  <a:cubicBezTo>
                    <a:pt x="1605" y="4380"/>
                    <a:pt x="2949" y="3404"/>
                    <a:pt x="3990" y="2125"/>
                  </a:cubicBezTo>
                  <a:lnTo>
                    <a:pt x="4011" y="2103"/>
                  </a:lnTo>
                  <a:cubicBezTo>
                    <a:pt x="3751" y="1453"/>
                    <a:pt x="3361" y="846"/>
                    <a:pt x="2862" y="347"/>
                  </a:cubicBezTo>
                  <a:cubicBezTo>
                    <a:pt x="2819" y="304"/>
                    <a:pt x="2775" y="261"/>
                    <a:pt x="2710" y="196"/>
                  </a:cubicBezTo>
                  <a:cubicBezTo>
                    <a:pt x="2580" y="87"/>
                    <a:pt x="2407" y="0"/>
                    <a:pt x="223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9" name="Google Shape;1739;p42"/>
            <p:cNvSpPr/>
            <p:nvPr/>
          </p:nvSpPr>
          <p:spPr>
            <a:xfrm>
              <a:off x="1326256" y="3056971"/>
              <a:ext cx="384571" cy="450132"/>
            </a:xfrm>
            <a:custGeom>
              <a:avLst/>
              <a:gdLst/>
              <a:ahLst/>
              <a:cxnLst/>
              <a:rect l="l" t="t" r="r" b="b"/>
              <a:pathLst>
                <a:path w="2798" h="3275" extrusionOk="0">
                  <a:moveTo>
                    <a:pt x="1496" y="0"/>
                  </a:moveTo>
                  <a:cubicBezTo>
                    <a:pt x="1475" y="0"/>
                    <a:pt x="1431" y="0"/>
                    <a:pt x="1410" y="22"/>
                  </a:cubicBezTo>
                  <a:cubicBezTo>
                    <a:pt x="1171" y="130"/>
                    <a:pt x="954" y="325"/>
                    <a:pt x="846" y="564"/>
                  </a:cubicBezTo>
                  <a:cubicBezTo>
                    <a:pt x="629" y="954"/>
                    <a:pt x="456" y="1366"/>
                    <a:pt x="304" y="1800"/>
                  </a:cubicBezTo>
                  <a:cubicBezTo>
                    <a:pt x="239" y="2017"/>
                    <a:pt x="174" y="2255"/>
                    <a:pt x="131" y="2472"/>
                  </a:cubicBezTo>
                  <a:cubicBezTo>
                    <a:pt x="44" y="2689"/>
                    <a:pt x="0" y="2927"/>
                    <a:pt x="0" y="3166"/>
                  </a:cubicBezTo>
                  <a:cubicBezTo>
                    <a:pt x="15" y="3245"/>
                    <a:pt x="51" y="3274"/>
                    <a:pt x="99" y="3274"/>
                  </a:cubicBezTo>
                  <a:cubicBezTo>
                    <a:pt x="196" y="3274"/>
                    <a:pt x="340" y="3158"/>
                    <a:pt x="456" y="3101"/>
                  </a:cubicBezTo>
                  <a:lnTo>
                    <a:pt x="1171" y="2754"/>
                  </a:lnTo>
                  <a:lnTo>
                    <a:pt x="2559" y="2038"/>
                  </a:lnTo>
                  <a:cubicBezTo>
                    <a:pt x="2645" y="2017"/>
                    <a:pt x="2711" y="1973"/>
                    <a:pt x="2776" y="1908"/>
                  </a:cubicBezTo>
                  <a:lnTo>
                    <a:pt x="2797" y="1886"/>
                  </a:lnTo>
                  <a:cubicBezTo>
                    <a:pt x="2537" y="1236"/>
                    <a:pt x="2147" y="629"/>
                    <a:pt x="1648" y="130"/>
                  </a:cubicBezTo>
                  <a:cubicBezTo>
                    <a:pt x="1605" y="87"/>
                    <a:pt x="1561" y="44"/>
                    <a:pt x="14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0" name="Google Shape;1740;p42"/>
            <p:cNvSpPr/>
            <p:nvPr/>
          </p:nvSpPr>
          <p:spPr>
            <a:xfrm>
              <a:off x="1102769" y="3259291"/>
              <a:ext cx="1418570" cy="1049393"/>
            </a:xfrm>
            <a:custGeom>
              <a:avLst/>
              <a:gdLst/>
              <a:ahLst/>
              <a:cxnLst/>
              <a:rect l="l" t="t" r="r" b="b"/>
              <a:pathLst>
                <a:path w="10321" h="7635" extrusionOk="0">
                  <a:moveTo>
                    <a:pt x="5077" y="0"/>
                  </a:moveTo>
                  <a:cubicBezTo>
                    <a:pt x="1358" y="0"/>
                    <a:pt x="185" y="3310"/>
                    <a:pt x="22" y="3818"/>
                  </a:cubicBezTo>
                  <a:cubicBezTo>
                    <a:pt x="0" y="3862"/>
                    <a:pt x="0" y="3905"/>
                    <a:pt x="22" y="3948"/>
                  </a:cubicBezTo>
                  <a:cubicBezTo>
                    <a:pt x="152" y="4447"/>
                    <a:pt x="1171" y="7634"/>
                    <a:pt x="5074" y="7634"/>
                  </a:cubicBezTo>
                  <a:cubicBezTo>
                    <a:pt x="7762" y="7634"/>
                    <a:pt x="9150" y="6442"/>
                    <a:pt x="9822" y="5596"/>
                  </a:cubicBezTo>
                  <a:cubicBezTo>
                    <a:pt x="10017" y="5336"/>
                    <a:pt x="10169" y="5054"/>
                    <a:pt x="10299" y="4772"/>
                  </a:cubicBezTo>
                  <a:cubicBezTo>
                    <a:pt x="10320" y="4729"/>
                    <a:pt x="10320" y="4686"/>
                    <a:pt x="10320" y="4642"/>
                  </a:cubicBezTo>
                  <a:cubicBezTo>
                    <a:pt x="10212" y="3970"/>
                    <a:pt x="9995" y="3298"/>
                    <a:pt x="9670" y="2691"/>
                  </a:cubicBezTo>
                  <a:cubicBezTo>
                    <a:pt x="8955" y="1195"/>
                    <a:pt x="7502" y="198"/>
                    <a:pt x="5854" y="46"/>
                  </a:cubicBezTo>
                  <a:cubicBezTo>
                    <a:pt x="5584" y="15"/>
                    <a:pt x="5325" y="0"/>
                    <a:pt x="507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1" name="Google Shape;1741;p42"/>
            <p:cNvSpPr/>
            <p:nvPr/>
          </p:nvSpPr>
          <p:spPr>
            <a:xfrm>
              <a:off x="1263719" y="3999295"/>
              <a:ext cx="1037023" cy="300317"/>
            </a:xfrm>
            <a:custGeom>
              <a:avLst/>
              <a:gdLst/>
              <a:ahLst/>
              <a:cxnLst/>
              <a:rect l="l" t="t" r="r" b="b"/>
              <a:pathLst>
                <a:path w="7545" h="2185" extrusionOk="0">
                  <a:moveTo>
                    <a:pt x="2889" y="0"/>
                  </a:moveTo>
                  <a:cubicBezTo>
                    <a:pt x="1918" y="0"/>
                    <a:pt x="942" y="156"/>
                    <a:pt x="0" y="472"/>
                  </a:cubicBezTo>
                  <a:cubicBezTo>
                    <a:pt x="1019" y="1340"/>
                    <a:pt x="2298" y="2055"/>
                    <a:pt x="3643" y="2163"/>
                  </a:cubicBezTo>
                  <a:cubicBezTo>
                    <a:pt x="3823" y="2178"/>
                    <a:pt x="4003" y="2185"/>
                    <a:pt x="4183" y="2185"/>
                  </a:cubicBezTo>
                  <a:cubicBezTo>
                    <a:pt x="5366" y="2185"/>
                    <a:pt x="6529" y="1877"/>
                    <a:pt x="7545" y="1274"/>
                  </a:cubicBezTo>
                  <a:cubicBezTo>
                    <a:pt x="6121" y="434"/>
                    <a:pt x="4511" y="0"/>
                    <a:pt x="288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2" name="Google Shape;1742;p42"/>
            <p:cNvSpPr/>
            <p:nvPr/>
          </p:nvSpPr>
          <p:spPr>
            <a:xfrm>
              <a:off x="1564588" y="3474118"/>
              <a:ext cx="173043" cy="150777"/>
            </a:xfrm>
            <a:custGeom>
              <a:avLst/>
              <a:gdLst/>
              <a:ahLst/>
              <a:cxnLst/>
              <a:rect l="l" t="t" r="r" b="b"/>
              <a:pathLst>
                <a:path w="1259" h="1097" extrusionOk="0">
                  <a:moveTo>
                    <a:pt x="716" y="1"/>
                  </a:moveTo>
                  <a:cubicBezTo>
                    <a:pt x="239" y="1"/>
                    <a:pt x="1" y="586"/>
                    <a:pt x="348" y="933"/>
                  </a:cubicBezTo>
                  <a:cubicBezTo>
                    <a:pt x="454" y="1046"/>
                    <a:pt x="587" y="1097"/>
                    <a:pt x="719" y="1097"/>
                  </a:cubicBezTo>
                  <a:cubicBezTo>
                    <a:pt x="992" y="1097"/>
                    <a:pt x="1258" y="879"/>
                    <a:pt x="1258" y="543"/>
                  </a:cubicBezTo>
                  <a:cubicBezTo>
                    <a:pt x="1258" y="239"/>
                    <a:pt x="1020" y="1"/>
                    <a:pt x="71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3" name="Google Shape;1743;p42"/>
            <p:cNvSpPr/>
            <p:nvPr/>
          </p:nvSpPr>
          <p:spPr>
            <a:xfrm>
              <a:off x="2115883" y="3530745"/>
              <a:ext cx="149128" cy="146104"/>
            </a:xfrm>
            <a:custGeom>
              <a:avLst/>
              <a:gdLst/>
              <a:ahLst/>
              <a:cxnLst/>
              <a:rect l="l" t="t" r="r" b="b"/>
              <a:pathLst>
                <a:path w="1085" h="1063" extrusionOk="0">
                  <a:moveTo>
                    <a:pt x="543" y="0"/>
                  </a:moveTo>
                  <a:cubicBezTo>
                    <a:pt x="239" y="0"/>
                    <a:pt x="1" y="239"/>
                    <a:pt x="1" y="542"/>
                  </a:cubicBezTo>
                  <a:cubicBezTo>
                    <a:pt x="1" y="824"/>
                    <a:pt x="239" y="1063"/>
                    <a:pt x="543" y="1063"/>
                  </a:cubicBezTo>
                  <a:cubicBezTo>
                    <a:pt x="846" y="1063"/>
                    <a:pt x="1085" y="824"/>
                    <a:pt x="1085" y="542"/>
                  </a:cubicBezTo>
                  <a:cubicBezTo>
                    <a:pt x="1085" y="239"/>
                    <a:pt x="846" y="0"/>
                    <a:pt x="5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4" name="Google Shape;1744;p42"/>
            <p:cNvSpPr/>
            <p:nvPr/>
          </p:nvSpPr>
          <p:spPr>
            <a:xfrm>
              <a:off x="1883462" y="3632042"/>
              <a:ext cx="125350" cy="71609"/>
            </a:xfrm>
            <a:custGeom>
              <a:avLst/>
              <a:gdLst/>
              <a:ahLst/>
              <a:cxnLst/>
              <a:rect l="l" t="t" r="r" b="b"/>
              <a:pathLst>
                <a:path w="912" h="521" extrusionOk="0">
                  <a:moveTo>
                    <a:pt x="326" y="1"/>
                  </a:moveTo>
                  <a:cubicBezTo>
                    <a:pt x="261" y="22"/>
                    <a:pt x="218" y="22"/>
                    <a:pt x="174" y="22"/>
                  </a:cubicBezTo>
                  <a:cubicBezTo>
                    <a:pt x="131" y="44"/>
                    <a:pt x="87" y="44"/>
                    <a:pt x="44" y="66"/>
                  </a:cubicBezTo>
                  <a:cubicBezTo>
                    <a:pt x="22" y="87"/>
                    <a:pt x="1" y="109"/>
                    <a:pt x="1" y="131"/>
                  </a:cubicBezTo>
                  <a:cubicBezTo>
                    <a:pt x="1" y="152"/>
                    <a:pt x="1" y="174"/>
                    <a:pt x="22" y="217"/>
                  </a:cubicBezTo>
                  <a:cubicBezTo>
                    <a:pt x="44" y="239"/>
                    <a:pt x="66" y="261"/>
                    <a:pt x="87" y="282"/>
                  </a:cubicBezTo>
                  <a:cubicBezTo>
                    <a:pt x="174" y="348"/>
                    <a:pt x="283" y="413"/>
                    <a:pt x="369" y="499"/>
                  </a:cubicBezTo>
                  <a:cubicBezTo>
                    <a:pt x="391" y="499"/>
                    <a:pt x="413" y="521"/>
                    <a:pt x="434" y="521"/>
                  </a:cubicBezTo>
                  <a:lnTo>
                    <a:pt x="478" y="499"/>
                  </a:lnTo>
                  <a:lnTo>
                    <a:pt x="521" y="478"/>
                  </a:lnTo>
                  <a:lnTo>
                    <a:pt x="608" y="413"/>
                  </a:lnTo>
                  <a:cubicBezTo>
                    <a:pt x="695" y="391"/>
                    <a:pt x="781" y="348"/>
                    <a:pt x="846" y="282"/>
                  </a:cubicBezTo>
                  <a:cubicBezTo>
                    <a:pt x="868" y="282"/>
                    <a:pt x="890" y="261"/>
                    <a:pt x="890" y="239"/>
                  </a:cubicBezTo>
                  <a:cubicBezTo>
                    <a:pt x="911" y="239"/>
                    <a:pt x="911" y="217"/>
                    <a:pt x="890" y="196"/>
                  </a:cubicBezTo>
                  <a:cubicBezTo>
                    <a:pt x="890" y="174"/>
                    <a:pt x="846" y="152"/>
                    <a:pt x="825" y="131"/>
                  </a:cubicBezTo>
                  <a:lnTo>
                    <a:pt x="738" y="66"/>
                  </a:lnTo>
                  <a:cubicBezTo>
                    <a:pt x="695" y="66"/>
                    <a:pt x="651" y="44"/>
                    <a:pt x="608" y="22"/>
                  </a:cubicBezTo>
                  <a:lnTo>
                    <a:pt x="52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5" name="Google Shape;1745;p42"/>
            <p:cNvSpPr/>
            <p:nvPr/>
          </p:nvSpPr>
          <p:spPr>
            <a:xfrm>
              <a:off x="1820924" y="3691693"/>
              <a:ext cx="128236" cy="81367"/>
            </a:xfrm>
            <a:custGeom>
              <a:avLst/>
              <a:gdLst/>
              <a:ahLst/>
              <a:cxnLst/>
              <a:rect l="l" t="t" r="r" b="b"/>
              <a:pathLst>
                <a:path w="933" h="592" extrusionOk="0">
                  <a:moveTo>
                    <a:pt x="911" y="0"/>
                  </a:moveTo>
                  <a:cubicBezTo>
                    <a:pt x="889" y="0"/>
                    <a:pt x="868" y="0"/>
                    <a:pt x="846" y="22"/>
                  </a:cubicBezTo>
                  <a:cubicBezTo>
                    <a:pt x="846" y="44"/>
                    <a:pt x="824" y="65"/>
                    <a:pt x="824" y="87"/>
                  </a:cubicBezTo>
                  <a:cubicBezTo>
                    <a:pt x="759" y="217"/>
                    <a:pt x="673" y="325"/>
                    <a:pt x="586" y="434"/>
                  </a:cubicBezTo>
                  <a:cubicBezTo>
                    <a:pt x="532" y="487"/>
                    <a:pt x="449" y="526"/>
                    <a:pt x="361" y="526"/>
                  </a:cubicBezTo>
                  <a:cubicBezTo>
                    <a:pt x="342" y="526"/>
                    <a:pt x="323" y="524"/>
                    <a:pt x="304" y="521"/>
                  </a:cubicBezTo>
                  <a:cubicBezTo>
                    <a:pt x="217" y="499"/>
                    <a:pt x="174" y="456"/>
                    <a:pt x="131" y="369"/>
                  </a:cubicBezTo>
                  <a:cubicBezTo>
                    <a:pt x="109" y="282"/>
                    <a:pt x="196" y="195"/>
                    <a:pt x="261" y="130"/>
                  </a:cubicBezTo>
                  <a:cubicBezTo>
                    <a:pt x="282" y="130"/>
                    <a:pt x="282" y="109"/>
                    <a:pt x="261" y="87"/>
                  </a:cubicBezTo>
                  <a:lnTo>
                    <a:pt x="217" y="87"/>
                  </a:lnTo>
                  <a:cubicBezTo>
                    <a:pt x="152" y="130"/>
                    <a:pt x="0" y="260"/>
                    <a:pt x="65" y="412"/>
                  </a:cubicBezTo>
                  <a:cubicBezTo>
                    <a:pt x="87" y="499"/>
                    <a:pt x="174" y="564"/>
                    <a:pt x="282" y="586"/>
                  </a:cubicBezTo>
                  <a:lnTo>
                    <a:pt x="326" y="586"/>
                  </a:lnTo>
                  <a:cubicBezTo>
                    <a:pt x="344" y="589"/>
                    <a:pt x="363" y="591"/>
                    <a:pt x="383" y="591"/>
                  </a:cubicBezTo>
                  <a:cubicBezTo>
                    <a:pt x="477" y="591"/>
                    <a:pt x="579" y="549"/>
                    <a:pt x="651" y="477"/>
                  </a:cubicBezTo>
                  <a:cubicBezTo>
                    <a:pt x="738" y="369"/>
                    <a:pt x="824" y="260"/>
                    <a:pt x="868" y="130"/>
                  </a:cubicBezTo>
                  <a:lnTo>
                    <a:pt x="911" y="65"/>
                  </a:lnTo>
                  <a:cubicBezTo>
                    <a:pt x="933" y="44"/>
                    <a:pt x="911" y="22"/>
                    <a:pt x="911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6" name="Google Shape;1746;p42"/>
            <p:cNvSpPr/>
            <p:nvPr/>
          </p:nvSpPr>
          <p:spPr>
            <a:xfrm>
              <a:off x="1934180" y="3693343"/>
              <a:ext cx="116278" cy="87827"/>
            </a:xfrm>
            <a:custGeom>
              <a:avLst/>
              <a:gdLst/>
              <a:ahLst/>
              <a:cxnLst/>
              <a:rect l="l" t="t" r="r" b="b"/>
              <a:pathLst>
                <a:path w="846" h="639" extrusionOk="0">
                  <a:moveTo>
                    <a:pt x="42" y="1"/>
                  </a:moveTo>
                  <a:cubicBezTo>
                    <a:pt x="22" y="1"/>
                    <a:pt x="0" y="16"/>
                    <a:pt x="0" y="32"/>
                  </a:cubicBezTo>
                  <a:cubicBezTo>
                    <a:pt x="22" y="75"/>
                    <a:pt x="22" y="118"/>
                    <a:pt x="44" y="162"/>
                  </a:cubicBezTo>
                  <a:cubicBezTo>
                    <a:pt x="65" y="292"/>
                    <a:pt x="130" y="422"/>
                    <a:pt x="239" y="530"/>
                  </a:cubicBezTo>
                  <a:cubicBezTo>
                    <a:pt x="282" y="595"/>
                    <a:pt x="369" y="639"/>
                    <a:pt x="477" y="639"/>
                  </a:cubicBezTo>
                  <a:lnTo>
                    <a:pt x="542" y="639"/>
                  </a:lnTo>
                  <a:cubicBezTo>
                    <a:pt x="629" y="639"/>
                    <a:pt x="716" y="574"/>
                    <a:pt x="759" y="509"/>
                  </a:cubicBezTo>
                  <a:cubicBezTo>
                    <a:pt x="846" y="357"/>
                    <a:pt x="716" y="227"/>
                    <a:pt x="651" y="183"/>
                  </a:cubicBezTo>
                  <a:cubicBezTo>
                    <a:pt x="651" y="173"/>
                    <a:pt x="645" y="167"/>
                    <a:pt x="637" y="167"/>
                  </a:cubicBezTo>
                  <a:cubicBezTo>
                    <a:pt x="629" y="167"/>
                    <a:pt x="618" y="173"/>
                    <a:pt x="607" y="183"/>
                  </a:cubicBezTo>
                  <a:cubicBezTo>
                    <a:pt x="607" y="183"/>
                    <a:pt x="607" y="205"/>
                    <a:pt x="607" y="227"/>
                  </a:cubicBezTo>
                  <a:cubicBezTo>
                    <a:pt x="672" y="292"/>
                    <a:pt x="737" y="378"/>
                    <a:pt x="694" y="465"/>
                  </a:cubicBezTo>
                  <a:cubicBezTo>
                    <a:pt x="651" y="530"/>
                    <a:pt x="586" y="574"/>
                    <a:pt x="521" y="574"/>
                  </a:cubicBezTo>
                  <a:cubicBezTo>
                    <a:pt x="434" y="574"/>
                    <a:pt x="347" y="552"/>
                    <a:pt x="282" y="487"/>
                  </a:cubicBezTo>
                  <a:cubicBezTo>
                    <a:pt x="195" y="378"/>
                    <a:pt x="130" y="248"/>
                    <a:pt x="109" y="140"/>
                  </a:cubicBezTo>
                  <a:cubicBezTo>
                    <a:pt x="87" y="97"/>
                    <a:pt x="87" y="53"/>
                    <a:pt x="65" y="10"/>
                  </a:cubicBezTo>
                  <a:cubicBezTo>
                    <a:pt x="59" y="4"/>
                    <a:pt x="51" y="1"/>
                    <a:pt x="42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7" name="Google Shape;1747;p42"/>
            <p:cNvSpPr/>
            <p:nvPr/>
          </p:nvSpPr>
          <p:spPr>
            <a:xfrm>
              <a:off x="1123661" y="3557547"/>
              <a:ext cx="336878" cy="119302"/>
            </a:xfrm>
            <a:custGeom>
              <a:avLst/>
              <a:gdLst/>
              <a:ahLst/>
              <a:cxnLst/>
              <a:rect l="l" t="t" r="r" b="b"/>
              <a:pathLst>
                <a:path w="2451" h="868" fill="none" extrusionOk="0">
                  <a:moveTo>
                    <a:pt x="2450" y="868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8" name="Google Shape;1748;p42"/>
            <p:cNvSpPr/>
            <p:nvPr/>
          </p:nvSpPr>
          <p:spPr>
            <a:xfrm>
              <a:off x="1105793" y="3670802"/>
              <a:ext cx="357632" cy="50855"/>
            </a:xfrm>
            <a:custGeom>
              <a:avLst/>
              <a:gdLst/>
              <a:ahLst/>
              <a:cxnLst/>
              <a:rect l="l" t="t" r="r" b="b"/>
              <a:pathLst>
                <a:path w="2602" h="370" fill="none" extrusionOk="0">
                  <a:moveTo>
                    <a:pt x="2602" y="369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9" name="Google Shape;1749;p42"/>
            <p:cNvSpPr/>
            <p:nvPr/>
          </p:nvSpPr>
          <p:spPr>
            <a:xfrm>
              <a:off x="1138505" y="3769075"/>
              <a:ext cx="322034" cy="18005"/>
            </a:xfrm>
            <a:custGeom>
              <a:avLst/>
              <a:gdLst/>
              <a:ahLst/>
              <a:cxnLst/>
              <a:rect l="l" t="t" r="r" b="b"/>
              <a:pathLst>
                <a:path w="2343" h="131" fill="none" extrusionOk="0">
                  <a:moveTo>
                    <a:pt x="2342" y="1"/>
                  </a:moveTo>
                  <a:lnTo>
                    <a:pt x="1" y="131"/>
                  </a:lnTo>
                </a:path>
              </a:pathLst>
            </a:custGeom>
            <a:solidFill>
              <a:schemeClr val="dk1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0" name="Google Shape;1750;p42"/>
            <p:cNvSpPr/>
            <p:nvPr/>
          </p:nvSpPr>
          <p:spPr>
            <a:xfrm>
              <a:off x="2297724" y="3685646"/>
              <a:ext cx="348698" cy="68722"/>
            </a:xfrm>
            <a:custGeom>
              <a:avLst/>
              <a:gdLst/>
              <a:ahLst/>
              <a:cxnLst/>
              <a:rect l="l" t="t" r="r" b="b"/>
              <a:pathLst>
                <a:path w="2537" h="500" fill="none" extrusionOk="0">
                  <a:moveTo>
                    <a:pt x="0" y="500"/>
                  </a:moveTo>
                  <a:lnTo>
                    <a:pt x="2537" y="1"/>
                  </a:lnTo>
                </a:path>
              </a:pathLst>
            </a:custGeom>
            <a:solidFill>
              <a:schemeClr val="dk1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1" name="Google Shape;1751;p42"/>
            <p:cNvSpPr/>
            <p:nvPr/>
          </p:nvSpPr>
          <p:spPr>
            <a:xfrm>
              <a:off x="2285766" y="3798900"/>
              <a:ext cx="360656" cy="3161"/>
            </a:xfrm>
            <a:custGeom>
              <a:avLst/>
              <a:gdLst/>
              <a:ahLst/>
              <a:cxnLst/>
              <a:rect l="l" t="t" r="r" b="b"/>
              <a:pathLst>
                <a:path w="2624" h="23" fill="none" extrusionOk="0">
                  <a:moveTo>
                    <a:pt x="1" y="1"/>
                  </a:moveTo>
                  <a:lnTo>
                    <a:pt x="2624" y="22"/>
                  </a:lnTo>
                </a:path>
              </a:pathLst>
            </a:custGeom>
            <a:solidFill>
              <a:schemeClr val="dk1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2" name="Google Shape;1752;p42"/>
            <p:cNvSpPr/>
            <p:nvPr/>
          </p:nvSpPr>
          <p:spPr>
            <a:xfrm>
              <a:off x="2282742" y="3846594"/>
              <a:ext cx="316124" cy="62675"/>
            </a:xfrm>
            <a:custGeom>
              <a:avLst/>
              <a:gdLst/>
              <a:ahLst/>
              <a:cxnLst/>
              <a:rect l="l" t="t" r="r" b="b"/>
              <a:pathLst>
                <a:path w="2300" h="456" fill="none" extrusionOk="0">
                  <a:moveTo>
                    <a:pt x="1" y="1"/>
                  </a:moveTo>
                  <a:lnTo>
                    <a:pt x="2299" y="456"/>
                  </a:lnTo>
                </a:path>
              </a:pathLst>
            </a:custGeom>
            <a:solidFill>
              <a:schemeClr val="dk1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3" name="Google Shape;1753;p42"/>
            <p:cNvSpPr/>
            <p:nvPr/>
          </p:nvSpPr>
          <p:spPr>
            <a:xfrm>
              <a:off x="1141529" y="3924113"/>
              <a:ext cx="664684" cy="372613"/>
            </a:xfrm>
            <a:custGeom>
              <a:avLst/>
              <a:gdLst/>
              <a:ahLst/>
              <a:cxnLst/>
              <a:rect l="l" t="t" r="r" b="b"/>
              <a:pathLst>
                <a:path w="4836" h="2711" fill="none" extrusionOk="0">
                  <a:moveTo>
                    <a:pt x="0" y="0"/>
                  </a:moveTo>
                  <a:cubicBezTo>
                    <a:pt x="1041" y="1670"/>
                    <a:pt x="2862" y="2689"/>
                    <a:pt x="4835" y="2710"/>
                  </a:cubicBezTo>
                </a:path>
              </a:pathLst>
            </a:custGeom>
            <a:solidFill>
              <a:schemeClr val="dk1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4" name="Google Shape;1754;p42"/>
            <p:cNvSpPr/>
            <p:nvPr/>
          </p:nvSpPr>
          <p:spPr>
            <a:xfrm>
              <a:off x="1972939" y="4129731"/>
              <a:ext cx="390481" cy="166996"/>
            </a:xfrm>
            <a:custGeom>
              <a:avLst/>
              <a:gdLst/>
              <a:ahLst/>
              <a:cxnLst/>
              <a:rect l="l" t="t" r="r" b="b"/>
              <a:pathLst>
                <a:path w="2841" h="1215" fill="none" extrusionOk="0">
                  <a:moveTo>
                    <a:pt x="0" y="1214"/>
                  </a:moveTo>
                  <a:cubicBezTo>
                    <a:pt x="1019" y="1041"/>
                    <a:pt x="1995" y="629"/>
                    <a:pt x="2840" y="0"/>
                  </a:cubicBezTo>
                </a:path>
              </a:pathLst>
            </a:custGeom>
            <a:solidFill>
              <a:schemeClr val="dk1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5" name="Google Shape;1755;p42"/>
            <p:cNvSpPr/>
            <p:nvPr/>
          </p:nvSpPr>
          <p:spPr>
            <a:xfrm>
              <a:off x="1382884" y="4383867"/>
              <a:ext cx="748113" cy="580293"/>
            </a:xfrm>
            <a:custGeom>
              <a:avLst/>
              <a:gdLst/>
              <a:ahLst/>
              <a:cxnLst/>
              <a:rect l="l" t="t" r="r" b="b"/>
              <a:pathLst>
                <a:path w="5443" h="4222" extrusionOk="0">
                  <a:moveTo>
                    <a:pt x="2840" y="1"/>
                  </a:moveTo>
                  <a:cubicBezTo>
                    <a:pt x="2160" y="1"/>
                    <a:pt x="1504" y="226"/>
                    <a:pt x="976" y="666"/>
                  </a:cubicBezTo>
                  <a:cubicBezTo>
                    <a:pt x="326" y="1208"/>
                    <a:pt x="0" y="2054"/>
                    <a:pt x="130" y="2878"/>
                  </a:cubicBezTo>
                  <a:cubicBezTo>
                    <a:pt x="279" y="2848"/>
                    <a:pt x="429" y="2833"/>
                    <a:pt x="578" y="2833"/>
                  </a:cubicBezTo>
                  <a:cubicBezTo>
                    <a:pt x="973" y="2833"/>
                    <a:pt x="1361" y="2939"/>
                    <a:pt x="1691" y="3159"/>
                  </a:cubicBezTo>
                  <a:cubicBezTo>
                    <a:pt x="2082" y="3398"/>
                    <a:pt x="2364" y="3767"/>
                    <a:pt x="2515" y="4200"/>
                  </a:cubicBezTo>
                  <a:lnTo>
                    <a:pt x="2645" y="4200"/>
                  </a:lnTo>
                  <a:cubicBezTo>
                    <a:pt x="2689" y="4200"/>
                    <a:pt x="2645" y="4222"/>
                    <a:pt x="2689" y="4222"/>
                  </a:cubicBezTo>
                  <a:lnTo>
                    <a:pt x="3534" y="4222"/>
                  </a:lnTo>
                  <a:cubicBezTo>
                    <a:pt x="3578" y="3788"/>
                    <a:pt x="3773" y="3376"/>
                    <a:pt x="4076" y="3051"/>
                  </a:cubicBezTo>
                  <a:cubicBezTo>
                    <a:pt x="4402" y="2704"/>
                    <a:pt x="4857" y="2466"/>
                    <a:pt x="5334" y="2401"/>
                  </a:cubicBezTo>
                  <a:cubicBezTo>
                    <a:pt x="5442" y="1815"/>
                    <a:pt x="5247" y="1208"/>
                    <a:pt x="4835" y="796"/>
                  </a:cubicBezTo>
                  <a:cubicBezTo>
                    <a:pt x="4423" y="384"/>
                    <a:pt x="3881" y="103"/>
                    <a:pt x="3318" y="37"/>
                  </a:cubicBezTo>
                  <a:cubicBezTo>
                    <a:pt x="3158" y="13"/>
                    <a:pt x="2999" y="1"/>
                    <a:pt x="28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6" name="Google Shape;1756;p42"/>
            <p:cNvSpPr/>
            <p:nvPr/>
          </p:nvSpPr>
          <p:spPr>
            <a:xfrm>
              <a:off x="1874528" y="4710712"/>
              <a:ext cx="250425" cy="253449"/>
            </a:xfrm>
            <a:custGeom>
              <a:avLst/>
              <a:gdLst/>
              <a:ahLst/>
              <a:cxnLst/>
              <a:rect l="l" t="t" r="r" b="b"/>
              <a:pathLst>
                <a:path w="1822" h="1844" extrusionOk="0">
                  <a:moveTo>
                    <a:pt x="1757" y="1"/>
                  </a:moveTo>
                  <a:cubicBezTo>
                    <a:pt x="1302" y="44"/>
                    <a:pt x="868" y="239"/>
                    <a:pt x="543" y="565"/>
                  </a:cubicBezTo>
                  <a:cubicBezTo>
                    <a:pt x="217" y="912"/>
                    <a:pt x="44" y="1345"/>
                    <a:pt x="1" y="1800"/>
                  </a:cubicBezTo>
                  <a:cubicBezTo>
                    <a:pt x="1" y="1822"/>
                    <a:pt x="22" y="1844"/>
                    <a:pt x="44" y="1844"/>
                  </a:cubicBezTo>
                  <a:cubicBezTo>
                    <a:pt x="66" y="1844"/>
                    <a:pt x="87" y="1822"/>
                    <a:pt x="87" y="1800"/>
                  </a:cubicBezTo>
                  <a:cubicBezTo>
                    <a:pt x="152" y="890"/>
                    <a:pt x="868" y="153"/>
                    <a:pt x="1779" y="88"/>
                  </a:cubicBezTo>
                  <a:cubicBezTo>
                    <a:pt x="1800" y="88"/>
                    <a:pt x="1822" y="66"/>
                    <a:pt x="1822" y="44"/>
                  </a:cubicBezTo>
                  <a:cubicBezTo>
                    <a:pt x="1800" y="23"/>
                    <a:pt x="1779" y="1"/>
                    <a:pt x="1757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7" name="Google Shape;1757;p42"/>
            <p:cNvSpPr/>
            <p:nvPr/>
          </p:nvSpPr>
          <p:spPr>
            <a:xfrm>
              <a:off x="2247007" y="4434997"/>
              <a:ext cx="119302" cy="529163"/>
            </a:xfrm>
            <a:custGeom>
              <a:avLst/>
              <a:gdLst/>
              <a:ahLst/>
              <a:cxnLst/>
              <a:rect l="l" t="t" r="r" b="b"/>
              <a:pathLst>
                <a:path w="868" h="3850" extrusionOk="0">
                  <a:moveTo>
                    <a:pt x="554" y="1"/>
                  </a:moveTo>
                  <a:cubicBezTo>
                    <a:pt x="524" y="1"/>
                    <a:pt x="486" y="28"/>
                    <a:pt x="499" y="56"/>
                  </a:cubicBezTo>
                  <a:cubicBezTo>
                    <a:pt x="673" y="706"/>
                    <a:pt x="781" y="1378"/>
                    <a:pt x="781" y="2050"/>
                  </a:cubicBezTo>
                  <a:cubicBezTo>
                    <a:pt x="781" y="2701"/>
                    <a:pt x="499" y="3308"/>
                    <a:pt x="22" y="3763"/>
                  </a:cubicBezTo>
                  <a:cubicBezTo>
                    <a:pt x="1" y="3785"/>
                    <a:pt x="1" y="3806"/>
                    <a:pt x="22" y="3828"/>
                  </a:cubicBezTo>
                  <a:cubicBezTo>
                    <a:pt x="44" y="3828"/>
                    <a:pt x="44" y="3850"/>
                    <a:pt x="66" y="3850"/>
                  </a:cubicBezTo>
                  <a:cubicBezTo>
                    <a:pt x="66" y="3850"/>
                    <a:pt x="87" y="3828"/>
                    <a:pt x="87" y="3828"/>
                  </a:cubicBezTo>
                  <a:cubicBezTo>
                    <a:pt x="586" y="3373"/>
                    <a:pt x="868" y="2722"/>
                    <a:pt x="868" y="2050"/>
                  </a:cubicBezTo>
                  <a:cubicBezTo>
                    <a:pt x="868" y="1378"/>
                    <a:pt x="781" y="684"/>
                    <a:pt x="586" y="34"/>
                  </a:cubicBezTo>
                  <a:cubicBezTo>
                    <a:pt x="586" y="10"/>
                    <a:pt x="571" y="1"/>
                    <a:pt x="554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8" name="Google Shape;1758;p42"/>
            <p:cNvSpPr/>
            <p:nvPr/>
          </p:nvSpPr>
          <p:spPr>
            <a:xfrm>
              <a:off x="1934180" y="4862726"/>
              <a:ext cx="38897" cy="101434"/>
            </a:xfrm>
            <a:custGeom>
              <a:avLst/>
              <a:gdLst/>
              <a:ahLst/>
              <a:cxnLst/>
              <a:rect l="l" t="t" r="r" b="b"/>
              <a:pathLst>
                <a:path w="283" h="738" extrusionOk="0">
                  <a:moveTo>
                    <a:pt x="239" y="1"/>
                  </a:moveTo>
                  <a:cubicBezTo>
                    <a:pt x="217" y="1"/>
                    <a:pt x="195" y="1"/>
                    <a:pt x="174" y="22"/>
                  </a:cubicBezTo>
                  <a:cubicBezTo>
                    <a:pt x="65" y="239"/>
                    <a:pt x="0" y="478"/>
                    <a:pt x="22" y="738"/>
                  </a:cubicBezTo>
                  <a:lnTo>
                    <a:pt x="109" y="738"/>
                  </a:lnTo>
                  <a:cubicBezTo>
                    <a:pt x="87" y="499"/>
                    <a:pt x="152" y="283"/>
                    <a:pt x="260" y="66"/>
                  </a:cubicBezTo>
                  <a:cubicBezTo>
                    <a:pt x="282" y="44"/>
                    <a:pt x="260" y="22"/>
                    <a:pt x="239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9" name="Google Shape;1759;p42"/>
            <p:cNvSpPr/>
            <p:nvPr/>
          </p:nvSpPr>
          <p:spPr>
            <a:xfrm>
              <a:off x="2011562" y="4868774"/>
              <a:ext cx="32987" cy="95387"/>
            </a:xfrm>
            <a:custGeom>
              <a:avLst/>
              <a:gdLst/>
              <a:ahLst/>
              <a:cxnLst/>
              <a:rect l="l" t="t" r="r" b="b"/>
              <a:pathLst>
                <a:path w="240" h="694" extrusionOk="0">
                  <a:moveTo>
                    <a:pt x="218" y="0"/>
                  </a:moveTo>
                  <a:cubicBezTo>
                    <a:pt x="196" y="0"/>
                    <a:pt x="174" y="0"/>
                    <a:pt x="153" y="22"/>
                  </a:cubicBezTo>
                  <a:cubicBezTo>
                    <a:pt x="44" y="239"/>
                    <a:pt x="1" y="455"/>
                    <a:pt x="23" y="694"/>
                  </a:cubicBezTo>
                  <a:lnTo>
                    <a:pt x="131" y="694"/>
                  </a:lnTo>
                  <a:cubicBezTo>
                    <a:pt x="109" y="477"/>
                    <a:pt x="153" y="260"/>
                    <a:pt x="239" y="65"/>
                  </a:cubicBezTo>
                  <a:cubicBezTo>
                    <a:pt x="239" y="43"/>
                    <a:pt x="239" y="22"/>
                    <a:pt x="218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0" name="Google Shape;1760;p42"/>
            <p:cNvSpPr/>
            <p:nvPr/>
          </p:nvSpPr>
          <p:spPr>
            <a:xfrm>
              <a:off x="1156373" y="4588660"/>
              <a:ext cx="584279" cy="375500"/>
            </a:xfrm>
            <a:custGeom>
              <a:avLst/>
              <a:gdLst/>
              <a:ahLst/>
              <a:cxnLst/>
              <a:rect l="l" t="t" r="r" b="b"/>
              <a:pathLst>
                <a:path w="4251" h="2732" extrusionOk="0">
                  <a:moveTo>
                    <a:pt x="66" y="0"/>
                  </a:moveTo>
                  <a:cubicBezTo>
                    <a:pt x="44" y="0"/>
                    <a:pt x="22" y="0"/>
                    <a:pt x="22" y="43"/>
                  </a:cubicBezTo>
                  <a:cubicBezTo>
                    <a:pt x="1" y="65"/>
                    <a:pt x="22" y="87"/>
                    <a:pt x="44" y="87"/>
                  </a:cubicBezTo>
                  <a:cubicBezTo>
                    <a:pt x="738" y="347"/>
                    <a:pt x="1323" y="846"/>
                    <a:pt x="1713" y="1496"/>
                  </a:cubicBezTo>
                  <a:cubicBezTo>
                    <a:pt x="1713" y="1496"/>
                    <a:pt x="1735" y="1518"/>
                    <a:pt x="1757" y="1518"/>
                  </a:cubicBezTo>
                  <a:cubicBezTo>
                    <a:pt x="1936" y="1469"/>
                    <a:pt x="2118" y="1445"/>
                    <a:pt x="2298" y="1445"/>
                  </a:cubicBezTo>
                  <a:cubicBezTo>
                    <a:pt x="2599" y="1445"/>
                    <a:pt x="2895" y="1512"/>
                    <a:pt x="3166" y="1648"/>
                  </a:cubicBezTo>
                  <a:cubicBezTo>
                    <a:pt x="3621" y="1865"/>
                    <a:pt x="3968" y="2255"/>
                    <a:pt x="4163" y="2710"/>
                  </a:cubicBezTo>
                  <a:cubicBezTo>
                    <a:pt x="4163" y="2732"/>
                    <a:pt x="4185" y="2732"/>
                    <a:pt x="4207" y="2732"/>
                  </a:cubicBezTo>
                  <a:cubicBezTo>
                    <a:pt x="4228" y="2710"/>
                    <a:pt x="4250" y="2688"/>
                    <a:pt x="4228" y="2667"/>
                  </a:cubicBezTo>
                  <a:cubicBezTo>
                    <a:pt x="4033" y="2190"/>
                    <a:pt x="3665" y="1800"/>
                    <a:pt x="3209" y="1561"/>
                  </a:cubicBezTo>
                  <a:cubicBezTo>
                    <a:pt x="2913" y="1420"/>
                    <a:pt x="2598" y="1352"/>
                    <a:pt x="2282" y="1352"/>
                  </a:cubicBezTo>
                  <a:cubicBezTo>
                    <a:pt x="2114" y="1352"/>
                    <a:pt x="1945" y="1372"/>
                    <a:pt x="1778" y="1409"/>
                  </a:cubicBezTo>
                  <a:cubicBezTo>
                    <a:pt x="1388" y="759"/>
                    <a:pt x="781" y="260"/>
                    <a:pt x="66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1" name="Google Shape;1761;p42"/>
            <p:cNvSpPr/>
            <p:nvPr/>
          </p:nvSpPr>
          <p:spPr>
            <a:xfrm>
              <a:off x="1531876" y="4907396"/>
              <a:ext cx="65699" cy="53878"/>
            </a:xfrm>
            <a:custGeom>
              <a:avLst/>
              <a:gdLst/>
              <a:ahLst/>
              <a:cxnLst/>
              <a:rect l="l" t="t" r="r" b="b"/>
              <a:pathLst>
                <a:path w="478" h="392" extrusionOk="0">
                  <a:moveTo>
                    <a:pt x="65" y="1"/>
                  </a:moveTo>
                  <a:cubicBezTo>
                    <a:pt x="44" y="1"/>
                    <a:pt x="22" y="1"/>
                    <a:pt x="0" y="23"/>
                  </a:cubicBezTo>
                  <a:cubicBezTo>
                    <a:pt x="0" y="44"/>
                    <a:pt x="0" y="66"/>
                    <a:pt x="22" y="88"/>
                  </a:cubicBezTo>
                  <a:cubicBezTo>
                    <a:pt x="152" y="153"/>
                    <a:pt x="282" y="261"/>
                    <a:pt x="369" y="391"/>
                  </a:cubicBezTo>
                  <a:lnTo>
                    <a:pt x="477" y="391"/>
                  </a:lnTo>
                  <a:cubicBezTo>
                    <a:pt x="391" y="218"/>
                    <a:pt x="239" y="88"/>
                    <a:pt x="65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2" name="Google Shape;1762;p42"/>
            <p:cNvSpPr/>
            <p:nvPr/>
          </p:nvSpPr>
          <p:spPr>
            <a:xfrm>
              <a:off x="1621215" y="4895575"/>
              <a:ext cx="65699" cy="65699"/>
            </a:xfrm>
            <a:custGeom>
              <a:avLst/>
              <a:gdLst/>
              <a:ahLst/>
              <a:cxnLst/>
              <a:rect l="l" t="t" r="r" b="b"/>
              <a:pathLst>
                <a:path w="478" h="478" extrusionOk="0">
                  <a:moveTo>
                    <a:pt x="88" y="0"/>
                  </a:moveTo>
                  <a:cubicBezTo>
                    <a:pt x="66" y="0"/>
                    <a:pt x="23" y="0"/>
                    <a:pt x="23" y="22"/>
                  </a:cubicBezTo>
                  <a:cubicBezTo>
                    <a:pt x="1" y="44"/>
                    <a:pt x="1" y="65"/>
                    <a:pt x="23" y="87"/>
                  </a:cubicBezTo>
                  <a:cubicBezTo>
                    <a:pt x="174" y="174"/>
                    <a:pt x="304" y="304"/>
                    <a:pt x="369" y="477"/>
                  </a:cubicBezTo>
                  <a:lnTo>
                    <a:pt x="478" y="477"/>
                  </a:lnTo>
                  <a:cubicBezTo>
                    <a:pt x="391" y="282"/>
                    <a:pt x="261" y="109"/>
                    <a:pt x="88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3" name="Google Shape;1763;p42"/>
            <p:cNvSpPr/>
            <p:nvPr/>
          </p:nvSpPr>
          <p:spPr>
            <a:xfrm>
              <a:off x="2375244" y="4473344"/>
              <a:ext cx="304028" cy="434189"/>
            </a:xfrm>
            <a:custGeom>
              <a:avLst/>
              <a:gdLst/>
              <a:ahLst/>
              <a:cxnLst/>
              <a:rect l="l" t="t" r="r" b="b"/>
              <a:pathLst>
                <a:path w="2212" h="3159" extrusionOk="0">
                  <a:moveTo>
                    <a:pt x="444" y="1"/>
                  </a:moveTo>
                  <a:cubicBezTo>
                    <a:pt x="433" y="1"/>
                    <a:pt x="422" y="5"/>
                    <a:pt x="412" y="15"/>
                  </a:cubicBezTo>
                  <a:cubicBezTo>
                    <a:pt x="0" y="622"/>
                    <a:pt x="0" y="1424"/>
                    <a:pt x="434" y="2010"/>
                  </a:cubicBezTo>
                  <a:cubicBezTo>
                    <a:pt x="781" y="2508"/>
                    <a:pt x="1279" y="2855"/>
                    <a:pt x="1821" y="3050"/>
                  </a:cubicBezTo>
                  <a:lnTo>
                    <a:pt x="1908" y="3029"/>
                  </a:lnTo>
                  <a:cubicBezTo>
                    <a:pt x="1995" y="3072"/>
                    <a:pt x="2103" y="3116"/>
                    <a:pt x="2211" y="3159"/>
                  </a:cubicBezTo>
                  <a:cubicBezTo>
                    <a:pt x="2211" y="3137"/>
                    <a:pt x="2211" y="3137"/>
                    <a:pt x="2211" y="3137"/>
                  </a:cubicBezTo>
                  <a:cubicBezTo>
                    <a:pt x="2211" y="3116"/>
                    <a:pt x="2190" y="3094"/>
                    <a:pt x="2190" y="3094"/>
                  </a:cubicBezTo>
                  <a:cubicBezTo>
                    <a:pt x="1518" y="2920"/>
                    <a:pt x="932" y="2530"/>
                    <a:pt x="499" y="1988"/>
                  </a:cubicBezTo>
                  <a:cubicBezTo>
                    <a:pt x="152" y="1446"/>
                    <a:pt x="43" y="644"/>
                    <a:pt x="477" y="80"/>
                  </a:cubicBezTo>
                  <a:cubicBezTo>
                    <a:pt x="510" y="47"/>
                    <a:pt x="480" y="1"/>
                    <a:pt x="444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4" name="Google Shape;1764;p42"/>
            <p:cNvSpPr/>
            <p:nvPr/>
          </p:nvSpPr>
          <p:spPr>
            <a:xfrm>
              <a:off x="2956227" y="4911107"/>
              <a:ext cx="95524" cy="41233"/>
            </a:xfrm>
            <a:custGeom>
              <a:avLst/>
              <a:gdLst/>
              <a:ahLst/>
              <a:cxnLst/>
              <a:rect l="l" t="t" r="r" b="b"/>
              <a:pathLst>
                <a:path w="695" h="300" extrusionOk="0">
                  <a:moveTo>
                    <a:pt x="47" y="1"/>
                  </a:moveTo>
                  <a:cubicBezTo>
                    <a:pt x="33" y="1"/>
                    <a:pt x="22" y="6"/>
                    <a:pt x="22" y="17"/>
                  </a:cubicBezTo>
                  <a:cubicBezTo>
                    <a:pt x="1" y="39"/>
                    <a:pt x="22" y="82"/>
                    <a:pt x="44" y="82"/>
                  </a:cubicBezTo>
                  <a:cubicBezTo>
                    <a:pt x="174" y="169"/>
                    <a:pt x="326" y="234"/>
                    <a:pt x="478" y="299"/>
                  </a:cubicBezTo>
                  <a:cubicBezTo>
                    <a:pt x="543" y="299"/>
                    <a:pt x="629" y="277"/>
                    <a:pt x="695" y="277"/>
                  </a:cubicBezTo>
                  <a:cubicBezTo>
                    <a:pt x="478" y="212"/>
                    <a:pt x="283" y="126"/>
                    <a:pt x="87" y="17"/>
                  </a:cubicBezTo>
                  <a:cubicBezTo>
                    <a:pt x="77" y="6"/>
                    <a:pt x="60" y="1"/>
                    <a:pt x="47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5" name="Google Shape;1765;p42"/>
            <p:cNvSpPr/>
            <p:nvPr/>
          </p:nvSpPr>
          <p:spPr>
            <a:xfrm>
              <a:off x="2998011" y="4873447"/>
              <a:ext cx="104458" cy="51954"/>
            </a:xfrm>
            <a:custGeom>
              <a:avLst/>
              <a:gdLst/>
              <a:ahLst/>
              <a:cxnLst/>
              <a:rect l="l" t="t" r="r" b="b"/>
              <a:pathLst>
                <a:path w="760" h="378" extrusionOk="0">
                  <a:moveTo>
                    <a:pt x="46" y="0"/>
                  </a:moveTo>
                  <a:cubicBezTo>
                    <a:pt x="31" y="0"/>
                    <a:pt x="16" y="16"/>
                    <a:pt x="0" y="31"/>
                  </a:cubicBezTo>
                  <a:cubicBezTo>
                    <a:pt x="0" y="53"/>
                    <a:pt x="0" y="74"/>
                    <a:pt x="22" y="74"/>
                  </a:cubicBezTo>
                  <a:cubicBezTo>
                    <a:pt x="239" y="205"/>
                    <a:pt x="456" y="291"/>
                    <a:pt x="694" y="378"/>
                  </a:cubicBezTo>
                  <a:cubicBezTo>
                    <a:pt x="716" y="335"/>
                    <a:pt x="737" y="313"/>
                    <a:pt x="759" y="291"/>
                  </a:cubicBezTo>
                  <a:cubicBezTo>
                    <a:pt x="521" y="226"/>
                    <a:pt x="282" y="118"/>
                    <a:pt x="65" y="9"/>
                  </a:cubicBezTo>
                  <a:cubicBezTo>
                    <a:pt x="59" y="3"/>
                    <a:pt x="53" y="0"/>
                    <a:pt x="46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6" name="Google Shape;1766;p42"/>
            <p:cNvSpPr/>
            <p:nvPr/>
          </p:nvSpPr>
          <p:spPr>
            <a:xfrm>
              <a:off x="763003" y="4904509"/>
              <a:ext cx="685576" cy="169882"/>
            </a:xfrm>
            <a:custGeom>
              <a:avLst/>
              <a:gdLst/>
              <a:ahLst/>
              <a:cxnLst/>
              <a:rect l="l" t="t" r="r" b="b"/>
              <a:pathLst>
                <a:path w="4988" h="1236" fill="none" extrusionOk="0">
                  <a:moveTo>
                    <a:pt x="738" y="0"/>
                  </a:moveTo>
                  <a:cubicBezTo>
                    <a:pt x="434" y="87"/>
                    <a:pt x="66" y="260"/>
                    <a:pt x="23" y="586"/>
                  </a:cubicBezTo>
                  <a:cubicBezTo>
                    <a:pt x="1" y="889"/>
                    <a:pt x="348" y="1149"/>
                    <a:pt x="695" y="1193"/>
                  </a:cubicBezTo>
                  <a:cubicBezTo>
                    <a:pt x="1410" y="1236"/>
                    <a:pt x="2039" y="651"/>
                    <a:pt x="2776" y="672"/>
                  </a:cubicBezTo>
                  <a:cubicBezTo>
                    <a:pt x="3166" y="737"/>
                    <a:pt x="3535" y="824"/>
                    <a:pt x="3903" y="976"/>
                  </a:cubicBezTo>
                  <a:cubicBezTo>
                    <a:pt x="4272" y="1063"/>
                    <a:pt x="4727" y="1063"/>
                    <a:pt x="4987" y="781"/>
                  </a:cubicBezTo>
                </a:path>
              </a:pathLst>
            </a:custGeom>
            <a:solidFill>
              <a:schemeClr val="dk1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7" name="Google Shape;1767;p42"/>
            <p:cNvSpPr/>
            <p:nvPr/>
          </p:nvSpPr>
          <p:spPr>
            <a:xfrm>
              <a:off x="769051" y="4698891"/>
              <a:ext cx="739042" cy="271316"/>
            </a:xfrm>
            <a:custGeom>
              <a:avLst/>
              <a:gdLst/>
              <a:ahLst/>
              <a:cxnLst/>
              <a:rect l="l" t="t" r="r" b="b"/>
              <a:pathLst>
                <a:path w="5377" h="1974" extrusionOk="0">
                  <a:moveTo>
                    <a:pt x="2710" y="0"/>
                  </a:moveTo>
                  <a:cubicBezTo>
                    <a:pt x="1496" y="22"/>
                    <a:pt x="412" y="781"/>
                    <a:pt x="0" y="1908"/>
                  </a:cubicBezTo>
                  <a:lnTo>
                    <a:pt x="1149" y="1908"/>
                  </a:lnTo>
                  <a:lnTo>
                    <a:pt x="2428" y="1930"/>
                  </a:lnTo>
                  <a:lnTo>
                    <a:pt x="3751" y="1951"/>
                  </a:lnTo>
                  <a:lnTo>
                    <a:pt x="4835" y="1973"/>
                  </a:lnTo>
                  <a:lnTo>
                    <a:pt x="5312" y="1973"/>
                  </a:lnTo>
                  <a:cubicBezTo>
                    <a:pt x="5334" y="1973"/>
                    <a:pt x="5377" y="1973"/>
                    <a:pt x="5377" y="1930"/>
                  </a:cubicBezTo>
                  <a:cubicBezTo>
                    <a:pt x="5377" y="1930"/>
                    <a:pt x="5377" y="1908"/>
                    <a:pt x="5377" y="1908"/>
                  </a:cubicBezTo>
                  <a:cubicBezTo>
                    <a:pt x="5355" y="1865"/>
                    <a:pt x="5334" y="1843"/>
                    <a:pt x="5334" y="1800"/>
                  </a:cubicBezTo>
                  <a:cubicBezTo>
                    <a:pt x="5247" y="1605"/>
                    <a:pt x="5138" y="1388"/>
                    <a:pt x="5008" y="1214"/>
                  </a:cubicBezTo>
                  <a:cubicBezTo>
                    <a:pt x="4835" y="998"/>
                    <a:pt x="4662" y="802"/>
                    <a:pt x="4466" y="651"/>
                  </a:cubicBezTo>
                  <a:cubicBezTo>
                    <a:pt x="3968" y="239"/>
                    <a:pt x="3339" y="22"/>
                    <a:pt x="27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8" name="Google Shape;1768;p42"/>
            <p:cNvSpPr/>
            <p:nvPr/>
          </p:nvSpPr>
          <p:spPr>
            <a:xfrm>
              <a:off x="1361992" y="4844858"/>
              <a:ext cx="41921" cy="41921"/>
            </a:xfrm>
            <a:custGeom>
              <a:avLst/>
              <a:gdLst/>
              <a:ahLst/>
              <a:cxnLst/>
              <a:rect l="l" t="t" r="r" b="b"/>
              <a:pathLst>
                <a:path w="305" h="305" extrusionOk="0">
                  <a:moveTo>
                    <a:pt x="152" y="1"/>
                  </a:moveTo>
                  <a:cubicBezTo>
                    <a:pt x="66" y="1"/>
                    <a:pt x="1" y="66"/>
                    <a:pt x="1" y="152"/>
                  </a:cubicBezTo>
                  <a:cubicBezTo>
                    <a:pt x="1" y="239"/>
                    <a:pt x="66" y="304"/>
                    <a:pt x="152" y="304"/>
                  </a:cubicBezTo>
                  <a:cubicBezTo>
                    <a:pt x="217" y="304"/>
                    <a:pt x="304" y="239"/>
                    <a:pt x="304" y="152"/>
                  </a:cubicBezTo>
                  <a:cubicBezTo>
                    <a:pt x="304" y="66"/>
                    <a:pt x="217" y="1"/>
                    <a:pt x="1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9" name="Google Shape;1769;p42"/>
            <p:cNvSpPr/>
            <p:nvPr/>
          </p:nvSpPr>
          <p:spPr>
            <a:xfrm>
              <a:off x="1087925" y="4524748"/>
              <a:ext cx="244377" cy="239842"/>
            </a:xfrm>
            <a:custGeom>
              <a:avLst/>
              <a:gdLst/>
              <a:ahLst/>
              <a:cxnLst/>
              <a:rect l="l" t="t" r="r" b="b"/>
              <a:pathLst>
                <a:path w="1778" h="1745" extrusionOk="0">
                  <a:moveTo>
                    <a:pt x="805" y="0"/>
                  </a:moveTo>
                  <a:cubicBezTo>
                    <a:pt x="617" y="0"/>
                    <a:pt x="429" y="63"/>
                    <a:pt x="282" y="183"/>
                  </a:cubicBezTo>
                  <a:cubicBezTo>
                    <a:pt x="87" y="400"/>
                    <a:pt x="0" y="704"/>
                    <a:pt x="65" y="1007"/>
                  </a:cubicBezTo>
                  <a:cubicBezTo>
                    <a:pt x="152" y="1289"/>
                    <a:pt x="304" y="1549"/>
                    <a:pt x="542" y="1744"/>
                  </a:cubicBezTo>
                  <a:cubicBezTo>
                    <a:pt x="932" y="1701"/>
                    <a:pt x="1301" y="1701"/>
                    <a:pt x="1691" y="1657"/>
                  </a:cubicBezTo>
                  <a:cubicBezTo>
                    <a:pt x="1778" y="1376"/>
                    <a:pt x="1778" y="1072"/>
                    <a:pt x="1713" y="769"/>
                  </a:cubicBezTo>
                  <a:cubicBezTo>
                    <a:pt x="1626" y="465"/>
                    <a:pt x="1431" y="227"/>
                    <a:pt x="1149" y="75"/>
                  </a:cubicBezTo>
                  <a:cubicBezTo>
                    <a:pt x="1041" y="25"/>
                    <a:pt x="923" y="0"/>
                    <a:pt x="80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0" name="Google Shape;1770;p42"/>
            <p:cNvSpPr/>
            <p:nvPr/>
          </p:nvSpPr>
          <p:spPr>
            <a:xfrm>
              <a:off x="1478272" y="4942857"/>
              <a:ext cx="29826" cy="27352"/>
            </a:xfrm>
            <a:custGeom>
              <a:avLst/>
              <a:gdLst/>
              <a:ahLst/>
              <a:cxnLst/>
              <a:rect l="l" t="t" r="r" b="b"/>
              <a:pathLst>
                <a:path w="217" h="199" extrusionOk="0">
                  <a:moveTo>
                    <a:pt x="151" y="0"/>
                  </a:moveTo>
                  <a:cubicBezTo>
                    <a:pt x="72" y="0"/>
                    <a:pt x="0" y="99"/>
                    <a:pt x="0" y="198"/>
                  </a:cubicBezTo>
                  <a:lnTo>
                    <a:pt x="152" y="198"/>
                  </a:lnTo>
                  <a:cubicBezTo>
                    <a:pt x="174" y="198"/>
                    <a:pt x="217" y="198"/>
                    <a:pt x="217" y="155"/>
                  </a:cubicBezTo>
                  <a:cubicBezTo>
                    <a:pt x="217" y="133"/>
                    <a:pt x="217" y="111"/>
                    <a:pt x="217" y="111"/>
                  </a:cubicBezTo>
                  <a:cubicBezTo>
                    <a:pt x="195" y="68"/>
                    <a:pt x="174" y="46"/>
                    <a:pt x="174" y="3"/>
                  </a:cubicBezTo>
                  <a:cubicBezTo>
                    <a:pt x="166" y="1"/>
                    <a:pt x="159" y="0"/>
                    <a:pt x="1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1" name="Google Shape;1771;p42"/>
            <p:cNvSpPr/>
            <p:nvPr/>
          </p:nvSpPr>
          <p:spPr>
            <a:xfrm>
              <a:off x="1111703" y="4543853"/>
              <a:ext cx="170019" cy="155175"/>
            </a:xfrm>
            <a:custGeom>
              <a:avLst/>
              <a:gdLst/>
              <a:ahLst/>
              <a:cxnLst/>
              <a:rect l="l" t="t" r="r" b="b"/>
              <a:pathLst>
                <a:path w="1237" h="1129" fill="none" extrusionOk="0">
                  <a:moveTo>
                    <a:pt x="174" y="1128"/>
                  </a:moveTo>
                  <a:cubicBezTo>
                    <a:pt x="44" y="911"/>
                    <a:pt x="0" y="651"/>
                    <a:pt x="87" y="413"/>
                  </a:cubicBezTo>
                  <a:cubicBezTo>
                    <a:pt x="196" y="174"/>
                    <a:pt x="412" y="23"/>
                    <a:pt x="651" y="1"/>
                  </a:cubicBezTo>
                  <a:cubicBezTo>
                    <a:pt x="911" y="1"/>
                    <a:pt x="1150" y="153"/>
                    <a:pt x="1236" y="391"/>
                  </a:cubicBezTo>
                </a:path>
              </a:pathLst>
            </a:custGeom>
            <a:solidFill>
              <a:schemeClr val="dk1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1124148" y="1846117"/>
                <a:ext cx="194956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) 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−25</m:t>
                          </m:r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.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−17</m:t>
                          </m:r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.4</m:t>
                      </m:r>
                    </m:oMath>
                  </m:oMathPara>
                </a14:m>
                <a:endParaRPr 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4148" y="1846117"/>
                <a:ext cx="1949562" cy="400110"/>
              </a:xfrm>
              <a:prstGeom prst="rect">
                <a:avLst/>
              </a:prstGeom>
              <a:blipFill>
                <a:blip r:embed="rId3"/>
                <a:stretch>
                  <a:fillRect r="-12188" b="-169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Box 48"/>
              <p:cNvSpPr txBox="1"/>
              <p:nvPr/>
            </p:nvSpPr>
            <p:spPr>
              <a:xfrm>
                <a:off x="5059522" y="1845321"/>
                <a:ext cx="258708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𝑏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) 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−2</m:t>
                          </m:r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.(150+14)</m:t>
                      </m:r>
                    </m:oMath>
                  </m:oMathPara>
                </a14:m>
                <a:endParaRPr 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9" name="TextBox 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9522" y="1845321"/>
                <a:ext cx="2587088" cy="400110"/>
              </a:xfrm>
              <a:prstGeom prst="rect">
                <a:avLst/>
              </a:prstGeom>
              <a:blipFill>
                <a:blip r:embed="rId4"/>
                <a:stretch>
                  <a:fillRect b="-169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1330099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2"/>
          </p:nvPr>
        </p:nvSpPr>
        <p:spPr>
          <a:xfrm>
            <a:off x="2832774" y="461032"/>
            <a:ext cx="3950400" cy="453600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LUYỆN TẬP 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580102" y="1553497"/>
                <a:ext cx="7315201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AutoNum type="arabicPeriod"/>
                </a:pP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a)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Tính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giá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trị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tích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=3.</m:t>
                    </m:r>
                    <m:d>
                      <m:d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−4</m:t>
                        </m:r>
                      </m:e>
                    </m:d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.5.(−6)</m:t>
                    </m:r>
                  </m:oMath>
                </a14:m>
                <a:endParaRPr lang="en-US" sz="200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b) </a:t>
                </a:r>
                <a:r>
                  <a:rPr lang="vi-VN" sz="2000" dirty="0">
                    <a:latin typeface="Times New Roman" panose="02020603050405020304" pitchFamily="18" charset="0"/>
                    <a:ea typeface="Arial" panose="020B0604020202020204" pitchFamily="34" charset="0"/>
                    <a:cs typeface="Times New Roman" panose="02020603050405020304" pitchFamily="18" charset="0"/>
                  </a:rPr>
                  <a:t>Tích</a:t>
                </a:r>
                <a:r>
                  <a:rPr lang="en-US" sz="2000" dirty="0">
                    <a:latin typeface="Times New Roman" panose="02020603050405020304" pitchFamily="18" charset="0"/>
                    <a:ea typeface="Arial" panose="020B060402020202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2000" b="0" i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vi-VN" sz="2000" dirty="0">
                    <a:latin typeface="Times New Roman" panose="02020603050405020304" pitchFamily="18" charset="0"/>
                    <a:ea typeface="Arial" panose="020B0604020202020204" pitchFamily="34" charset="0"/>
                    <a:cs typeface="Times New Roman" panose="02020603050405020304" pitchFamily="18" charset="0"/>
                  </a:rPr>
                  <a:t>sẽ hay đổi thế nào nếu ta thay đổi dấu tất cả các thừa số</a:t>
                </a:r>
                <a:endParaRPr 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102" y="1553497"/>
                <a:ext cx="7315201" cy="707886"/>
              </a:xfrm>
              <a:prstGeom prst="rect">
                <a:avLst/>
              </a:prstGeom>
              <a:blipFill>
                <a:blip r:embed="rId3"/>
                <a:stretch>
                  <a:fillRect l="-667" t="-5172" b="-146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580102" y="2500138"/>
                <a:ext cx="363793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2.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Tính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4.</m:t>
                    </m:r>
                    <m:d>
                      <m:d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−39</m:t>
                        </m:r>
                      </m:e>
                    </m:d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−4.(−14)</m:t>
                    </m:r>
                  </m:oMath>
                </a14:m>
                <a:endParaRPr 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102" y="2500138"/>
                <a:ext cx="3637935" cy="400110"/>
              </a:xfrm>
              <a:prstGeom prst="rect">
                <a:avLst/>
              </a:prstGeom>
              <a:blipFill>
                <a:blip r:embed="rId4"/>
                <a:stretch>
                  <a:fillRect l="-1675" t="-7576" b="-25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481780" y="3441290"/>
                <a:ext cx="6381135" cy="707886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KẾT LUẬN: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Phép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nhân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cũng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tính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chất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phân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phối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phép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nhân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đối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phép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trừ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.</m:t>
                    </m:r>
                    <m:d>
                      <m:d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</m:d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endParaRPr 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1780" y="3441290"/>
                <a:ext cx="6381135" cy="707886"/>
              </a:xfrm>
              <a:prstGeom prst="rect">
                <a:avLst/>
              </a:prstGeom>
              <a:blipFill>
                <a:blip r:embed="rId5"/>
                <a:stretch>
                  <a:fillRect l="-761" t="-3333" b="-12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88195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2" name="Google Shape;2522;p58"/>
          <p:cNvSpPr txBox="1">
            <a:spLocks noGrp="1"/>
          </p:cNvSpPr>
          <p:nvPr>
            <p:ph type="ctrTitle"/>
          </p:nvPr>
        </p:nvSpPr>
        <p:spPr>
          <a:xfrm>
            <a:off x="4097815" y="1960383"/>
            <a:ext cx="2624100" cy="67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24" name="Google Shape;2524;p58"/>
          <p:cNvSpPr txBox="1">
            <a:spLocks noGrp="1"/>
          </p:cNvSpPr>
          <p:nvPr>
            <p:ph type="title" idx="2"/>
          </p:nvPr>
        </p:nvSpPr>
        <p:spPr>
          <a:xfrm>
            <a:off x="3486938" y="583625"/>
            <a:ext cx="2154000" cy="1541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04</a:t>
            </a:r>
            <a:endParaRPr/>
          </a:p>
        </p:txBody>
      </p:sp>
      <p:grpSp>
        <p:nvGrpSpPr>
          <p:cNvPr id="2525" name="Google Shape;2525;p58"/>
          <p:cNvGrpSpPr/>
          <p:nvPr/>
        </p:nvGrpSpPr>
        <p:grpSpPr>
          <a:xfrm>
            <a:off x="2802025" y="2853427"/>
            <a:ext cx="3298979" cy="2056707"/>
            <a:chOff x="2535625" y="976102"/>
            <a:chExt cx="3298979" cy="2056707"/>
          </a:xfrm>
        </p:grpSpPr>
        <p:sp>
          <p:nvSpPr>
            <p:cNvPr id="2526" name="Google Shape;2526;p58"/>
            <p:cNvSpPr/>
            <p:nvPr/>
          </p:nvSpPr>
          <p:spPr>
            <a:xfrm>
              <a:off x="4117662" y="2177238"/>
              <a:ext cx="346412" cy="745193"/>
            </a:xfrm>
            <a:custGeom>
              <a:avLst/>
              <a:gdLst/>
              <a:ahLst/>
              <a:cxnLst/>
              <a:rect l="l" t="t" r="r" b="b"/>
              <a:pathLst>
                <a:path w="6939" h="14927" extrusionOk="0">
                  <a:moveTo>
                    <a:pt x="3793" y="0"/>
                  </a:moveTo>
                  <a:cubicBezTo>
                    <a:pt x="3388" y="0"/>
                    <a:pt x="3014" y="201"/>
                    <a:pt x="2835" y="559"/>
                  </a:cubicBezTo>
                  <a:cubicBezTo>
                    <a:pt x="2602" y="892"/>
                    <a:pt x="2402" y="1226"/>
                    <a:pt x="2202" y="1593"/>
                  </a:cubicBezTo>
                  <a:cubicBezTo>
                    <a:pt x="1301" y="3461"/>
                    <a:pt x="634" y="5429"/>
                    <a:pt x="200" y="7430"/>
                  </a:cubicBezTo>
                  <a:cubicBezTo>
                    <a:pt x="134" y="7931"/>
                    <a:pt x="67" y="8431"/>
                    <a:pt x="0" y="8931"/>
                  </a:cubicBezTo>
                  <a:cubicBezTo>
                    <a:pt x="33" y="9365"/>
                    <a:pt x="67" y="9799"/>
                    <a:pt x="167" y="10232"/>
                  </a:cubicBezTo>
                  <a:cubicBezTo>
                    <a:pt x="467" y="11567"/>
                    <a:pt x="967" y="12868"/>
                    <a:pt x="1601" y="14069"/>
                  </a:cubicBezTo>
                  <a:cubicBezTo>
                    <a:pt x="1801" y="14469"/>
                    <a:pt x="2168" y="14736"/>
                    <a:pt x="2602" y="14836"/>
                  </a:cubicBezTo>
                  <a:cubicBezTo>
                    <a:pt x="2920" y="14897"/>
                    <a:pt x="3247" y="14927"/>
                    <a:pt x="3575" y="14927"/>
                  </a:cubicBezTo>
                  <a:cubicBezTo>
                    <a:pt x="4141" y="14927"/>
                    <a:pt x="4709" y="14838"/>
                    <a:pt x="5237" y="14669"/>
                  </a:cubicBezTo>
                  <a:cubicBezTo>
                    <a:pt x="5504" y="14569"/>
                    <a:pt x="5704" y="14335"/>
                    <a:pt x="5671" y="14069"/>
                  </a:cubicBezTo>
                  <a:cubicBezTo>
                    <a:pt x="5671" y="13702"/>
                    <a:pt x="5571" y="13335"/>
                    <a:pt x="5437" y="13034"/>
                  </a:cubicBezTo>
                  <a:cubicBezTo>
                    <a:pt x="5137" y="12167"/>
                    <a:pt x="4837" y="11300"/>
                    <a:pt x="4570" y="10433"/>
                  </a:cubicBezTo>
                  <a:cubicBezTo>
                    <a:pt x="4370" y="9899"/>
                    <a:pt x="4303" y="9365"/>
                    <a:pt x="4370" y="8831"/>
                  </a:cubicBezTo>
                  <a:cubicBezTo>
                    <a:pt x="4503" y="8064"/>
                    <a:pt x="4837" y="7364"/>
                    <a:pt x="5337" y="6797"/>
                  </a:cubicBezTo>
                  <a:cubicBezTo>
                    <a:pt x="5738" y="6330"/>
                    <a:pt x="6104" y="5863"/>
                    <a:pt x="6505" y="5396"/>
                  </a:cubicBezTo>
                  <a:cubicBezTo>
                    <a:pt x="6738" y="5062"/>
                    <a:pt x="6905" y="4628"/>
                    <a:pt x="6905" y="4195"/>
                  </a:cubicBezTo>
                  <a:cubicBezTo>
                    <a:pt x="6938" y="3294"/>
                    <a:pt x="6705" y="2393"/>
                    <a:pt x="6205" y="1626"/>
                  </a:cubicBezTo>
                  <a:cubicBezTo>
                    <a:pt x="5804" y="826"/>
                    <a:pt x="5037" y="259"/>
                    <a:pt x="4170" y="58"/>
                  </a:cubicBezTo>
                  <a:cubicBezTo>
                    <a:pt x="4044" y="19"/>
                    <a:pt x="3917" y="0"/>
                    <a:pt x="37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7" name="Google Shape;2527;p58"/>
            <p:cNvSpPr/>
            <p:nvPr/>
          </p:nvSpPr>
          <p:spPr>
            <a:xfrm>
              <a:off x="4250854" y="2802468"/>
              <a:ext cx="101642" cy="118766"/>
            </a:xfrm>
            <a:custGeom>
              <a:avLst/>
              <a:gdLst/>
              <a:ahLst/>
              <a:cxnLst/>
              <a:rect l="l" t="t" r="r" b="b"/>
              <a:pathLst>
                <a:path w="2036" h="2379" extrusionOk="0">
                  <a:moveTo>
                    <a:pt x="104" y="1"/>
                  </a:moveTo>
                  <a:cubicBezTo>
                    <a:pt x="69" y="1"/>
                    <a:pt x="34" y="4"/>
                    <a:pt x="1" y="10"/>
                  </a:cubicBezTo>
                  <a:cubicBezTo>
                    <a:pt x="668" y="644"/>
                    <a:pt x="1168" y="1444"/>
                    <a:pt x="1402" y="2378"/>
                  </a:cubicBezTo>
                  <a:lnTo>
                    <a:pt x="2035" y="2245"/>
                  </a:lnTo>
                  <a:cubicBezTo>
                    <a:pt x="1908" y="1229"/>
                    <a:pt x="814" y="1"/>
                    <a:pt x="10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8" name="Google Shape;2528;p58"/>
            <p:cNvSpPr/>
            <p:nvPr/>
          </p:nvSpPr>
          <p:spPr>
            <a:xfrm>
              <a:off x="4227541" y="2396598"/>
              <a:ext cx="35046" cy="65998"/>
            </a:xfrm>
            <a:custGeom>
              <a:avLst/>
              <a:gdLst/>
              <a:ahLst/>
              <a:cxnLst/>
              <a:rect l="l" t="t" r="r" b="b"/>
              <a:pathLst>
                <a:path w="702" h="1322" extrusionOk="0">
                  <a:moveTo>
                    <a:pt x="668" y="1"/>
                  </a:moveTo>
                  <a:cubicBezTo>
                    <a:pt x="334" y="134"/>
                    <a:pt x="1" y="801"/>
                    <a:pt x="1" y="1268"/>
                  </a:cubicBezTo>
                  <a:cubicBezTo>
                    <a:pt x="104" y="1303"/>
                    <a:pt x="184" y="1322"/>
                    <a:pt x="248" y="1322"/>
                  </a:cubicBezTo>
                  <a:cubicBezTo>
                    <a:pt x="370" y="1322"/>
                    <a:pt x="435" y="1255"/>
                    <a:pt x="501" y="1102"/>
                  </a:cubicBezTo>
                  <a:cubicBezTo>
                    <a:pt x="634" y="768"/>
                    <a:pt x="701" y="401"/>
                    <a:pt x="6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9" name="Google Shape;2529;p58"/>
            <p:cNvSpPr/>
            <p:nvPr/>
          </p:nvSpPr>
          <p:spPr>
            <a:xfrm>
              <a:off x="4284153" y="2456555"/>
              <a:ext cx="35046" cy="54216"/>
            </a:xfrm>
            <a:custGeom>
              <a:avLst/>
              <a:gdLst/>
              <a:ahLst/>
              <a:cxnLst/>
              <a:rect l="l" t="t" r="r" b="b"/>
              <a:pathLst>
                <a:path w="702" h="1086" extrusionOk="0">
                  <a:moveTo>
                    <a:pt x="701" y="1"/>
                  </a:moveTo>
                  <a:lnTo>
                    <a:pt x="701" y="1"/>
                  </a:lnTo>
                  <a:cubicBezTo>
                    <a:pt x="268" y="134"/>
                    <a:pt x="1" y="534"/>
                    <a:pt x="34" y="1001"/>
                  </a:cubicBezTo>
                  <a:cubicBezTo>
                    <a:pt x="176" y="1056"/>
                    <a:pt x="285" y="1086"/>
                    <a:pt x="371" y="1086"/>
                  </a:cubicBezTo>
                  <a:cubicBezTo>
                    <a:pt x="548" y="1086"/>
                    <a:pt x="623" y="960"/>
                    <a:pt x="668" y="668"/>
                  </a:cubicBezTo>
                  <a:cubicBezTo>
                    <a:pt x="701" y="468"/>
                    <a:pt x="701" y="234"/>
                    <a:pt x="70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0" name="Google Shape;2530;p58"/>
            <p:cNvSpPr/>
            <p:nvPr/>
          </p:nvSpPr>
          <p:spPr>
            <a:xfrm>
              <a:off x="4215909" y="2514864"/>
              <a:ext cx="31651" cy="44032"/>
            </a:xfrm>
            <a:custGeom>
              <a:avLst/>
              <a:gdLst/>
              <a:ahLst/>
              <a:cxnLst/>
              <a:rect l="l" t="t" r="r" b="b"/>
              <a:pathLst>
                <a:path w="634" h="882" extrusionOk="0">
                  <a:moveTo>
                    <a:pt x="501" y="0"/>
                  </a:moveTo>
                  <a:cubicBezTo>
                    <a:pt x="400" y="0"/>
                    <a:pt x="334" y="0"/>
                    <a:pt x="300" y="67"/>
                  </a:cubicBezTo>
                  <a:cubicBezTo>
                    <a:pt x="200" y="300"/>
                    <a:pt x="100" y="534"/>
                    <a:pt x="0" y="834"/>
                  </a:cubicBezTo>
                  <a:cubicBezTo>
                    <a:pt x="159" y="864"/>
                    <a:pt x="273" y="882"/>
                    <a:pt x="357" y="882"/>
                  </a:cubicBezTo>
                  <a:cubicBezTo>
                    <a:pt x="554" y="882"/>
                    <a:pt x="577" y="782"/>
                    <a:pt x="601" y="501"/>
                  </a:cubicBezTo>
                  <a:cubicBezTo>
                    <a:pt x="634" y="367"/>
                    <a:pt x="634" y="267"/>
                    <a:pt x="601" y="134"/>
                  </a:cubicBezTo>
                  <a:cubicBezTo>
                    <a:pt x="601" y="67"/>
                    <a:pt x="534" y="0"/>
                    <a:pt x="5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1" name="Google Shape;2531;p58"/>
            <p:cNvSpPr/>
            <p:nvPr/>
          </p:nvSpPr>
          <p:spPr>
            <a:xfrm>
              <a:off x="4117662" y="2178985"/>
              <a:ext cx="194848" cy="741749"/>
            </a:xfrm>
            <a:custGeom>
              <a:avLst/>
              <a:gdLst/>
              <a:ahLst/>
              <a:cxnLst/>
              <a:rect l="l" t="t" r="r" b="b"/>
              <a:pathLst>
                <a:path w="3903" h="14858" extrusionOk="0">
                  <a:moveTo>
                    <a:pt x="3621" y="0"/>
                  </a:moveTo>
                  <a:cubicBezTo>
                    <a:pt x="3331" y="0"/>
                    <a:pt x="3150" y="98"/>
                    <a:pt x="2969" y="357"/>
                  </a:cubicBezTo>
                  <a:cubicBezTo>
                    <a:pt x="2669" y="757"/>
                    <a:pt x="2402" y="1191"/>
                    <a:pt x="2202" y="1658"/>
                  </a:cubicBezTo>
                  <a:cubicBezTo>
                    <a:pt x="1334" y="3393"/>
                    <a:pt x="701" y="5227"/>
                    <a:pt x="267" y="7129"/>
                  </a:cubicBezTo>
                  <a:cubicBezTo>
                    <a:pt x="0" y="8163"/>
                    <a:pt x="0" y="9230"/>
                    <a:pt x="200" y="10264"/>
                  </a:cubicBezTo>
                  <a:cubicBezTo>
                    <a:pt x="500" y="11532"/>
                    <a:pt x="967" y="12766"/>
                    <a:pt x="1568" y="13933"/>
                  </a:cubicBezTo>
                  <a:cubicBezTo>
                    <a:pt x="1891" y="14526"/>
                    <a:pt x="2498" y="14858"/>
                    <a:pt x="3123" y="14858"/>
                  </a:cubicBezTo>
                  <a:cubicBezTo>
                    <a:pt x="3272" y="14858"/>
                    <a:pt x="3422" y="14839"/>
                    <a:pt x="3569" y="14801"/>
                  </a:cubicBezTo>
                  <a:cubicBezTo>
                    <a:pt x="3236" y="14434"/>
                    <a:pt x="2902" y="14067"/>
                    <a:pt x="2602" y="13667"/>
                  </a:cubicBezTo>
                  <a:cubicBezTo>
                    <a:pt x="1801" y="12466"/>
                    <a:pt x="1334" y="11065"/>
                    <a:pt x="1234" y="9597"/>
                  </a:cubicBezTo>
                  <a:cubicBezTo>
                    <a:pt x="1168" y="8563"/>
                    <a:pt x="1268" y="7495"/>
                    <a:pt x="1535" y="6495"/>
                  </a:cubicBezTo>
                  <a:cubicBezTo>
                    <a:pt x="2035" y="4627"/>
                    <a:pt x="2669" y="2792"/>
                    <a:pt x="3469" y="1024"/>
                  </a:cubicBezTo>
                  <a:cubicBezTo>
                    <a:pt x="3603" y="691"/>
                    <a:pt x="3736" y="390"/>
                    <a:pt x="3903" y="23"/>
                  </a:cubicBezTo>
                  <a:cubicBezTo>
                    <a:pt x="3798" y="8"/>
                    <a:pt x="3705" y="0"/>
                    <a:pt x="362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2" name="Google Shape;2532;p58"/>
            <p:cNvSpPr/>
            <p:nvPr/>
          </p:nvSpPr>
          <p:spPr>
            <a:xfrm>
              <a:off x="2782091" y="2254918"/>
              <a:ext cx="313114" cy="700263"/>
            </a:xfrm>
            <a:custGeom>
              <a:avLst/>
              <a:gdLst/>
              <a:ahLst/>
              <a:cxnLst/>
              <a:rect l="l" t="t" r="r" b="b"/>
              <a:pathLst>
                <a:path w="6272" h="14027" extrusionOk="0">
                  <a:moveTo>
                    <a:pt x="1632" y="1"/>
                  </a:moveTo>
                  <a:cubicBezTo>
                    <a:pt x="1425" y="1"/>
                    <a:pt x="1360" y="131"/>
                    <a:pt x="1335" y="437"/>
                  </a:cubicBezTo>
                  <a:lnTo>
                    <a:pt x="1335" y="971"/>
                  </a:lnTo>
                  <a:cubicBezTo>
                    <a:pt x="1335" y="1405"/>
                    <a:pt x="1335" y="1805"/>
                    <a:pt x="1268" y="2238"/>
                  </a:cubicBezTo>
                  <a:cubicBezTo>
                    <a:pt x="1168" y="3139"/>
                    <a:pt x="935" y="4040"/>
                    <a:pt x="568" y="4907"/>
                  </a:cubicBezTo>
                  <a:cubicBezTo>
                    <a:pt x="234" y="5674"/>
                    <a:pt x="34" y="6475"/>
                    <a:pt x="1" y="7309"/>
                  </a:cubicBezTo>
                  <a:cubicBezTo>
                    <a:pt x="67" y="8109"/>
                    <a:pt x="201" y="8877"/>
                    <a:pt x="468" y="9644"/>
                  </a:cubicBezTo>
                  <a:cubicBezTo>
                    <a:pt x="668" y="10278"/>
                    <a:pt x="901" y="10911"/>
                    <a:pt x="1168" y="11545"/>
                  </a:cubicBezTo>
                  <a:cubicBezTo>
                    <a:pt x="1435" y="12146"/>
                    <a:pt x="1702" y="12713"/>
                    <a:pt x="2035" y="13280"/>
                  </a:cubicBezTo>
                  <a:cubicBezTo>
                    <a:pt x="2202" y="13680"/>
                    <a:pt x="2603" y="13980"/>
                    <a:pt x="3070" y="14014"/>
                  </a:cubicBezTo>
                  <a:cubicBezTo>
                    <a:pt x="3168" y="14023"/>
                    <a:pt x="3269" y="14027"/>
                    <a:pt x="3370" y="14027"/>
                  </a:cubicBezTo>
                  <a:cubicBezTo>
                    <a:pt x="3649" y="14027"/>
                    <a:pt x="3935" y="13996"/>
                    <a:pt x="4204" y="13947"/>
                  </a:cubicBezTo>
                  <a:cubicBezTo>
                    <a:pt x="5238" y="13747"/>
                    <a:pt x="5371" y="13513"/>
                    <a:pt x="5204" y="12479"/>
                  </a:cubicBezTo>
                  <a:cubicBezTo>
                    <a:pt x="5038" y="11612"/>
                    <a:pt x="4871" y="10745"/>
                    <a:pt x="4737" y="9877"/>
                  </a:cubicBezTo>
                  <a:cubicBezTo>
                    <a:pt x="4604" y="8943"/>
                    <a:pt x="4637" y="8009"/>
                    <a:pt x="4871" y="7109"/>
                  </a:cubicBezTo>
                  <a:cubicBezTo>
                    <a:pt x="5138" y="6241"/>
                    <a:pt x="5471" y="5441"/>
                    <a:pt x="5872" y="4640"/>
                  </a:cubicBezTo>
                  <a:cubicBezTo>
                    <a:pt x="6272" y="3973"/>
                    <a:pt x="6205" y="3106"/>
                    <a:pt x="5671" y="2505"/>
                  </a:cubicBezTo>
                  <a:cubicBezTo>
                    <a:pt x="4704" y="1304"/>
                    <a:pt x="3370" y="437"/>
                    <a:pt x="1869" y="37"/>
                  </a:cubicBezTo>
                  <a:cubicBezTo>
                    <a:pt x="1774" y="13"/>
                    <a:pt x="1696" y="1"/>
                    <a:pt x="163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3" name="Google Shape;2533;p58"/>
            <p:cNvSpPr/>
            <p:nvPr/>
          </p:nvSpPr>
          <p:spPr>
            <a:xfrm>
              <a:off x="2930310" y="2842905"/>
              <a:ext cx="91658" cy="111627"/>
            </a:xfrm>
            <a:custGeom>
              <a:avLst/>
              <a:gdLst/>
              <a:ahLst/>
              <a:cxnLst/>
              <a:rect l="l" t="t" r="r" b="b"/>
              <a:pathLst>
                <a:path w="1836" h="2236" extrusionOk="0">
                  <a:moveTo>
                    <a:pt x="0" y="1"/>
                  </a:moveTo>
                  <a:lnTo>
                    <a:pt x="0" y="1"/>
                  </a:lnTo>
                  <a:cubicBezTo>
                    <a:pt x="568" y="634"/>
                    <a:pt x="968" y="1402"/>
                    <a:pt x="1168" y="2236"/>
                  </a:cubicBezTo>
                  <a:lnTo>
                    <a:pt x="1835" y="2035"/>
                  </a:lnTo>
                  <a:cubicBezTo>
                    <a:pt x="1568" y="1101"/>
                    <a:pt x="868" y="368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4" name="Google Shape;2534;p58"/>
            <p:cNvSpPr/>
            <p:nvPr/>
          </p:nvSpPr>
          <p:spPr>
            <a:xfrm>
              <a:off x="2943640" y="2443226"/>
              <a:ext cx="34996" cy="49573"/>
            </a:xfrm>
            <a:custGeom>
              <a:avLst/>
              <a:gdLst/>
              <a:ahLst/>
              <a:cxnLst/>
              <a:rect l="l" t="t" r="r" b="b"/>
              <a:pathLst>
                <a:path w="701" h="993" extrusionOk="0">
                  <a:moveTo>
                    <a:pt x="701" y="1"/>
                  </a:moveTo>
                  <a:lnTo>
                    <a:pt x="701" y="1"/>
                  </a:lnTo>
                  <a:cubicBezTo>
                    <a:pt x="301" y="101"/>
                    <a:pt x="0" y="468"/>
                    <a:pt x="34" y="868"/>
                  </a:cubicBezTo>
                  <a:cubicBezTo>
                    <a:pt x="182" y="949"/>
                    <a:pt x="282" y="992"/>
                    <a:pt x="354" y="992"/>
                  </a:cubicBezTo>
                  <a:cubicBezTo>
                    <a:pt x="460" y="992"/>
                    <a:pt x="508" y="900"/>
                    <a:pt x="567" y="701"/>
                  </a:cubicBezTo>
                  <a:cubicBezTo>
                    <a:pt x="634" y="501"/>
                    <a:pt x="667" y="268"/>
                    <a:pt x="70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5" name="Google Shape;2535;p58"/>
            <p:cNvSpPr/>
            <p:nvPr/>
          </p:nvSpPr>
          <p:spPr>
            <a:xfrm>
              <a:off x="2892020" y="2528194"/>
              <a:ext cx="33348" cy="54965"/>
            </a:xfrm>
            <a:custGeom>
              <a:avLst/>
              <a:gdLst/>
              <a:ahLst/>
              <a:cxnLst/>
              <a:rect l="l" t="t" r="r" b="b"/>
              <a:pathLst>
                <a:path w="668" h="1101" extrusionOk="0">
                  <a:moveTo>
                    <a:pt x="501" y="0"/>
                  </a:moveTo>
                  <a:cubicBezTo>
                    <a:pt x="267" y="200"/>
                    <a:pt x="100" y="500"/>
                    <a:pt x="34" y="834"/>
                  </a:cubicBezTo>
                  <a:cubicBezTo>
                    <a:pt x="0" y="1001"/>
                    <a:pt x="134" y="1034"/>
                    <a:pt x="267" y="1068"/>
                  </a:cubicBezTo>
                  <a:cubicBezTo>
                    <a:pt x="312" y="1090"/>
                    <a:pt x="352" y="1101"/>
                    <a:pt x="389" y="1101"/>
                  </a:cubicBezTo>
                  <a:cubicBezTo>
                    <a:pt x="464" y="1101"/>
                    <a:pt x="523" y="1056"/>
                    <a:pt x="567" y="967"/>
                  </a:cubicBezTo>
                  <a:cubicBezTo>
                    <a:pt x="667" y="634"/>
                    <a:pt x="667" y="300"/>
                    <a:pt x="5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6" name="Google Shape;2536;p58"/>
            <p:cNvSpPr/>
            <p:nvPr/>
          </p:nvSpPr>
          <p:spPr>
            <a:xfrm>
              <a:off x="2878691" y="2444923"/>
              <a:ext cx="28356" cy="51670"/>
            </a:xfrm>
            <a:custGeom>
              <a:avLst/>
              <a:gdLst/>
              <a:ahLst/>
              <a:cxnLst/>
              <a:rect l="l" t="t" r="r" b="b"/>
              <a:pathLst>
                <a:path w="568" h="1035" extrusionOk="0">
                  <a:moveTo>
                    <a:pt x="534" y="0"/>
                  </a:moveTo>
                  <a:cubicBezTo>
                    <a:pt x="267" y="234"/>
                    <a:pt x="67" y="534"/>
                    <a:pt x="0" y="901"/>
                  </a:cubicBezTo>
                  <a:lnTo>
                    <a:pt x="434" y="1034"/>
                  </a:lnTo>
                  <a:cubicBezTo>
                    <a:pt x="534" y="701"/>
                    <a:pt x="567" y="367"/>
                    <a:pt x="5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7" name="Google Shape;2537;p58"/>
            <p:cNvSpPr/>
            <p:nvPr/>
          </p:nvSpPr>
          <p:spPr>
            <a:xfrm>
              <a:off x="2535625" y="976102"/>
              <a:ext cx="3298979" cy="2056707"/>
            </a:xfrm>
            <a:custGeom>
              <a:avLst/>
              <a:gdLst/>
              <a:ahLst/>
              <a:cxnLst/>
              <a:rect l="l" t="t" r="r" b="b"/>
              <a:pathLst>
                <a:path w="66082" h="41198" extrusionOk="0">
                  <a:moveTo>
                    <a:pt x="48673" y="0"/>
                  </a:moveTo>
                  <a:cubicBezTo>
                    <a:pt x="47834" y="0"/>
                    <a:pt x="47135" y="656"/>
                    <a:pt x="47168" y="1502"/>
                  </a:cubicBezTo>
                  <a:cubicBezTo>
                    <a:pt x="47168" y="1869"/>
                    <a:pt x="47201" y="2203"/>
                    <a:pt x="47235" y="2636"/>
                  </a:cubicBezTo>
                  <a:cubicBezTo>
                    <a:pt x="47101" y="2536"/>
                    <a:pt x="47001" y="2470"/>
                    <a:pt x="46934" y="2403"/>
                  </a:cubicBezTo>
                  <a:cubicBezTo>
                    <a:pt x="46543" y="2072"/>
                    <a:pt x="46044" y="1931"/>
                    <a:pt x="45558" y="1931"/>
                  </a:cubicBezTo>
                  <a:cubicBezTo>
                    <a:pt x="45505" y="1931"/>
                    <a:pt x="45452" y="1933"/>
                    <a:pt x="45400" y="1936"/>
                  </a:cubicBezTo>
                  <a:cubicBezTo>
                    <a:pt x="44699" y="1936"/>
                    <a:pt x="44166" y="2536"/>
                    <a:pt x="44232" y="3204"/>
                  </a:cubicBezTo>
                  <a:cubicBezTo>
                    <a:pt x="44232" y="3404"/>
                    <a:pt x="44199" y="3637"/>
                    <a:pt x="44199" y="3871"/>
                  </a:cubicBezTo>
                  <a:cubicBezTo>
                    <a:pt x="43765" y="3971"/>
                    <a:pt x="43365" y="4037"/>
                    <a:pt x="42998" y="4138"/>
                  </a:cubicBezTo>
                  <a:cubicBezTo>
                    <a:pt x="42164" y="4404"/>
                    <a:pt x="41364" y="4638"/>
                    <a:pt x="40563" y="4905"/>
                  </a:cubicBezTo>
                  <a:cubicBezTo>
                    <a:pt x="39629" y="5238"/>
                    <a:pt x="38662" y="5438"/>
                    <a:pt x="37694" y="5539"/>
                  </a:cubicBezTo>
                  <a:cubicBezTo>
                    <a:pt x="37201" y="5567"/>
                    <a:pt x="36707" y="5582"/>
                    <a:pt x="36214" y="5582"/>
                  </a:cubicBezTo>
                  <a:cubicBezTo>
                    <a:pt x="34408" y="5582"/>
                    <a:pt x="32612" y="5383"/>
                    <a:pt x="30856" y="4938"/>
                  </a:cubicBezTo>
                  <a:cubicBezTo>
                    <a:pt x="29188" y="4538"/>
                    <a:pt x="27520" y="4138"/>
                    <a:pt x="25853" y="3804"/>
                  </a:cubicBezTo>
                  <a:cubicBezTo>
                    <a:pt x="23895" y="3363"/>
                    <a:pt x="21883" y="3156"/>
                    <a:pt x="19857" y="3156"/>
                  </a:cubicBezTo>
                  <a:cubicBezTo>
                    <a:pt x="19121" y="3156"/>
                    <a:pt x="18384" y="3184"/>
                    <a:pt x="17647" y="3237"/>
                  </a:cubicBezTo>
                  <a:cubicBezTo>
                    <a:pt x="15612" y="3370"/>
                    <a:pt x="13611" y="3971"/>
                    <a:pt x="11776" y="4938"/>
                  </a:cubicBezTo>
                  <a:cubicBezTo>
                    <a:pt x="10308" y="5739"/>
                    <a:pt x="8941" y="6739"/>
                    <a:pt x="7673" y="7840"/>
                  </a:cubicBezTo>
                  <a:cubicBezTo>
                    <a:pt x="5205" y="10108"/>
                    <a:pt x="3203" y="12677"/>
                    <a:pt x="2069" y="15879"/>
                  </a:cubicBezTo>
                  <a:cubicBezTo>
                    <a:pt x="1335" y="17681"/>
                    <a:pt x="1002" y="19649"/>
                    <a:pt x="1135" y="21650"/>
                  </a:cubicBezTo>
                  <a:lnTo>
                    <a:pt x="1268" y="23084"/>
                  </a:lnTo>
                  <a:cubicBezTo>
                    <a:pt x="1368" y="23918"/>
                    <a:pt x="1335" y="24752"/>
                    <a:pt x="1202" y="25586"/>
                  </a:cubicBezTo>
                  <a:cubicBezTo>
                    <a:pt x="1068" y="26387"/>
                    <a:pt x="701" y="27121"/>
                    <a:pt x="168" y="27721"/>
                  </a:cubicBezTo>
                  <a:cubicBezTo>
                    <a:pt x="34" y="27854"/>
                    <a:pt x="1" y="28021"/>
                    <a:pt x="34" y="28221"/>
                  </a:cubicBezTo>
                  <a:cubicBezTo>
                    <a:pt x="134" y="28422"/>
                    <a:pt x="334" y="28422"/>
                    <a:pt x="501" y="28422"/>
                  </a:cubicBezTo>
                  <a:cubicBezTo>
                    <a:pt x="835" y="28422"/>
                    <a:pt x="1168" y="28355"/>
                    <a:pt x="1469" y="28155"/>
                  </a:cubicBezTo>
                  <a:cubicBezTo>
                    <a:pt x="2169" y="27754"/>
                    <a:pt x="2769" y="27221"/>
                    <a:pt x="3236" y="26554"/>
                  </a:cubicBezTo>
                  <a:cubicBezTo>
                    <a:pt x="3637" y="25953"/>
                    <a:pt x="3970" y="25353"/>
                    <a:pt x="4371" y="24719"/>
                  </a:cubicBezTo>
                  <a:cubicBezTo>
                    <a:pt x="4437" y="24752"/>
                    <a:pt x="4537" y="24819"/>
                    <a:pt x="4637" y="24886"/>
                  </a:cubicBezTo>
                  <a:cubicBezTo>
                    <a:pt x="5972" y="25886"/>
                    <a:pt x="7306" y="26887"/>
                    <a:pt x="8607" y="27921"/>
                  </a:cubicBezTo>
                  <a:cubicBezTo>
                    <a:pt x="9041" y="28255"/>
                    <a:pt x="9441" y="28655"/>
                    <a:pt x="9841" y="29089"/>
                  </a:cubicBezTo>
                  <a:cubicBezTo>
                    <a:pt x="10342" y="29589"/>
                    <a:pt x="10542" y="30290"/>
                    <a:pt x="10408" y="30990"/>
                  </a:cubicBezTo>
                  <a:cubicBezTo>
                    <a:pt x="10308" y="31524"/>
                    <a:pt x="10275" y="32091"/>
                    <a:pt x="10241" y="32625"/>
                  </a:cubicBezTo>
                  <a:cubicBezTo>
                    <a:pt x="10175" y="33525"/>
                    <a:pt x="10308" y="34426"/>
                    <a:pt x="10708" y="35260"/>
                  </a:cubicBezTo>
                  <a:cubicBezTo>
                    <a:pt x="11175" y="36227"/>
                    <a:pt x="11809" y="37128"/>
                    <a:pt x="12610" y="37895"/>
                  </a:cubicBezTo>
                  <a:cubicBezTo>
                    <a:pt x="13244" y="38495"/>
                    <a:pt x="13844" y="39163"/>
                    <a:pt x="14344" y="39896"/>
                  </a:cubicBezTo>
                  <a:cubicBezTo>
                    <a:pt x="14578" y="40197"/>
                    <a:pt x="14811" y="40497"/>
                    <a:pt x="15112" y="40730"/>
                  </a:cubicBezTo>
                  <a:cubicBezTo>
                    <a:pt x="15445" y="41064"/>
                    <a:pt x="15912" y="41197"/>
                    <a:pt x="16379" y="41197"/>
                  </a:cubicBezTo>
                  <a:cubicBezTo>
                    <a:pt x="17180" y="41164"/>
                    <a:pt x="17947" y="40931"/>
                    <a:pt x="18681" y="40530"/>
                  </a:cubicBezTo>
                  <a:cubicBezTo>
                    <a:pt x="18714" y="40497"/>
                    <a:pt x="18748" y="40464"/>
                    <a:pt x="18814" y="40430"/>
                  </a:cubicBezTo>
                  <a:cubicBezTo>
                    <a:pt x="19215" y="40230"/>
                    <a:pt x="19281" y="39696"/>
                    <a:pt x="19014" y="39363"/>
                  </a:cubicBezTo>
                  <a:cubicBezTo>
                    <a:pt x="18914" y="39229"/>
                    <a:pt x="18814" y="39096"/>
                    <a:pt x="18714" y="38962"/>
                  </a:cubicBezTo>
                  <a:cubicBezTo>
                    <a:pt x="18447" y="38696"/>
                    <a:pt x="18180" y="38395"/>
                    <a:pt x="17947" y="38095"/>
                  </a:cubicBezTo>
                  <a:cubicBezTo>
                    <a:pt x="16880" y="36994"/>
                    <a:pt x="16312" y="35527"/>
                    <a:pt x="16312" y="33992"/>
                  </a:cubicBezTo>
                  <a:cubicBezTo>
                    <a:pt x="16279" y="32458"/>
                    <a:pt x="16479" y="30923"/>
                    <a:pt x="16846" y="29422"/>
                  </a:cubicBezTo>
                  <a:cubicBezTo>
                    <a:pt x="17046" y="28655"/>
                    <a:pt x="17347" y="27921"/>
                    <a:pt x="17747" y="27254"/>
                  </a:cubicBezTo>
                  <a:cubicBezTo>
                    <a:pt x="17837" y="27014"/>
                    <a:pt x="18062" y="26882"/>
                    <a:pt x="18300" y="26882"/>
                  </a:cubicBezTo>
                  <a:cubicBezTo>
                    <a:pt x="18327" y="26882"/>
                    <a:pt x="18354" y="26884"/>
                    <a:pt x="18381" y="26887"/>
                  </a:cubicBezTo>
                  <a:cubicBezTo>
                    <a:pt x="18614" y="26920"/>
                    <a:pt x="18881" y="26954"/>
                    <a:pt x="19114" y="27021"/>
                  </a:cubicBezTo>
                  <a:cubicBezTo>
                    <a:pt x="20454" y="27366"/>
                    <a:pt x="21835" y="27530"/>
                    <a:pt x="23213" y="27530"/>
                  </a:cubicBezTo>
                  <a:cubicBezTo>
                    <a:pt x="23963" y="27530"/>
                    <a:pt x="24712" y="27482"/>
                    <a:pt x="25452" y="27387"/>
                  </a:cubicBezTo>
                  <a:cubicBezTo>
                    <a:pt x="27454" y="27187"/>
                    <a:pt x="29455" y="26854"/>
                    <a:pt x="31457" y="26420"/>
                  </a:cubicBezTo>
                  <a:cubicBezTo>
                    <a:pt x="32157" y="26220"/>
                    <a:pt x="32924" y="26120"/>
                    <a:pt x="33658" y="26020"/>
                  </a:cubicBezTo>
                  <a:cubicBezTo>
                    <a:pt x="33756" y="26007"/>
                    <a:pt x="33853" y="26000"/>
                    <a:pt x="33949" y="26000"/>
                  </a:cubicBezTo>
                  <a:cubicBezTo>
                    <a:pt x="34841" y="26000"/>
                    <a:pt x="35659" y="26545"/>
                    <a:pt x="35960" y="27387"/>
                  </a:cubicBezTo>
                  <a:cubicBezTo>
                    <a:pt x="36160" y="27888"/>
                    <a:pt x="36360" y="28355"/>
                    <a:pt x="36527" y="28855"/>
                  </a:cubicBezTo>
                  <a:cubicBezTo>
                    <a:pt x="36961" y="30123"/>
                    <a:pt x="37361" y="31424"/>
                    <a:pt x="37794" y="32725"/>
                  </a:cubicBezTo>
                  <a:cubicBezTo>
                    <a:pt x="38161" y="33992"/>
                    <a:pt x="38595" y="35226"/>
                    <a:pt x="39129" y="36427"/>
                  </a:cubicBezTo>
                  <a:cubicBezTo>
                    <a:pt x="39429" y="37028"/>
                    <a:pt x="39763" y="37561"/>
                    <a:pt x="40196" y="38062"/>
                  </a:cubicBezTo>
                  <a:cubicBezTo>
                    <a:pt x="40530" y="38462"/>
                    <a:pt x="41030" y="38729"/>
                    <a:pt x="41564" y="38829"/>
                  </a:cubicBezTo>
                  <a:cubicBezTo>
                    <a:pt x="41964" y="38904"/>
                    <a:pt x="42364" y="38942"/>
                    <a:pt x="42779" y="38942"/>
                  </a:cubicBezTo>
                  <a:cubicBezTo>
                    <a:pt x="42917" y="38942"/>
                    <a:pt x="43057" y="38937"/>
                    <a:pt x="43198" y="38929"/>
                  </a:cubicBezTo>
                  <a:cubicBezTo>
                    <a:pt x="43699" y="38929"/>
                    <a:pt x="44199" y="38762"/>
                    <a:pt x="44633" y="38529"/>
                  </a:cubicBezTo>
                  <a:cubicBezTo>
                    <a:pt x="44966" y="38395"/>
                    <a:pt x="45166" y="37995"/>
                    <a:pt x="45000" y="37628"/>
                  </a:cubicBezTo>
                  <a:cubicBezTo>
                    <a:pt x="44833" y="37261"/>
                    <a:pt x="44633" y="36894"/>
                    <a:pt x="44433" y="36561"/>
                  </a:cubicBezTo>
                  <a:cubicBezTo>
                    <a:pt x="44132" y="36127"/>
                    <a:pt x="43799" y="35727"/>
                    <a:pt x="43499" y="35293"/>
                  </a:cubicBezTo>
                  <a:cubicBezTo>
                    <a:pt x="42831" y="34359"/>
                    <a:pt x="42464" y="33258"/>
                    <a:pt x="42464" y="32091"/>
                  </a:cubicBezTo>
                  <a:cubicBezTo>
                    <a:pt x="42498" y="31324"/>
                    <a:pt x="42598" y="30556"/>
                    <a:pt x="42798" y="29823"/>
                  </a:cubicBezTo>
                  <a:cubicBezTo>
                    <a:pt x="43232" y="28288"/>
                    <a:pt x="43732" y="26820"/>
                    <a:pt x="44399" y="25353"/>
                  </a:cubicBezTo>
                  <a:cubicBezTo>
                    <a:pt x="44933" y="23918"/>
                    <a:pt x="45600" y="22551"/>
                    <a:pt x="46401" y="21283"/>
                  </a:cubicBezTo>
                  <a:cubicBezTo>
                    <a:pt x="47435" y="19715"/>
                    <a:pt x="48469" y="18214"/>
                    <a:pt x="49503" y="16680"/>
                  </a:cubicBezTo>
                  <a:cubicBezTo>
                    <a:pt x="50037" y="15846"/>
                    <a:pt x="50537" y="14979"/>
                    <a:pt x="51071" y="14145"/>
                  </a:cubicBezTo>
                  <a:lnTo>
                    <a:pt x="51237" y="13878"/>
                  </a:lnTo>
                  <a:cubicBezTo>
                    <a:pt x="52007" y="14166"/>
                    <a:pt x="52821" y="14311"/>
                    <a:pt x="53642" y="14311"/>
                  </a:cubicBezTo>
                  <a:cubicBezTo>
                    <a:pt x="54243" y="14311"/>
                    <a:pt x="54848" y="14233"/>
                    <a:pt x="55440" y="14078"/>
                  </a:cubicBezTo>
                  <a:cubicBezTo>
                    <a:pt x="56141" y="13878"/>
                    <a:pt x="56841" y="13611"/>
                    <a:pt x="57542" y="13344"/>
                  </a:cubicBezTo>
                  <a:cubicBezTo>
                    <a:pt x="58342" y="12977"/>
                    <a:pt x="59243" y="12744"/>
                    <a:pt x="60110" y="12644"/>
                  </a:cubicBezTo>
                  <a:cubicBezTo>
                    <a:pt x="60611" y="12610"/>
                    <a:pt x="61144" y="12610"/>
                    <a:pt x="61611" y="12510"/>
                  </a:cubicBezTo>
                  <a:cubicBezTo>
                    <a:pt x="62078" y="12443"/>
                    <a:pt x="62512" y="12343"/>
                    <a:pt x="62946" y="12177"/>
                  </a:cubicBezTo>
                  <a:cubicBezTo>
                    <a:pt x="63379" y="12010"/>
                    <a:pt x="63546" y="11509"/>
                    <a:pt x="63279" y="11143"/>
                  </a:cubicBezTo>
                  <a:cubicBezTo>
                    <a:pt x="63213" y="11009"/>
                    <a:pt x="63146" y="10876"/>
                    <a:pt x="63046" y="10742"/>
                  </a:cubicBezTo>
                  <a:lnTo>
                    <a:pt x="63046" y="10742"/>
                  </a:lnTo>
                  <a:cubicBezTo>
                    <a:pt x="63246" y="10809"/>
                    <a:pt x="63379" y="10809"/>
                    <a:pt x="63513" y="10876"/>
                  </a:cubicBezTo>
                  <a:cubicBezTo>
                    <a:pt x="63980" y="11076"/>
                    <a:pt x="64447" y="11276"/>
                    <a:pt x="64914" y="11443"/>
                  </a:cubicBezTo>
                  <a:cubicBezTo>
                    <a:pt x="65021" y="11511"/>
                    <a:pt x="65137" y="11542"/>
                    <a:pt x="65250" y="11542"/>
                  </a:cubicBezTo>
                  <a:cubicBezTo>
                    <a:pt x="65525" y="11542"/>
                    <a:pt x="65787" y="11359"/>
                    <a:pt x="65881" y="11076"/>
                  </a:cubicBezTo>
                  <a:cubicBezTo>
                    <a:pt x="66048" y="10709"/>
                    <a:pt x="66081" y="10309"/>
                    <a:pt x="66048" y="9908"/>
                  </a:cubicBezTo>
                  <a:cubicBezTo>
                    <a:pt x="65948" y="9275"/>
                    <a:pt x="65781" y="8674"/>
                    <a:pt x="65481" y="8140"/>
                  </a:cubicBezTo>
                  <a:cubicBezTo>
                    <a:pt x="64814" y="6906"/>
                    <a:pt x="63813" y="5905"/>
                    <a:pt x="62612" y="5238"/>
                  </a:cubicBezTo>
                  <a:cubicBezTo>
                    <a:pt x="61945" y="4838"/>
                    <a:pt x="61278" y="4471"/>
                    <a:pt x="60611" y="4104"/>
                  </a:cubicBezTo>
                  <a:cubicBezTo>
                    <a:pt x="58342" y="2770"/>
                    <a:pt x="55874" y="2303"/>
                    <a:pt x="53306" y="2203"/>
                  </a:cubicBezTo>
                  <a:cubicBezTo>
                    <a:pt x="53122" y="2191"/>
                    <a:pt x="52940" y="2186"/>
                    <a:pt x="52759" y="2186"/>
                  </a:cubicBezTo>
                  <a:cubicBezTo>
                    <a:pt x="51884" y="2186"/>
                    <a:pt x="51032" y="2315"/>
                    <a:pt x="50203" y="2536"/>
                  </a:cubicBezTo>
                  <a:cubicBezTo>
                    <a:pt x="50203" y="2303"/>
                    <a:pt x="50203" y="2103"/>
                    <a:pt x="50203" y="1869"/>
                  </a:cubicBezTo>
                  <a:cubicBezTo>
                    <a:pt x="50137" y="1536"/>
                    <a:pt x="50070" y="1169"/>
                    <a:pt x="49970" y="835"/>
                  </a:cubicBezTo>
                  <a:cubicBezTo>
                    <a:pt x="49770" y="335"/>
                    <a:pt x="49269" y="1"/>
                    <a:pt x="48736" y="1"/>
                  </a:cubicBezTo>
                  <a:cubicBezTo>
                    <a:pt x="48715" y="0"/>
                    <a:pt x="48694" y="0"/>
                    <a:pt x="4867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8" name="Google Shape;2538;p58"/>
            <p:cNvSpPr/>
            <p:nvPr/>
          </p:nvSpPr>
          <p:spPr>
            <a:xfrm>
              <a:off x="2592237" y="1130712"/>
              <a:ext cx="1711992" cy="1221154"/>
            </a:xfrm>
            <a:custGeom>
              <a:avLst/>
              <a:gdLst/>
              <a:ahLst/>
              <a:cxnLst/>
              <a:rect l="l" t="t" r="r" b="b"/>
              <a:pathLst>
                <a:path w="34293" h="24461" extrusionOk="0">
                  <a:moveTo>
                    <a:pt x="18360" y="0"/>
                  </a:moveTo>
                  <a:cubicBezTo>
                    <a:pt x="17222" y="0"/>
                    <a:pt x="16087" y="102"/>
                    <a:pt x="14978" y="307"/>
                  </a:cubicBezTo>
                  <a:cubicBezTo>
                    <a:pt x="13544" y="540"/>
                    <a:pt x="12143" y="1007"/>
                    <a:pt x="10875" y="1674"/>
                  </a:cubicBezTo>
                  <a:cubicBezTo>
                    <a:pt x="9208" y="2575"/>
                    <a:pt x="7640" y="3676"/>
                    <a:pt x="6272" y="4977"/>
                  </a:cubicBezTo>
                  <a:cubicBezTo>
                    <a:pt x="4371" y="6778"/>
                    <a:pt x="2670" y="8779"/>
                    <a:pt x="1569" y="11214"/>
                  </a:cubicBezTo>
                  <a:cubicBezTo>
                    <a:pt x="935" y="12582"/>
                    <a:pt x="468" y="14016"/>
                    <a:pt x="101" y="15484"/>
                  </a:cubicBezTo>
                  <a:cubicBezTo>
                    <a:pt x="1" y="15818"/>
                    <a:pt x="134" y="16185"/>
                    <a:pt x="401" y="16351"/>
                  </a:cubicBezTo>
                  <a:cubicBezTo>
                    <a:pt x="2236" y="17786"/>
                    <a:pt x="4471" y="18586"/>
                    <a:pt x="6772" y="18653"/>
                  </a:cubicBezTo>
                  <a:cubicBezTo>
                    <a:pt x="6918" y="18658"/>
                    <a:pt x="7063" y="18660"/>
                    <a:pt x="7207" y="18660"/>
                  </a:cubicBezTo>
                  <a:cubicBezTo>
                    <a:pt x="8115" y="18660"/>
                    <a:pt x="8986" y="18577"/>
                    <a:pt x="9908" y="18520"/>
                  </a:cubicBezTo>
                  <a:cubicBezTo>
                    <a:pt x="11009" y="18453"/>
                    <a:pt x="12076" y="18353"/>
                    <a:pt x="13144" y="18320"/>
                  </a:cubicBezTo>
                  <a:cubicBezTo>
                    <a:pt x="13744" y="18320"/>
                    <a:pt x="14345" y="18486"/>
                    <a:pt x="14845" y="18887"/>
                  </a:cubicBezTo>
                  <a:cubicBezTo>
                    <a:pt x="15812" y="19520"/>
                    <a:pt x="16546" y="20454"/>
                    <a:pt x="16913" y="21555"/>
                  </a:cubicBezTo>
                  <a:cubicBezTo>
                    <a:pt x="17113" y="22156"/>
                    <a:pt x="17280" y="22756"/>
                    <a:pt x="17380" y="23390"/>
                  </a:cubicBezTo>
                  <a:cubicBezTo>
                    <a:pt x="17513" y="23890"/>
                    <a:pt x="17547" y="23823"/>
                    <a:pt x="17847" y="23924"/>
                  </a:cubicBezTo>
                  <a:cubicBezTo>
                    <a:pt x="19147" y="24264"/>
                    <a:pt x="20476" y="24461"/>
                    <a:pt x="21806" y="24461"/>
                  </a:cubicBezTo>
                  <a:cubicBezTo>
                    <a:pt x="21910" y="24461"/>
                    <a:pt x="22013" y="24460"/>
                    <a:pt x="22117" y="24457"/>
                  </a:cubicBezTo>
                  <a:lnTo>
                    <a:pt x="22350" y="24457"/>
                  </a:lnTo>
                  <a:cubicBezTo>
                    <a:pt x="23451" y="24357"/>
                    <a:pt x="24585" y="24290"/>
                    <a:pt x="25686" y="24157"/>
                  </a:cubicBezTo>
                  <a:cubicBezTo>
                    <a:pt x="27187" y="23957"/>
                    <a:pt x="28688" y="23723"/>
                    <a:pt x="30156" y="23390"/>
                  </a:cubicBezTo>
                  <a:cubicBezTo>
                    <a:pt x="30356" y="23356"/>
                    <a:pt x="30556" y="23223"/>
                    <a:pt x="30656" y="23023"/>
                  </a:cubicBezTo>
                  <a:cubicBezTo>
                    <a:pt x="31624" y="21555"/>
                    <a:pt x="32391" y="19987"/>
                    <a:pt x="32924" y="18286"/>
                  </a:cubicBezTo>
                  <a:cubicBezTo>
                    <a:pt x="33892" y="15217"/>
                    <a:pt x="34292" y="11982"/>
                    <a:pt x="34092" y="8746"/>
                  </a:cubicBezTo>
                  <a:cubicBezTo>
                    <a:pt x="34025" y="6711"/>
                    <a:pt x="33658" y="4676"/>
                    <a:pt x="33025" y="2708"/>
                  </a:cubicBezTo>
                  <a:cubicBezTo>
                    <a:pt x="32891" y="2341"/>
                    <a:pt x="32824" y="2275"/>
                    <a:pt x="32491" y="2275"/>
                  </a:cubicBezTo>
                  <a:cubicBezTo>
                    <a:pt x="31690" y="2241"/>
                    <a:pt x="30956" y="2108"/>
                    <a:pt x="30223" y="1908"/>
                  </a:cubicBezTo>
                  <a:cubicBezTo>
                    <a:pt x="28254" y="1474"/>
                    <a:pt x="26320" y="1041"/>
                    <a:pt x="24385" y="607"/>
                  </a:cubicBezTo>
                  <a:cubicBezTo>
                    <a:pt x="22550" y="240"/>
                    <a:pt x="20682" y="40"/>
                    <a:pt x="18848" y="6"/>
                  </a:cubicBezTo>
                  <a:cubicBezTo>
                    <a:pt x="18685" y="2"/>
                    <a:pt x="18522" y="0"/>
                    <a:pt x="183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9" name="Google Shape;2539;p58"/>
            <p:cNvSpPr/>
            <p:nvPr/>
          </p:nvSpPr>
          <p:spPr>
            <a:xfrm>
              <a:off x="4763756" y="1071154"/>
              <a:ext cx="204882" cy="178123"/>
            </a:xfrm>
            <a:custGeom>
              <a:avLst/>
              <a:gdLst/>
              <a:ahLst/>
              <a:cxnLst/>
              <a:rect l="l" t="t" r="r" b="b"/>
              <a:pathLst>
                <a:path w="4104" h="3568" extrusionOk="0">
                  <a:moveTo>
                    <a:pt x="1039" y="0"/>
                  </a:moveTo>
                  <a:cubicBezTo>
                    <a:pt x="669" y="0"/>
                    <a:pt x="299" y="140"/>
                    <a:pt x="1" y="399"/>
                  </a:cubicBezTo>
                  <a:lnTo>
                    <a:pt x="234" y="399"/>
                  </a:lnTo>
                  <a:cubicBezTo>
                    <a:pt x="968" y="399"/>
                    <a:pt x="1669" y="732"/>
                    <a:pt x="2102" y="1300"/>
                  </a:cubicBezTo>
                  <a:cubicBezTo>
                    <a:pt x="2669" y="1933"/>
                    <a:pt x="3170" y="2600"/>
                    <a:pt x="3603" y="3334"/>
                  </a:cubicBezTo>
                  <a:cubicBezTo>
                    <a:pt x="3670" y="3401"/>
                    <a:pt x="3703" y="3501"/>
                    <a:pt x="3770" y="3568"/>
                  </a:cubicBezTo>
                  <a:cubicBezTo>
                    <a:pt x="4104" y="3501"/>
                    <a:pt x="4104" y="3301"/>
                    <a:pt x="4004" y="3101"/>
                  </a:cubicBezTo>
                  <a:cubicBezTo>
                    <a:pt x="3770" y="2367"/>
                    <a:pt x="3403" y="1700"/>
                    <a:pt x="2936" y="1099"/>
                  </a:cubicBezTo>
                  <a:cubicBezTo>
                    <a:pt x="2636" y="732"/>
                    <a:pt x="2236" y="399"/>
                    <a:pt x="1769" y="199"/>
                  </a:cubicBezTo>
                  <a:cubicBezTo>
                    <a:pt x="1540" y="64"/>
                    <a:pt x="1289" y="0"/>
                    <a:pt x="103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0" name="Google Shape;2540;p58"/>
            <p:cNvSpPr/>
            <p:nvPr/>
          </p:nvSpPr>
          <p:spPr>
            <a:xfrm>
              <a:off x="4976924" y="977799"/>
              <a:ext cx="64999" cy="148270"/>
            </a:xfrm>
            <a:custGeom>
              <a:avLst/>
              <a:gdLst/>
              <a:ahLst/>
              <a:cxnLst/>
              <a:rect l="l" t="t" r="r" b="b"/>
              <a:pathLst>
                <a:path w="1302" h="2970" extrusionOk="0">
                  <a:moveTo>
                    <a:pt x="0" y="1"/>
                  </a:moveTo>
                  <a:cubicBezTo>
                    <a:pt x="567" y="935"/>
                    <a:pt x="634" y="1969"/>
                    <a:pt x="801" y="2969"/>
                  </a:cubicBezTo>
                  <a:cubicBezTo>
                    <a:pt x="1301" y="2903"/>
                    <a:pt x="1301" y="2869"/>
                    <a:pt x="1301" y="2536"/>
                  </a:cubicBezTo>
                  <a:cubicBezTo>
                    <a:pt x="1301" y="2269"/>
                    <a:pt x="1301" y="2035"/>
                    <a:pt x="1268" y="1802"/>
                  </a:cubicBezTo>
                  <a:cubicBezTo>
                    <a:pt x="1235" y="1435"/>
                    <a:pt x="1135" y="1101"/>
                    <a:pt x="1034" y="734"/>
                  </a:cubicBezTo>
                  <a:cubicBezTo>
                    <a:pt x="868" y="301"/>
                    <a:pt x="467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1" name="Google Shape;2541;p58"/>
            <p:cNvSpPr/>
            <p:nvPr/>
          </p:nvSpPr>
          <p:spPr>
            <a:xfrm>
              <a:off x="5143465" y="1550660"/>
              <a:ext cx="559581" cy="138735"/>
            </a:xfrm>
            <a:custGeom>
              <a:avLst/>
              <a:gdLst/>
              <a:ahLst/>
              <a:cxnLst/>
              <a:rect l="l" t="t" r="r" b="b"/>
              <a:pathLst>
                <a:path w="11209" h="2779" extrusionOk="0">
                  <a:moveTo>
                    <a:pt x="11141" y="0"/>
                  </a:moveTo>
                  <a:lnTo>
                    <a:pt x="8273" y="167"/>
                  </a:lnTo>
                  <a:cubicBezTo>
                    <a:pt x="7205" y="201"/>
                    <a:pt x="6171" y="501"/>
                    <a:pt x="5204" y="968"/>
                  </a:cubicBezTo>
                  <a:cubicBezTo>
                    <a:pt x="4837" y="1135"/>
                    <a:pt x="4470" y="1301"/>
                    <a:pt x="4103" y="1502"/>
                  </a:cubicBezTo>
                  <a:cubicBezTo>
                    <a:pt x="3236" y="1969"/>
                    <a:pt x="2268" y="2269"/>
                    <a:pt x="1301" y="2369"/>
                  </a:cubicBezTo>
                  <a:lnTo>
                    <a:pt x="0" y="2502"/>
                  </a:lnTo>
                  <a:cubicBezTo>
                    <a:pt x="67" y="2636"/>
                    <a:pt x="67" y="2636"/>
                    <a:pt x="100" y="2636"/>
                  </a:cubicBezTo>
                  <a:cubicBezTo>
                    <a:pt x="134" y="2669"/>
                    <a:pt x="167" y="2669"/>
                    <a:pt x="234" y="2669"/>
                  </a:cubicBezTo>
                  <a:cubicBezTo>
                    <a:pt x="624" y="2744"/>
                    <a:pt x="1029" y="2779"/>
                    <a:pt x="1434" y="2779"/>
                  </a:cubicBezTo>
                  <a:cubicBezTo>
                    <a:pt x="1929" y="2779"/>
                    <a:pt x="2426" y="2727"/>
                    <a:pt x="2902" y="2636"/>
                  </a:cubicBezTo>
                  <a:cubicBezTo>
                    <a:pt x="3736" y="2469"/>
                    <a:pt x="4503" y="2169"/>
                    <a:pt x="5271" y="1802"/>
                  </a:cubicBezTo>
                  <a:cubicBezTo>
                    <a:pt x="6271" y="1335"/>
                    <a:pt x="7372" y="1068"/>
                    <a:pt x="8473" y="1068"/>
                  </a:cubicBezTo>
                  <a:cubicBezTo>
                    <a:pt x="9107" y="1068"/>
                    <a:pt x="9707" y="1001"/>
                    <a:pt x="10307" y="834"/>
                  </a:cubicBezTo>
                  <a:cubicBezTo>
                    <a:pt x="10574" y="734"/>
                    <a:pt x="10774" y="601"/>
                    <a:pt x="11008" y="434"/>
                  </a:cubicBezTo>
                  <a:cubicBezTo>
                    <a:pt x="11141" y="367"/>
                    <a:pt x="11208" y="167"/>
                    <a:pt x="111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2" name="Google Shape;2542;p58"/>
            <p:cNvSpPr/>
            <p:nvPr/>
          </p:nvSpPr>
          <p:spPr>
            <a:xfrm>
              <a:off x="4893654" y="979447"/>
              <a:ext cx="56662" cy="195946"/>
            </a:xfrm>
            <a:custGeom>
              <a:avLst/>
              <a:gdLst/>
              <a:ahLst/>
              <a:cxnLst/>
              <a:rect l="l" t="t" r="r" b="b"/>
              <a:pathLst>
                <a:path w="1135" h="3925" extrusionOk="0">
                  <a:moveTo>
                    <a:pt x="1101" y="1"/>
                  </a:moveTo>
                  <a:cubicBezTo>
                    <a:pt x="568" y="34"/>
                    <a:pt x="134" y="435"/>
                    <a:pt x="67" y="935"/>
                  </a:cubicBezTo>
                  <a:cubicBezTo>
                    <a:pt x="1" y="1435"/>
                    <a:pt x="1" y="1902"/>
                    <a:pt x="67" y="2403"/>
                  </a:cubicBezTo>
                  <a:cubicBezTo>
                    <a:pt x="167" y="2836"/>
                    <a:pt x="301" y="3270"/>
                    <a:pt x="468" y="3704"/>
                  </a:cubicBezTo>
                  <a:cubicBezTo>
                    <a:pt x="491" y="3823"/>
                    <a:pt x="583" y="3925"/>
                    <a:pt x="731" y="3925"/>
                  </a:cubicBezTo>
                  <a:cubicBezTo>
                    <a:pt x="790" y="3925"/>
                    <a:pt x="858" y="3908"/>
                    <a:pt x="935" y="3870"/>
                  </a:cubicBezTo>
                  <a:cubicBezTo>
                    <a:pt x="901" y="3537"/>
                    <a:pt x="901" y="3203"/>
                    <a:pt x="868" y="2870"/>
                  </a:cubicBezTo>
                  <a:cubicBezTo>
                    <a:pt x="768" y="1936"/>
                    <a:pt x="701" y="1002"/>
                    <a:pt x="1101" y="101"/>
                  </a:cubicBezTo>
                  <a:cubicBezTo>
                    <a:pt x="1135" y="68"/>
                    <a:pt x="1101" y="34"/>
                    <a:pt x="110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3" name="Google Shape;2543;p58"/>
            <p:cNvSpPr/>
            <p:nvPr/>
          </p:nvSpPr>
          <p:spPr>
            <a:xfrm>
              <a:off x="4670501" y="1167655"/>
              <a:ext cx="96650" cy="169886"/>
            </a:xfrm>
            <a:custGeom>
              <a:avLst/>
              <a:gdLst/>
              <a:ahLst/>
              <a:cxnLst/>
              <a:rect l="l" t="t" r="r" b="b"/>
              <a:pathLst>
                <a:path w="1936" h="3403" extrusionOk="0">
                  <a:moveTo>
                    <a:pt x="1435" y="0"/>
                  </a:moveTo>
                  <a:lnTo>
                    <a:pt x="34" y="334"/>
                  </a:lnTo>
                  <a:lnTo>
                    <a:pt x="1" y="434"/>
                  </a:lnTo>
                  <a:cubicBezTo>
                    <a:pt x="601" y="634"/>
                    <a:pt x="768" y="1134"/>
                    <a:pt x="968" y="1668"/>
                  </a:cubicBezTo>
                  <a:cubicBezTo>
                    <a:pt x="1001" y="1868"/>
                    <a:pt x="1068" y="2068"/>
                    <a:pt x="1135" y="2269"/>
                  </a:cubicBezTo>
                  <a:cubicBezTo>
                    <a:pt x="1268" y="2569"/>
                    <a:pt x="1468" y="2869"/>
                    <a:pt x="1635" y="3203"/>
                  </a:cubicBezTo>
                  <a:cubicBezTo>
                    <a:pt x="1702" y="3269"/>
                    <a:pt x="1769" y="3336"/>
                    <a:pt x="1869" y="3403"/>
                  </a:cubicBezTo>
                  <a:lnTo>
                    <a:pt x="1935" y="3336"/>
                  </a:lnTo>
                  <a:lnTo>
                    <a:pt x="143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4" name="Google Shape;2544;p58"/>
            <p:cNvSpPr/>
            <p:nvPr/>
          </p:nvSpPr>
          <p:spPr>
            <a:xfrm>
              <a:off x="3921118" y="1362852"/>
              <a:ext cx="80026" cy="38191"/>
            </a:xfrm>
            <a:custGeom>
              <a:avLst/>
              <a:gdLst/>
              <a:ahLst/>
              <a:cxnLst/>
              <a:rect l="l" t="t" r="r" b="b"/>
              <a:pathLst>
                <a:path w="1603" h="765" extrusionOk="0">
                  <a:moveTo>
                    <a:pt x="437" y="1"/>
                  </a:moveTo>
                  <a:cubicBezTo>
                    <a:pt x="325" y="1"/>
                    <a:pt x="213" y="9"/>
                    <a:pt x="101" y="26"/>
                  </a:cubicBezTo>
                  <a:cubicBezTo>
                    <a:pt x="68" y="127"/>
                    <a:pt x="34" y="227"/>
                    <a:pt x="68" y="327"/>
                  </a:cubicBezTo>
                  <a:cubicBezTo>
                    <a:pt x="1" y="460"/>
                    <a:pt x="101" y="627"/>
                    <a:pt x="234" y="660"/>
                  </a:cubicBezTo>
                  <a:cubicBezTo>
                    <a:pt x="431" y="732"/>
                    <a:pt x="637" y="765"/>
                    <a:pt x="843" y="765"/>
                  </a:cubicBezTo>
                  <a:cubicBezTo>
                    <a:pt x="1021" y="765"/>
                    <a:pt x="1198" y="740"/>
                    <a:pt x="1369" y="694"/>
                  </a:cubicBezTo>
                  <a:cubicBezTo>
                    <a:pt x="1602" y="627"/>
                    <a:pt x="1602" y="293"/>
                    <a:pt x="1369" y="193"/>
                  </a:cubicBezTo>
                  <a:cubicBezTo>
                    <a:pt x="1072" y="70"/>
                    <a:pt x="756" y="1"/>
                    <a:pt x="4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5" name="Google Shape;2545;p58"/>
            <p:cNvSpPr/>
            <p:nvPr/>
          </p:nvSpPr>
          <p:spPr>
            <a:xfrm>
              <a:off x="3854522" y="1292261"/>
              <a:ext cx="55015" cy="33698"/>
            </a:xfrm>
            <a:custGeom>
              <a:avLst/>
              <a:gdLst/>
              <a:ahLst/>
              <a:cxnLst/>
              <a:rect l="l" t="t" r="r" b="b"/>
              <a:pathLst>
                <a:path w="1102" h="675" extrusionOk="0">
                  <a:moveTo>
                    <a:pt x="189" y="0"/>
                  </a:moveTo>
                  <a:cubicBezTo>
                    <a:pt x="72" y="0"/>
                    <a:pt x="1" y="93"/>
                    <a:pt x="1" y="240"/>
                  </a:cubicBezTo>
                  <a:cubicBezTo>
                    <a:pt x="1" y="340"/>
                    <a:pt x="1" y="473"/>
                    <a:pt x="1" y="573"/>
                  </a:cubicBezTo>
                  <a:cubicBezTo>
                    <a:pt x="195" y="638"/>
                    <a:pt x="402" y="675"/>
                    <a:pt x="606" y="675"/>
                  </a:cubicBezTo>
                  <a:cubicBezTo>
                    <a:pt x="718" y="675"/>
                    <a:pt x="828" y="664"/>
                    <a:pt x="935" y="640"/>
                  </a:cubicBezTo>
                  <a:cubicBezTo>
                    <a:pt x="1001" y="640"/>
                    <a:pt x="1068" y="573"/>
                    <a:pt x="1101" y="473"/>
                  </a:cubicBezTo>
                  <a:cubicBezTo>
                    <a:pt x="1101" y="406"/>
                    <a:pt x="1068" y="340"/>
                    <a:pt x="1001" y="273"/>
                  </a:cubicBezTo>
                  <a:cubicBezTo>
                    <a:pt x="768" y="173"/>
                    <a:pt x="534" y="106"/>
                    <a:pt x="334" y="39"/>
                  </a:cubicBezTo>
                  <a:cubicBezTo>
                    <a:pt x="281" y="13"/>
                    <a:pt x="232" y="0"/>
                    <a:pt x="1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6" name="Google Shape;2546;p58"/>
            <p:cNvSpPr/>
            <p:nvPr/>
          </p:nvSpPr>
          <p:spPr>
            <a:xfrm>
              <a:off x="3641353" y="1998615"/>
              <a:ext cx="53367" cy="33798"/>
            </a:xfrm>
            <a:custGeom>
              <a:avLst/>
              <a:gdLst/>
              <a:ahLst/>
              <a:cxnLst/>
              <a:rect l="l" t="t" r="r" b="b"/>
              <a:pathLst>
                <a:path w="1069" h="677" extrusionOk="0">
                  <a:moveTo>
                    <a:pt x="335" y="1"/>
                  </a:moveTo>
                  <a:cubicBezTo>
                    <a:pt x="134" y="1"/>
                    <a:pt x="1" y="101"/>
                    <a:pt x="1" y="301"/>
                  </a:cubicBezTo>
                  <a:lnTo>
                    <a:pt x="1" y="668"/>
                  </a:lnTo>
                  <a:cubicBezTo>
                    <a:pt x="58" y="673"/>
                    <a:pt x="115" y="676"/>
                    <a:pt x="172" y="676"/>
                  </a:cubicBezTo>
                  <a:cubicBezTo>
                    <a:pt x="447" y="676"/>
                    <a:pt x="714" y="611"/>
                    <a:pt x="935" y="501"/>
                  </a:cubicBezTo>
                  <a:cubicBezTo>
                    <a:pt x="1035" y="434"/>
                    <a:pt x="1068" y="334"/>
                    <a:pt x="1068" y="267"/>
                  </a:cubicBezTo>
                  <a:cubicBezTo>
                    <a:pt x="1035" y="167"/>
                    <a:pt x="968" y="101"/>
                    <a:pt x="868" y="67"/>
                  </a:cubicBezTo>
                  <a:cubicBezTo>
                    <a:pt x="701" y="34"/>
                    <a:pt x="501" y="1"/>
                    <a:pt x="33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7" name="Google Shape;2547;p58"/>
            <p:cNvSpPr/>
            <p:nvPr/>
          </p:nvSpPr>
          <p:spPr>
            <a:xfrm>
              <a:off x="3703007" y="1939607"/>
              <a:ext cx="60007" cy="30752"/>
            </a:xfrm>
            <a:custGeom>
              <a:avLst/>
              <a:gdLst/>
              <a:ahLst/>
              <a:cxnLst/>
              <a:rect l="l" t="t" r="r" b="b"/>
              <a:pathLst>
                <a:path w="1202" h="616" extrusionOk="0">
                  <a:moveTo>
                    <a:pt x="935" y="0"/>
                  </a:moveTo>
                  <a:cubicBezTo>
                    <a:pt x="760" y="0"/>
                    <a:pt x="589" y="15"/>
                    <a:pt x="434" y="15"/>
                  </a:cubicBezTo>
                  <a:cubicBezTo>
                    <a:pt x="67" y="82"/>
                    <a:pt x="0" y="215"/>
                    <a:pt x="100" y="615"/>
                  </a:cubicBezTo>
                  <a:cubicBezTo>
                    <a:pt x="701" y="615"/>
                    <a:pt x="1068" y="449"/>
                    <a:pt x="1201" y="15"/>
                  </a:cubicBezTo>
                  <a:cubicBezTo>
                    <a:pt x="1112" y="4"/>
                    <a:pt x="1023" y="0"/>
                    <a:pt x="9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8" name="Google Shape;2548;p58"/>
            <p:cNvSpPr/>
            <p:nvPr/>
          </p:nvSpPr>
          <p:spPr>
            <a:xfrm>
              <a:off x="2810397" y="1595641"/>
              <a:ext cx="46678" cy="73286"/>
            </a:xfrm>
            <a:custGeom>
              <a:avLst/>
              <a:gdLst/>
              <a:ahLst/>
              <a:cxnLst/>
              <a:rect l="l" t="t" r="r" b="b"/>
              <a:pathLst>
                <a:path w="935" h="1468" extrusionOk="0">
                  <a:moveTo>
                    <a:pt x="935" y="0"/>
                  </a:moveTo>
                  <a:lnTo>
                    <a:pt x="935" y="0"/>
                  </a:lnTo>
                  <a:cubicBezTo>
                    <a:pt x="701" y="300"/>
                    <a:pt x="401" y="601"/>
                    <a:pt x="201" y="867"/>
                  </a:cubicBezTo>
                  <a:cubicBezTo>
                    <a:pt x="1" y="1134"/>
                    <a:pt x="1" y="1134"/>
                    <a:pt x="268" y="1468"/>
                  </a:cubicBezTo>
                  <a:cubicBezTo>
                    <a:pt x="668" y="1068"/>
                    <a:pt x="901" y="567"/>
                    <a:pt x="9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9" name="Google Shape;2549;p58"/>
            <p:cNvSpPr/>
            <p:nvPr/>
          </p:nvSpPr>
          <p:spPr>
            <a:xfrm>
              <a:off x="5737939" y="1403039"/>
              <a:ext cx="41685" cy="49024"/>
            </a:xfrm>
            <a:custGeom>
              <a:avLst/>
              <a:gdLst/>
              <a:ahLst/>
              <a:cxnLst/>
              <a:rect l="l" t="t" r="r" b="b"/>
              <a:pathLst>
                <a:path w="835" h="982" extrusionOk="0">
                  <a:moveTo>
                    <a:pt x="639" y="0"/>
                  </a:moveTo>
                  <a:cubicBezTo>
                    <a:pt x="591" y="0"/>
                    <a:pt x="540" y="16"/>
                    <a:pt x="501" y="55"/>
                  </a:cubicBezTo>
                  <a:cubicBezTo>
                    <a:pt x="301" y="222"/>
                    <a:pt x="167" y="422"/>
                    <a:pt x="1" y="622"/>
                  </a:cubicBezTo>
                  <a:cubicBezTo>
                    <a:pt x="194" y="864"/>
                    <a:pt x="341" y="981"/>
                    <a:pt x="460" y="981"/>
                  </a:cubicBezTo>
                  <a:cubicBezTo>
                    <a:pt x="587" y="981"/>
                    <a:pt x="682" y="848"/>
                    <a:pt x="768" y="589"/>
                  </a:cubicBezTo>
                  <a:cubicBezTo>
                    <a:pt x="801" y="489"/>
                    <a:pt x="835" y="389"/>
                    <a:pt x="835" y="289"/>
                  </a:cubicBezTo>
                  <a:cubicBezTo>
                    <a:pt x="835" y="189"/>
                    <a:pt x="801" y="89"/>
                    <a:pt x="734" y="22"/>
                  </a:cubicBezTo>
                  <a:cubicBezTo>
                    <a:pt x="707" y="8"/>
                    <a:pt x="673" y="0"/>
                    <a:pt x="639" y="0"/>
                  </a:cubicBezTo>
                  <a:close/>
                </a:path>
              </a:pathLst>
            </a:custGeom>
            <a:solidFill>
              <a:srgbClr val="4C43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0" name="Google Shape;2550;p58"/>
            <p:cNvSpPr/>
            <p:nvPr/>
          </p:nvSpPr>
          <p:spPr>
            <a:xfrm>
              <a:off x="3992756" y="1300249"/>
              <a:ext cx="71639" cy="22315"/>
            </a:xfrm>
            <a:custGeom>
              <a:avLst/>
              <a:gdLst/>
              <a:ahLst/>
              <a:cxnLst/>
              <a:rect l="l" t="t" r="r" b="b"/>
              <a:pathLst>
                <a:path w="1435" h="447" extrusionOk="0">
                  <a:moveTo>
                    <a:pt x="535" y="1"/>
                  </a:moveTo>
                  <a:cubicBezTo>
                    <a:pt x="437" y="1"/>
                    <a:pt x="336" y="5"/>
                    <a:pt x="234" y="13"/>
                  </a:cubicBezTo>
                  <a:cubicBezTo>
                    <a:pt x="0" y="13"/>
                    <a:pt x="0" y="180"/>
                    <a:pt x="0" y="413"/>
                  </a:cubicBezTo>
                  <a:cubicBezTo>
                    <a:pt x="145" y="435"/>
                    <a:pt x="293" y="447"/>
                    <a:pt x="443" y="447"/>
                  </a:cubicBezTo>
                  <a:cubicBezTo>
                    <a:pt x="742" y="447"/>
                    <a:pt x="1045" y="402"/>
                    <a:pt x="1335" y="313"/>
                  </a:cubicBezTo>
                  <a:cubicBezTo>
                    <a:pt x="1368" y="313"/>
                    <a:pt x="1401" y="246"/>
                    <a:pt x="1435" y="146"/>
                  </a:cubicBezTo>
                  <a:cubicBezTo>
                    <a:pt x="1154" y="44"/>
                    <a:pt x="855" y="1"/>
                    <a:pt x="53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1" name="Google Shape;2551;p58"/>
            <p:cNvSpPr/>
            <p:nvPr/>
          </p:nvSpPr>
          <p:spPr>
            <a:xfrm>
              <a:off x="5689664" y="1350820"/>
              <a:ext cx="48325" cy="56662"/>
            </a:xfrm>
            <a:custGeom>
              <a:avLst/>
              <a:gdLst/>
              <a:ahLst/>
              <a:cxnLst/>
              <a:rect l="l" t="t" r="r" b="b"/>
              <a:pathLst>
                <a:path w="968" h="1135" extrusionOk="0">
                  <a:moveTo>
                    <a:pt x="767" y="1"/>
                  </a:moveTo>
                  <a:cubicBezTo>
                    <a:pt x="601" y="167"/>
                    <a:pt x="434" y="334"/>
                    <a:pt x="267" y="501"/>
                  </a:cubicBezTo>
                  <a:cubicBezTo>
                    <a:pt x="0" y="835"/>
                    <a:pt x="67" y="968"/>
                    <a:pt x="501" y="1135"/>
                  </a:cubicBezTo>
                  <a:cubicBezTo>
                    <a:pt x="834" y="734"/>
                    <a:pt x="968" y="267"/>
                    <a:pt x="767" y="1"/>
                  </a:cubicBezTo>
                  <a:close/>
                </a:path>
              </a:pathLst>
            </a:custGeom>
            <a:solidFill>
              <a:srgbClr val="4C43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2" name="Google Shape;2552;p58"/>
            <p:cNvSpPr/>
            <p:nvPr/>
          </p:nvSpPr>
          <p:spPr>
            <a:xfrm>
              <a:off x="2847040" y="1620602"/>
              <a:ext cx="46678" cy="61654"/>
            </a:xfrm>
            <a:custGeom>
              <a:avLst/>
              <a:gdLst/>
              <a:ahLst/>
              <a:cxnLst/>
              <a:rect l="l" t="t" r="r" b="b"/>
              <a:pathLst>
                <a:path w="935" h="1235" extrusionOk="0">
                  <a:moveTo>
                    <a:pt x="935" y="0"/>
                  </a:moveTo>
                  <a:lnTo>
                    <a:pt x="935" y="0"/>
                  </a:lnTo>
                  <a:cubicBezTo>
                    <a:pt x="668" y="201"/>
                    <a:pt x="468" y="401"/>
                    <a:pt x="267" y="601"/>
                  </a:cubicBezTo>
                  <a:cubicBezTo>
                    <a:pt x="1" y="868"/>
                    <a:pt x="1" y="901"/>
                    <a:pt x="301" y="1235"/>
                  </a:cubicBezTo>
                  <a:cubicBezTo>
                    <a:pt x="668" y="934"/>
                    <a:pt x="935" y="501"/>
                    <a:pt x="9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3" name="Google Shape;2553;p58"/>
            <p:cNvSpPr/>
            <p:nvPr/>
          </p:nvSpPr>
          <p:spPr>
            <a:xfrm>
              <a:off x="3764611" y="1988631"/>
              <a:ext cx="51670" cy="34996"/>
            </a:xfrm>
            <a:custGeom>
              <a:avLst/>
              <a:gdLst/>
              <a:ahLst/>
              <a:cxnLst/>
              <a:rect l="l" t="t" r="r" b="b"/>
              <a:pathLst>
                <a:path w="1035" h="701" extrusionOk="0">
                  <a:moveTo>
                    <a:pt x="1034" y="0"/>
                  </a:moveTo>
                  <a:lnTo>
                    <a:pt x="501" y="34"/>
                  </a:lnTo>
                  <a:cubicBezTo>
                    <a:pt x="34" y="100"/>
                    <a:pt x="0" y="167"/>
                    <a:pt x="34" y="701"/>
                  </a:cubicBezTo>
                  <a:cubicBezTo>
                    <a:pt x="367" y="668"/>
                    <a:pt x="668" y="501"/>
                    <a:pt x="934" y="267"/>
                  </a:cubicBezTo>
                  <a:cubicBezTo>
                    <a:pt x="968" y="234"/>
                    <a:pt x="1001" y="134"/>
                    <a:pt x="10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4" name="Google Shape;2554;p58"/>
            <p:cNvSpPr/>
            <p:nvPr/>
          </p:nvSpPr>
          <p:spPr>
            <a:xfrm>
              <a:off x="2908644" y="1533986"/>
              <a:ext cx="46678" cy="50022"/>
            </a:xfrm>
            <a:custGeom>
              <a:avLst/>
              <a:gdLst/>
              <a:ahLst/>
              <a:cxnLst/>
              <a:rect l="l" t="t" r="r" b="b"/>
              <a:pathLst>
                <a:path w="935" h="1002" extrusionOk="0">
                  <a:moveTo>
                    <a:pt x="801" y="1"/>
                  </a:moveTo>
                  <a:cubicBezTo>
                    <a:pt x="601" y="134"/>
                    <a:pt x="401" y="268"/>
                    <a:pt x="234" y="401"/>
                  </a:cubicBezTo>
                  <a:cubicBezTo>
                    <a:pt x="1" y="601"/>
                    <a:pt x="1" y="635"/>
                    <a:pt x="234" y="1002"/>
                  </a:cubicBezTo>
                  <a:cubicBezTo>
                    <a:pt x="535" y="801"/>
                    <a:pt x="768" y="535"/>
                    <a:pt x="935" y="201"/>
                  </a:cubicBezTo>
                  <a:cubicBezTo>
                    <a:pt x="935" y="168"/>
                    <a:pt x="868" y="101"/>
                    <a:pt x="80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5" name="Google Shape;2555;p58"/>
            <p:cNvSpPr/>
            <p:nvPr/>
          </p:nvSpPr>
          <p:spPr>
            <a:xfrm>
              <a:off x="5648029" y="1325859"/>
              <a:ext cx="36693" cy="49972"/>
            </a:xfrm>
            <a:custGeom>
              <a:avLst/>
              <a:gdLst/>
              <a:ahLst/>
              <a:cxnLst/>
              <a:rect l="l" t="t" r="r" b="b"/>
              <a:pathLst>
                <a:path w="735" h="1001" extrusionOk="0">
                  <a:moveTo>
                    <a:pt x="701" y="0"/>
                  </a:moveTo>
                  <a:lnTo>
                    <a:pt x="701" y="0"/>
                  </a:lnTo>
                  <a:cubicBezTo>
                    <a:pt x="534" y="167"/>
                    <a:pt x="367" y="300"/>
                    <a:pt x="267" y="434"/>
                  </a:cubicBezTo>
                  <a:cubicBezTo>
                    <a:pt x="0" y="734"/>
                    <a:pt x="0" y="767"/>
                    <a:pt x="434" y="1001"/>
                  </a:cubicBezTo>
                  <a:cubicBezTo>
                    <a:pt x="634" y="701"/>
                    <a:pt x="734" y="367"/>
                    <a:pt x="701" y="0"/>
                  </a:cubicBezTo>
                  <a:close/>
                </a:path>
              </a:pathLst>
            </a:custGeom>
            <a:solidFill>
              <a:srgbClr val="4C43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6" name="Google Shape;2556;p58"/>
            <p:cNvSpPr/>
            <p:nvPr/>
          </p:nvSpPr>
          <p:spPr>
            <a:xfrm>
              <a:off x="4520634" y="1292211"/>
              <a:ext cx="61654" cy="33698"/>
            </a:xfrm>
            <a:custGeom>
              <a:avLst/>
              <a:gdLst/>
              <a:ahLst/>
              <a:cxnLst/>
              <a:rect l="l" t="t" r="r" b="b"/>
              <a:pathLst>
                <a:path w="1235" h="675" extrusionOk="0">
                  <a:moveTo>
                    <a:pt x="985" y="1"/>
                  </a:moveTo>
                  <a:cubicBezTo>
                    <a:pt x="969" y="1"/>
                    <a:pt x="952" y="3"/>
                    <a:pt x="935" y="7"/>
                  </a:cubicBezTo>
                  <a:cubicBezTo>
                    <a:pt x="668" y="107"/>
                    <a:pt x="401" y="207"/>
                    <a:pt x="134" y="341"/>
                  </a:cubicBezTo>
                  <a:cubicBezTo>
                    <a:pt x="1" y="441"/>
                    <a:pt x="67" y="641"/>
                    <a:pt x="234" y="674"/>
                  </a:cubicBezTo>
                  <a:lnTo>
                    <a:pt x="601" y="674"/>
                  </a:lnTo>
                  <a:cubicBezTo>
                    <a:pt x="734" y="674"/>
                    <a:pt x="868" y="674"/>
                    <a:pt x="1001" y="641"/>
                  </a:cubicBezTo>
                  <a:cubicBezTo>
                    <a:pt x="1168" y="608"/>
                    <a:pt x="1235" y="407"/>
                    <a:pt x="1168" y="207"/>
                  </a:cubicBezTo>
                  <a:cubicBezTo>
                    <a:pt x="1168" y="91"/>
                    <a:pt x="1093" y="1"/>
                    <a:pt x="98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7" name="Google Shape;2557;p58"/>
            <p:cNvSpPr/>
            <p:nvPr/>
          </p:nvSpPr>
          <p:spPr>
            <a:xfrm>
              <a:off x="4429027" y="1307538"/>
              <a:ext cx="53367" cy="27907"/>
            </a:xfrm>
            <a:custGeom>
              <a:avLst/>
              <a:gdLst/>
              <a:ahLst/>
              <a:cxnLst/>
              <a:rect l="l" t="t" r="r" b="b"/>
              <a:pathLst>
                <a:path w="1069" h="559" extrusionOk="0">
                  <a:moveTo>
                    <a:pt x="701" y="0"/>
                  </a:moveTo>
                  <a:cubicBezTo>
                    <a:pt x="535" y="34"/>
                    <a:pt x="368" y="100"/>
                    <a:pt x="201" y="200"/>
                  </a:cubicBezTo>
                  <a:cubicBezTo>
                    <a:pt x="134" y="234"/>
                    <a:pt x="68" y="367"/>
                    <a:pt x="1" y="501"/>
                  </a:cubicBezTo>
                  <a:cubicBezTo>
                    <a:pt x="106" y="540"/>
                    <a:pt x="222" y="559"/>
                    <a:pt x="340" y="559"/>
                  </a:cubicBezTo>
                  <a:cubicBezTo>
                    <a:pt x="521" y="559"/>
                    <a:pt x="707" y="515"/>
                    <a:pt x="868" y="434"/>
                  </a:cubicBezTo>
                  <a:cubicBezTo>
                    <a:pt x="1002" y="367"/>
                    <a:pt x="1068" y="200"/>
                    <a:pt x="1002" y="67"/>
                  </a:cubicBezTo>
                  <a:cubicBezTo>
                    <a:pt x="968" y="0"/>
                    <a:pt x="801" y="0"/>
                    <a:pt x="7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8" name="Google Shape;2558;p58"/>
            <p:cNvSpPr/>
            <p:nvPr/>
          </p:nvSpPr>
          <p:spPr>
            <a:xfrm>
              <a:off x="4460678" y="1365747"/>
              <a:ext cx="45030" cy="24063"/>
            </a:xfrm>
            <a:custGeom>
              <a:avLst/>
              <a:gdLst/>
              <a:ahLst/>
              <a:cxnLst/>
              <a:rect l="l" t="t" r="r" b="b"/>
              <a:pathLst>
                <a:path w="902" h="482" extrusionOk="0">
                  <a:moveTo>
                    <a:pt x="555" y="0"/>
                  </a:moveTo>
                  <a:cubicBezTo>
                    <a:pt x="406" y="0"/>
                    <a:pt x="263" y="37"/>
                    <a:pt x="134" y="102"/>
                  </a:cubicBezTo>
                  <a:cubicBezTo>
                    <a:pt x="34" y="169"/>
                    <a:pt x="1" y="335"/>
                    <a:pt x="134" y="402"/>
                  </a:cubicBezTo>
                  <a:cubicBezTo>
                    <a:pt x="256" y="451"/>
                    <a:pt x="396" y="482"/>
                    <a:pt x="541" y="482"/>
                  </a:cubicBezTo>
                  <a:cubicBezTo>
                    <a:pt x="594" y="482"/>
                    <a:pt x="648" y="478"/>
                    <a:pt x="701" y="469"/>
                  </a:cubicBezTo>
                  <a:cubicBezTo>
                    <a:pt x="901" y="435"/>
                    <a:pt x="835" y="202"/>
                    <a:pt x="801" y="35"/>
                  </a:cubicBezTo>
                  <a:cubicBezTo>
                    <a:pt x="719" y="12"/>
                    <a:pt x="636" y="0"/>
                    <a:pt x="55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9" name="Google Shape;2559;p58"/>
            <p:cNvSpPr/>
            <p:nvPr/>
          </p:nvSpPr>
          <p:spPr>
            <a:xfrm>
              <a:off x="5241712" y="1170999"/>
              <a:ext cx="54965" cy="35145"/>
            </a:xfrm>
            <a:custGeom>
              <a:avLst/>
              <a:gdLst/>
              <a:ahLst/>
              <a:cxnLst/>
              <a:rect l="l" t="t" r="r" b="b"/>
              <a:pathLst>
                <a:path w="1101" h="704" extrusionOk="0">
                  <a:moveTo>
                    <a:pt x="300" y="0"/>
                  </a:moveTo>
                  <a:cubicBezTo>
                    <a:pt x="134" y="33"/>
                    <a:pt x="0" y="267"/>
                    <a:pt x="134" y="367"/>
                  </a:cubicBezTo>
                  <a:cubicBezTo>
                    <a:pt x="300" y="534"/>
                    <a:pt x="534" y="634"/>
                    <a:pt x="767" y="701"/>
                  </a:cubicBezTo>
                  <a:cubicBezTo>
                    <a:pt x="779" y="702"/>
                    <a:pt x="790" y="703"/>
                    <a:pt x="801" y="703"/>
                  </a:cubicBezTo>
                  <a:cubicBezTo>
                    <a:pt x="975" y="703"/>
                    <a:pt x="1038" y="455"/>
                    <a:pt x="1101" y="267"/>
                  </a:cubicBezTo>
                  <a:cubicBezTo>
                    <a:pt x="867" y="133"/>
                    <a:pt x="567" y="33"/>
                    <a:pt x="30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0" name="Google Shape;2560;p58"/>
            <p:cNvSpPr/>
            <p:nvPr/>
          </p:nvSpPr>
          <p:spPr>
            <a:xfrm>
              <a:off x="5333269" y="1154325"/>
              <a:ext cx="41685" cy="30203"/>
            </a:xfrm>
            <a:custGeom>
              <a:avLst/>
              <a:gdLst/>
              <a:ahLst/>
              <a:cxnLst/>
              <a:rect l="l" t="t" r="r" b="b"/>
              <a:pathLst>
                <a:path w="835" h="605" extrusionOk="0">
                  <a:moveTo>
                    <a:pt x="301" y="0"/>
                  </a:moveTo>
                  <a:cubicBezTo>
                    <a:pt x="101" y="34"/>
                    <a:pt x="1" y="234"/>
                    <a:pt x="101" y="334"/>
                  </a:cubicBezTo>
                  <a:cubicBezTo>
                    <a:pt x="234" y="434"/>
                    <a:pt x="368" y="534"/>
                    <a:pt x="535" y="601"/>
                  </a:cubicBezTo>
                  <a:cubicBezTo>
                    <a:pt x="547" y="603"/>
                    <a:pt x="559" y="605"/>
                    <a:pt x="570" y="605"/>
                  </a:cubicBezTo>
                  <a:cubicBezTo>
                    <a:pt x="707" y="605"/>
                    <a:pt x="740" y="424"/>
                    <a:pt x="801" y="301"/>
                  </a:cubicBezTo>
                  <a:cubicBezTo>
                    <a:pt x="835" y="201"/>
                    <a:pt x="835" y="101"/>
                    <a:pt x="8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1" name="Google Shape;2561;p58"/>
            <p:cNvSpPr/>
            <p:nvPr/>
          </p:nvSpPr>
          <p:spPr>
            <a:xfrm>
              <a:off x="5231727" y="1122075"/>
              <a:ext cx="41635" cy="23563"/>
            </a:xfrm>
            <a:custGeom>
              <a:avLst/>
              <a:gdLst/>
              <a:ahLst/>
              <a:cxnLst/>
              <a:rect l="l" t="t" r="r" b="b"/>
              <a:pathLst>
                <a:path w="834" h="472" extrusionOk="0">
                  <a:moveTo>
                    <a:pt x="522" y="1"/>
                  </a:moveTo>
                  <a:cubicBezTo>
                    <a:pt x="329" y="1"/>
                    <a:pt x="140" y="83"/>
                    <a:pt x="0" y="246"/>
                  </a:cubicBezTo>
                  <a:cubicBezTo>
                    <a:pt x="200" y="396"/>
                    <a:pt x="382" y="471"/>
                    <a:pt x="516" y="471"/>
                  </a:cubicBezTo>
                  <a:cubicBezTo>
                    <a:pt x="561" y="471"/>
                    <a:pt x="600" y="463"/>
                    <a:pt x="634" y="446"/>
                  </a:cubicBezTo>
                  <a:cubicBezTo>
                    <a:pt x="767" y="380"/>
                    <a:pt x="834" y="179"/>
                    <a:pt x="767" y="46"/>
                  </a:cubicBezTo>
                  <a:cubicBezTo>
                    <a:pt x="687" y="16"/>
                    <a:pt x="604" y="1"/>
                    <a:pt x="5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2" name="Google Shape;2562;p58"/>
            <p:cNvSpPr/>
            <p:nvPr/>
          </p:nvSpPr>
          <p:spPr>
            <a:xfrm>
              <a:off x="4865348" y="1535684"/>
              <a:ext cx="224851" cy="166541"/>
            </a:xfrm>
            <a:custGeom>
              <a:avLst/>
              <a:gdLst/>
              <a:ahLst/>
              <a:cxnLst/>
              <a:rect l="l" t="t" r="r" b="b"/>
              <a:pathLst>
                <a:path w="4504" h="3336" extrusionOk="0">
                  <a:moveTo>
                    <a:pt x="0" y="0"/>
                  </a:moveTo>
                  <a:cubicBezTo>
                    <a:pt x="167" y="734"/>
                    <a:pt x="3036" y="3002"/>
                    <a:pt x="4170" y="3336"/>
                  </a:cubicBezTo>
                  <a:lnTo>
                    <a:pt x="4504" y="27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3" name="Google Shape;2563;p58"/>
            <p:cNvSpPr/>
            <p:nvPr/>
          </p:nvSpPr>
          <p:spPr>
            <a:xfrm>
              <a:off x="4896998" y="1085482"/>
              <a:ext cx="294792" cy="190454"/>
            </a:xfrm>
            <a:custGeom>
              <a:avLst/>
              <a:gdLst/>
              <a:ahLst/>
              <a:cxnLst/>
              <a:rect l="l" t="t" r="r" b="b"/>
              <a:pathLst>
                <a:path w="5905" h="3815" extrusionOk="0">
                  <a:moveTo>
                    <a:pt x="5118" y="0"/>
                  </a:moveTo>
                  <a:cubicBezTo>
                    <a:pt x="4503" y="0"/>
                    <a:pt x="3886" y="82"/>
                    <a:pt x="3303" y="245"/>
                  </a:cubicBezTo>
                  <a:cubicBezTo>
                    <a:pt x="2435" y="479"/>
                    <a:pt x="1668" y="879"/>
                    <a:pt x="968" y="1413"/>
                  </a:cubicBezTo>
                  <a:cubicBezTo>
                    <a:pt x="934" y="1446"/>
                    <a:pt x="901" y="1446"/>
                    <a:pt x="834" y="1446"/>
                  </a:cubicBezTo>
                  <a:cubicBezTo>
                    <a:pt x="601" y="1113"/>
                    <a:pt x="434" y="746"/>
                    <a:pt x="0" y="546"/>
                  </a:cubicBezTo>
                  <a:lnTo>
                    <a:pt x="0" y="546"/>
                  </a:lnTo>
                  <a:cubicBezTo>
                    <a:pt x="401" y="1613"/>
                    <a:pt x="801" y="2714"/>
                    <a:pt x="1201" y="3815"/>
                  </a:cubicBezTo>
                  <a:cubicBezTo>
                    <a:pt x="1501" y="3681"/>
                    <a:pt x="1501" y="3648"/>
                    <a:pt x="1501" y="3448"/>
                  </a:cubicBezTo>
                  <a:cubicBezTo>
                    <a:pt x="1468" y="3314"/>
                    <a:pt x="1435" y="3147"/>
                    <a:pt x="1401" y="3014"/>
                  </a:cubicBezTo>
                  <a:cubicBezTo>
                    <a:pt x="1268" y="2580"/>
                    <a:pt x="1134" y="2147"/>
                    <a:pt x="968" y="1680"/>
                  </a:cubicBezTo>
                  <a:cubicBezTo>
                    <a:pt x="2502" y="812"/>
                    <a:pt x="4203" y="445"/>
                    <a:pt x="5904" y="45"/>
                  </a:cubicBezTo>
                  <a:cubicBezTo>
                    <a:pt x="5644" y="15"/>
                    <a:pt x="5381" y="0"/>
                    <a:pt x="51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4" name="Google Shape;2564;p58"/>
            <p:cNvSpPr/>
            <p:nvPr/>
          </p:nvSpPr>
          <p:spPr>
            <a:xfrm>
              <a:off x="5513139" y="1463446"/>
              <a:ext cx="308122" cy="90110"/>
            </a:xfrm>
            <a:custGeom>
              <a:avLst/>
              <a:gdLst/>
              <a:ahLst/>
              <a:cxnLst/>
              <a:rect l="l" t="t" r="r" b="b"/>
              <a:pathLst>
                <a:path w="6172" h="1805" extrusionOk="0">
                  <a:moveTo>
                    <a:pt x="1695" y="1"/>
                  </a:moveTo>
                  <a:cubicBezTo>
                    <a:pt x="1190" y="1"/>
                    <a:pt x="685" y="73"/>
                    <a:pt x="201" y="213"/>
                  </a:cubicBezTo>
                  <a:cubicBezTo>
                    <a:pt x="134" y="246"/>
                    <a:pt x="67" y="280"/>
                    <a:pt x="0" y="313"/>
                  </a:cubicBezTo>
                  <a:cubicBezTo>
                    <a:pt x="201" y="380"/>
                    <a:pt x="367" y="413"/>
                    <a:pt x="567" y="413"/>
                  </a:cubicBezTo>
                  <a:cubicBezTo>
                    <a:pt x="648" y="409"/>
                    <a:pt x="729" y="407"/>
                    <a:pt x="810" y="407"/>
                  </a:cubicBezTo>
                  <a:cubicBezTo>
                    <a:pt x="1370" y="407"/>
                    <a:pt x="1945" y="505"/>
                    <a:pt x="2469" y="680"/>
                  </a:cubicBezTo>
                  <a:cubicBezTo>
                    <a:pt x="3303" y="947"/>
                    <a:pt x="4103" y="1280"/>
                    <a:pt x="4937" y="1581"/>
                  </a:cubicBezTo>
                  <a:cubicBezTo>
                    <a:pt x="5104" y="1614"/>
                    <a:pt x="5237" y="1714"/>
                    <a:pt x="5438" y="1747"/>
                  </a:cubicBezTo>
                  <a:cubicBezTo>
                    <a:pt x="5523" y="1786"/>
                    <a:pt x="5601" y="1805"/>
                    <a:pt x="5674" y="1805"/>
                  </a:cubicBezTo>
                  <a:cubicBezTo>
                    <a:pt x="5855" y="1805"/>
                    <a:pt x="6005" y="1686"/>
                    <a:pt x="6171" y="1447"/>
                  </a:cubicBezTo>
                  <a:cubicBezTo>
                    <a:pt x="5738" y="1280"/>
                    <a:pt x="5338" y="1147"/>
                    <a:pt x="4937" y="980"/>
                  </a:cubicBezTo>
                  <a:cubicBezTo>
                    <a:pt x="4637" y="847"/>
                    <a:pt x="4370" y="713"/>
                    <a:pt x="4070" y="580"/>
                  </a:cubicBezTo>
                  <a:cubicBezTo>
                    <a:pt x="3328" y="189"/>
                    <a:pt x="2510" y="1"/>
                    <a:pt x="16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5" name="Google Shape;2565;p58"/>
            <p:cNvSpPr/>
            <p:nvPr/>
          </p:nvSpPr>
          <p:spPr>
            <a:xfrm>
              <a:off x="4610544" y="2782200"/>
              <a:ext cx="111627" cy="140033"/>
            </a:xfrm>
            <a:custGeom>
              <a:avLst/>
              <a:gdLst/>
              <a:ahLst/>
              <a:cxnLst/>
              <a:rect l="l" t="t" r="r" b="b"/>
              <a:pathLst>
                <a:path w="2236" h="2805" extrusionOk="0">
                  <a:moveTo>
                    <a:pt x="213" y="1"/>
                  </a:moveTo>
                  <a:cubicBezTo>
                    <a:pt x="164" y="1"/>
                    <a:pt x="90" y="16"/>
                    <a:pt x="1" y="16"/>
                  </a:cubicBezTo>
                  <a:cubicBezTo>
                    <a:pt x="101" y="216"/>
                    <a:pt x="201" y="349"/>
                    <a:pt x="268" y="483"/>
                  </a:cubicBezTo>
                  <a:cubicBezTo>
                    <a:pt x="701" y="1050"/>
                    <a:pt x="1035" y="1717"/>
                    <a:pt x="1302" y="2384"/>
                  </a:cubicBezTo>
                  <a:cubicBezTo>
                    <a:pt x="1393" y="2703"/>
                    <a:pt x="1437" y="2804"/>
                    <a:pt x="1616" y="2804"/>
                  </a:cubicBezTo>
                  <a:cubicBezTo>
                    <a:pt x="1699" y="2804"/>
                    <a:pt x="1811" y="2783"/>
                    <a:pt x="1969" y="2751"/>
                  </a:cubicBezTo>
                  <a:cubicBezTo>
                    <a:pt x="2036" y="2751"/>
                    <a:pt x="2136" y="2718"/>
                    <a:pt x="2236" y="2651"/>
                  </a:cubicBezTo>
                  <a:cubicBezTo>
                    <a:pt x="1969" y="1850"/>
                    <a:pt x="1502" y="1117"/>
                    <a:pt x="901" y="483"/>
                  </a:cubicBezTo>
                  <a:cubicBezTo>
                    <a:pt x="701" y="316"/>
                    <a:pt x="501" y="149"/>
                    <a:pt x="268" y="16"/>
                  </a:cubicBezTo>
                  <a:cubicBezTo>
                    <a:pt x="257" y="5"/>
                    <a:pt x="238" y="1"/>
                    <a:pt x="2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6" name="Google Shape;2566;p58"/>
            <p:cNvSpPr/>
            <p:nvPr/>
          </p:nvSpPr>
          <p:spPr>
            <a:xfrm>
              <a:off x="3333283" y="2877901"/>
              <a:ext cx="123309" cy="141580"/>
            </a:xfrm>
            <a:custGeom>
              <a:avLst/>
              <a:gdLst/>
              <a:ahLst/>
              <a:cxnLst/>
              <a:rect l="l" t="t" r="r" b="b"/>
              <a:pathLst>
                <a:path w="2470" h="2836" extrusionOk="0">
                  <a:moveTo>
                    <a:pt x="1" y="0"/>
                  </a:moveTo>
                  <a:lnTo>
                    <a:pt x="1" y="0"/>
                  </a:lnTo>
                  <a:cubicBezTo>
                    <a:pt x="68" y="400"/>
                    <a:pt x="401" y="634"/>
                    <a:pt x="635" y="934"/>
                  </a:cubicBezTo>
                  <a:cubicBezTo>
                    <a:pt x="868" y="1234"/>
                    <a:pt x="1102" y="1501"/>
                    <a:pt x="1302" y="1801"/>
                  </a:cubicBezTo>
                  <a:cubicBezTo>
                    <a:pt x="1502" y="2135"/>
                    <a:pt x="1669" y="2469"/>
                    <a:pt x="1869" y="2836"/>
                  </a:cubicBezTo>
                  <a:lnTo>
                    <a:pt x="2469" y="2569"/>
                  </a:lnTo>
                  <a:cubicBezTo>
                    <a:pt x="1936" y="1501"/>
                    <a:pt x="1068" y="601"/>
                    <a:pt x="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7" name="Google Shape;2567;p58"/>
            <p:cNvSpPr/>
            <p:nvPr/>
          </p:nvSpPr>
          <p:spPr>
            <a:xfrm>
              <a:off x="4730458" y="1169302"/>
              <a:ext cx="58359" cy="193250"/>
            </a:xfrm>
            <a:custGeom>
              <a:avLst/>
              <a:gdLst/>
              <a:ahLst/>
              <a:cxnLst/>
              <a:rect l="l" t="t" r="r" b="b"/>
              <a:pathLst>
                <a:path w="1169" h="3871" extrusionOk="0">
                  <a:moveTo>
                    <a:pt x="267" y="1"/>
                  </a:moveTo>
                  <a:lnTo>
                    <a:pt x="267" y="1"/>
                  </a:lnTo>
                  <a:cubicBezTo>
                    <a:pt x="1" y="835"/>
                    <a:pt x="367" y="3236"/>
                    <a:pt x="834" y="3870"/>
                  </a:cubicBezTo>
                  <a:lnTo>
                    <a:pt x="1168" y="3703"/>
                  </a:lnTo>
                  <a:lnTo>
                    <a:pt x="26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8" name="Google Shape;2568;p58"/>
            <p:cNvSpPr/>
            <p:nvPr/>
          </p:nvSpPr>
          <p:spPr>
            <a:xfrm>
              <a:off x="4585583" y="2273389"/>
              <a:ext cx="34996" cy="66946"/>
            </a:xfrm>
            <a:custGeom>
              <a:avLst/>
              <a:gdLst/>
              <a:ahLst/>
              <a:cxnLst/>
              <a:rect l="l" t="t" r="r" b="b"/>
              <a:pathLst>
                <a:path w="701" h="1341" extrusionOk="0">
                  <a:moveTo>
                    <a:pt x="668" y="0"/>
                  </a:moveTo>
                  <a:cubicBezTo>
                    <a:pt x="234" y="267"/>
                    <a:pt x="0" y="834"/>
                    <a:pt x="134" y="1335"/>
                  </a:cubicBezTo>
                  <a:cubicBezTo>
                    <a:pt x="186" y="1339"/>
                    <a:pt x="234" y="1341"/>
                    <a:pt x="276" y="1341"/>
                  </a:cubicBezTo>
                  <a:cubicBezTo>
                    <a:pt x="583" y="1341"/>
                    <a:pt x="638" y="1232"/>
                    <a:pt x="668" y="968"/>
                  </a:cubicBezTo>
                  <a:cubicBezTo>
                    <a:pt x="701" y="668"/>
                    <a:pt x="668" y="367"/>
                    <a:pt x="66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9" name="Google Shape;2569;p58"/>
            <p:cNvSpPr/>
            <p:nvPr/>
          </p:nvSpPr>
          <p:spPr>
            <a:xfrm>
              <a:off x="3221707" y="2528194"/>
              <a:ext cx="35046" cy="48325"/>
            </a:xfrm>
            <a:custGeom>
              <a:avLst/>
              <a:gdLst/>
              <a:ahLst/>
              <a:cxnLst/>
              <a:rect l="l" t="t" r="r" b="b"/>
              <a:pathLst>
                <a:path w="702" h="968" extrusionOk="0">
                  <a:moveTo>
                    <a:pt x="535" y="0"/>
                  </a:moveTo>
                  <a:cubicBezTo>
                    <a:pt x="435" y="0"/>
                    <a:pt x="335" y="33"/>
                    <a:pt x="268" y="100"/>
                  </a:cubicBezTo>
                  <a:cubicBezTo>
                    <a:pt x="168" y="300"/>
                    <a:pt x="68" y="467"/>
                    <a:pt x="34" y="667"/>
                  </a:cubicBezTo>
                  <a:cubicBezTo>
                    <a:pt x="1" y="734"/>
                    <a:pt x="34" y="867"/>
                    <a:pt x="68" y="867"/>
                  </a:cubicBezTo>
                  <a:cubicBezTo>
                    <a:pt x="201" y="934"/>
                    <a:pt x="368" y="967"/>
                    <a:pt x="535" y="967"/>
                  </a:cubicBezTo>
                  <a:cubicBezTo>
                    <a:pt x="601" y="967"/>
                    <a:pt x="635" y="767"/>
                    <a:pt x="701" y="667"/>
                  </a:cubicBezTo>
                  <a:cubicBezTo>
                    <a:pt x="701" y="601"/>
                    <a:pt x="701" y="534"/>
                    <a:pt x="701" y="500"/>
                  </a:cubicBezTo>
                  <a:cubicBezTo>
                    <a:pt x="701" y="400"/>
                    <a:pt x="701" y="300"/>
                    <a:pt x="701" y="234"/>
                  </a:cubicBezTo>
                  <a:cubicBezTo>
                    <a:pt x="668" y="134"/>
                    <a:pt x="601" y="0"/>
                    <a:pt x="5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0" name="Google Shape;2570;p58"/>
            <p:cNvSpPr/>
            <p:nvPr/>
          </p:nvSpPr>
          <p:spPr>
            <a:xfrm>
              <a:off x="3170087" y="2448218"/>
              <a:ext cx="30053" cy="53367"/>
            </a:xfrm>
            <a:custGeom>
              <a:avLst/>
              <a:gdLst/>
              <a:ahLst/>
              <a:cxnLst/>
              <a:rect l="l" t="t" r="r" b="b"/>
              <a:pathLst>
                <a:path w="602" h="1069" extrusionOk="0">
                  <a:moveTo>
                    <a:pt x="168" y="1"/>
                  </a:moveTo>
                  <a:cubicBezTo>
                    <a:pt x="34" y="268"/>
                    <a:pt x="1" y="535"/>
                    <a:pt x="68" y="768"/>
                  </a:cubicBezTo>
                  <a:cubicBezTo>
                    <a:pt x="101" y="1068"/>
                    <a:pt x="168" y="1068"/>
                    <a:pt x="535" y="1068"/>
                  </a:cubicBezTo>
                  <a:cubicBezTo>
                    <a:pt x="601" y="768"/>
                    <a:pt x="568" y="435"/>
                    <a:pt x="401" y="168"/>
                  </a:cubicBezTo>
                  <a:cubicBezTo>
                    <a:pt x="401" y="101"/>
                    <a:pt x="268" y="68"/>
                    <a:pt x="1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1" name="Google Shape;2571;p58"/>
            <p:cNvSpPr/>
            <p:nvPr/>
          </p:nvSpPr>
          <p:spPr>
            <a:xfrm>
              <a:off x="4522282" y="2349970"/>
              <a:ext cx="28356" cy="47127"/>
            </a:xfrm>
            <a:custGeom>
              <a:avLst/>
              <a:gdLst/>
              <a:ahLst/>
              <a:cxnLst/>
              <a:rect l="l" t="t" r="r" b="b"/>
              <a:pathLst>
                <a:path w="568" h="944" extrusionOk="0">
                  <a:moveTo>
                    <a:pt x="334" y="1"/>
                  </a:moveTo>
                  <a:cubicBezTo>
                    <a:pt x="134" y="201"/>
                    <a:pt x="1" y="435"/>
                    <a:pt x="1" y="735"/>
                  </a:cubicBezTo>
                  <a:cubicBezTo>
                    <a:pt x="34" y="835"/>
                    <a:pt x="134" y="902"/>
                    <a:pt x="234" y="935"/>
                  </a:cubicBezTo>
                  <a:cubicBezTo>
                    <a:pt x="253" y="941"/>
                    <a:pt x="271" y="944"/>
                    <a:pt x="289" y="944"/>
                  </a:cubicBezTo>
                  <a:cubicBezTo>
                    <a:pt x="370" y="944"/>
                    <a:pt x="447" y="889"/>
                    <a:pt x="501" y="835"/>
                  </a:cubicBezTo>
                  <a:cubicBezTo>
                    <a:pt x="568" y="568"/>
                    <a:pt x="501" y="234"/>
                    <a:pt x="3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2" name="Google Shape;2572;p58"/>
            <p:cNvSpPr/>
            <p:nvPr/>
          </p:nvSpPr>
          <p:spPr>
            <a:xfrm>
              <a:off x="3248365" y="2414919"/>
              <a:ext cx="31701" cy="53367"/>
            </a:xfrm>
            <a:custGeom>
              <a:avLst/>
              <a:gdLst/>
              <a:ahLst/>
              <a:cxnLst/>
              <a:rect l="l" t="t" r="r" b="b"/>
              <a:pathLst>
                <a:path w="635" h="1069" extrusionOk="0">
                  <a:moveTo>
                    <a:pt x="568" y="1"/>
                  </a:moveTo>
                  <a:lnTo>
                    <a:pt x="568" y="1"/>
                  </a:lnTo>
                  <a:cubicBezTo>
                    <a:pt x="334" y="168"/>
                    <a:pt x="201" y="401"/>
                    <a:pt x="134" y="635"/>
                  </a:cubicBezTo>
                  <a:cubicBezTo>
                    <a:pt x="1" y="968"/>
                    <a:pt x="67" y="1068"/>
                    <a:pt x="501" y="1068"/>
                  </a:cubicBezTo>
                  <a:cubicBezTo>
                    <a:pt x="634" y="735"/>
                    <a:pt x="634" y="368"/>
                    <a:pt x="5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3" name="Google Shape;2573;p58"/>
            <p:cNvSpPr/>
            <p:nvPr/>
          </p:nvSpPr>
          <p:spPr>
            <a:xfrm>
              <a:off x="4578944" y="2404935"/>
              <a:ext cx="26659" cy="50022"/>
            </a:xfrm>
            <a:custGeom>
              <a:avLst/>
              <a:gdLst/>
              <a:ahLst/>
              <a:cxnLst/>
              <a:rect l="l" t="t" r="r" b="b"/>
              <a:pathLst>
                <a:path w="534" h="1002" extrusionOk="0">
                  <a:moveTo>
                    <a:pt x="334" y="1"/>
                  </a:moveTo>
                  <a:cubicBezTo>
                    <a:pt x="100" y="268"/>
                    <a:pt x="0" y="601"/>
                    <a:pt x="0" y="935"/>
                  </a:cubicBezTo>
                  <a:lnTo>
                    <a:pt x="467" y="1001"/>
                  </a:lnTo>
                  <a:cubicBezTo>
                    <a:pt x="534" y="668"/>
                    <a:pt x="500" y="301"/>
                    <a:pt x="3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4" name="Google Shape;2574;p58"/>
            <p:cNvSpPr/>
            <p:nvPr/>
          </p:nvSpPr>
          <p:spPr>
            <a:xfrm>
              <a:off x="4827057" y="1149333"/>
              <a:ext cx="61654" cy="146572"/>
            </a:xfrm>
            <a:custGeom>
              <a:avLst/>
              <a:gdLst/>
              <a:ahLst/>
              <a:cxnLst/>
              <a:rect l="l" t="t" r="r" b="b"/>
              <a:pathLst>
                <a:path w="1235" h="2936" extrusionOk="0">
                  <a:moveTo>
                    <a:pt x="34" y="0"/>
                  </a:moveTo>
                  <a:cubicBezTo>
                    <a:pt x="0" y="67"/>
                    <a:pt x="0" y="134"/>
                    <a:pt x="0" y="134"/>
                  </a:cubicBezTo>
                  <a:cubicBezTo>
                    <a:pt x="367" y="901"/>
                    <a:pt x="667" y="1702"/>
                    <a:pt x="834" y="2536"/>
                  </a:cubicBezTo>
                  <a:cubicBezTo>
                    <a:pt x="834" y="2669"/>
                    <a:pt x="868" y="2769"/>
                    <a:pt x="934" y="2869"/>
                  </a:cubicBezTo>
                  <a:cubicBezTo>
                    <a:pt x="968" y="2902"/>
                    <a:pt x="1034" y="2936"/>
                    <a:pt x="1101" y="2936"/>
                  </a:cubicBezTo>
                  <a:cubicBezTo>
                    <a:pt x="1134" y="2902"/>
                    <a:pt x="1168" y="2869"/>
                    <a:pt x="1201" y="2836"/>
                  </a:cubicBezTo>
                  <a:cubicBezTo>
                    <a:pt x="1234" y="2769"/>
                    <a:pt x="1234" y="2669"/>
                    <a:pt x="1201" y="2602"/>
                  </a:cubicBezTo>
                  <a:cubicBezTo>
                    <a:pt x="1134" y="1868"/>
                    <a:pt x="901" y="1168"/>
                    <a:pt x="534" y="534"/>
                  </a:cubicBezTo>
                  <a:cubicBezTo>
                    <a:pt x="401" y="301"/>
                    <a:pt x="234" y="134"/>
                    <a:pt x="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5" name="Google Shape;2575;p58"/>
            <p:cNvSpPr/>
            <p:nvPr/>
          </p:nvSpPr>
          <p:spPr>
            <a:xfrm>
              <a:off x="4817073" y="1229259"/>
              <a:ext cx="43333" cy="74135"/>
            </a:xfrm>
            <a:custGeom>
              <a:avLst/>
              <a:gdLst/>
              <a:ahLst/>
              <a:cxnLst/>
              <a:rect l="l" t="t" r="r" b="b"/>
              <a:pathLst>
                <a:path w="868" h="1485" extrusionOk="0">
                  <a:moveTo>
                    <a:pt x="0" y="1"/>
                  </a:moveTo>
                  <a:lnTo>
                    <a:pt x="0" y="1"/>
                  </a:lnTo>
                  <a:cubicBezTo>
                    <a:pt x="167" y="468"/>
                    <a:pt x="267" y="901"/>
                    <a:pt x="434" y="1301"/>
                  </a:cubicBezTo>
                  <a:cubicBezTo>
                    <a:pt x="484" y="1435"/>
                    <a:pt x="550" y="1485"/>
                    <a:pt x="626" y="1485"/>
                  </a:cubicBezTo>
                  <a:cubicBezTo>
                    <a:pt x="701" y="1485"/>
                    <a:pt x="784" y="1435"/>
                    <a:pt x="867" y="1368"/>
                  </a:cubicBezTo>
                  <a:cubicBezTo>
                    <a:pt x="701" y="834"/>
                    <a:pt x="400" y="367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6" name="Google Shape;2576;p58"/>
            <p:cNvSpPr/>
            <p:nvPr/>
          </p:nvSpPr>
          <p:spPr>
            <a:xfrm>
              <a:off x="5128438" y="1267300"/>
              <a:ext cx="143278" cy="69941"/>
            </a:xfrm>
            <a:custGeom>
              <a:avLst/>
              <a:gdLst/>
              <a:ahLst/>
              <a:cxnLst/>
              <a:rect l="l" t="t" r="r" b="b"/>
              <a:pathLst>
                <a:path w="2870" h="1401" extrusionOk="0">
                  <a:moveTo>
                    <a:pt x="1880" y="1"/>
                  </a:moveTo>
                  <a:cubicBezTo>
                    <a:pt x="1843" y="1"/>
                    <a:pt x="1806" y="2"/>
                    <a:pt x="1769" y="6"/>
                  </a:cubicBezTo>
                  <a:cubicBezTo>
                    <a:pt x="1535" y="6"/>
                    <a:pt x="1302" y="39"/>
                    <a:pt x="1068" y="139"/>
                  </a:cubicBezTo>
                  <a:cubicBezTo>
                    <a:pt x="668" y="306"/>
                    <a:pt x="301" y="606"/>
                    <a:pt x="68" y="973"/>
                  </a:cubicBezTo>
                  <a:cubicBezTo>
                    <a:pt x="34" y="1006"/>
                    <a:pt x="1" y="1040"/>
                    <a:pt x="1" y="1073"/>
                  </a:cubicBezTo>
                  <a:cubicBezTo>
                    <a:pt x="1" y="1169"/>
                    <a:pt x="42" y="1204"/>
                    <a:pt x="103" y="1204"/>
                  </a:cubicBezTo>
                  <a:cubicBezTo>
                    <a:pt x="255" y="1204"/>
                    <a:pt x="530" y="987"/>
                    <a:pt x="601" y="940"/>
                  </a:cubicBezTo>
                  <a:cubicBezTo>
                    <a:pt x="625" y="916"/>
                    <a:pt x="649" y="905"/>
                    <a:pt x="672" y="905"/>
                  </a:cubicBezTo>
                  <a:cubicBezTo>
                    <a:pt x="715" y="905"/>
                    <a:pt x="758" y="942"/>
                    <a:pt x="801" y="1006"/>
                  </a:cubicBezTo>
                  <a:cubicBezTo>
                    <a:pt x="868" y="1073"/>
                    <a:pt x="868" y="1107"/>
                    <a:pt x="902" y="1173"/>
                  </a:cubicBezTo>
                  <a:cubicBezTo>
                    <a:pt x="1008" y="1325"/>
                    <a:pt x="1176" y="1401"/>
                    <a:pt x="1346" y="1401"/>
                  </a:cubicBezTo>
                  <a:cubicBezTo>
                    <a:pt x="1551" y="1401"/>
                    <a:pt x="1760" y="1291"/>
                    <a:pt x="1869" y="1073"/>
                  </a:cubicBezTo>
                  <a:cubicBezTo>
                    <a:pt x="1869" y="1040"/>
                    <a:pt x="1902" y="1006"/>
                    <a:pt x="1902" y="973"/>
                  </a:cubicBezTo>
                  <a:cubicBezTo>
                    <a:pt x="1969" y="806"/>
                    <a:pt x="1869" y="573"/>
                    <a:pt x="2069" y="506"/>
                  </a:cubicBezTo>
                  <a:cubicBezTo>
                    <a:pt x="2236" y="506"/>
                    <a:pt x="2369" y="539"/>
                    <a:pt x="2503" y="573"/>
                  </a:cubicBezTo>
                  <a:cubicBezTo>
                    <a:pt x="2603" y="573"/>
                    <a:pt x="2870" y="473"/>
                    <a:pt x="2736" y="339"/>
                  </a:cubicBezTo>
                  <a:cubicBezTo>
                    <a:pt x="2497" y="130"/>
                    <a:pt x="2203" y="1"/>
                    <a:pt x="1880" y="1"/>
                  </a:cubicBezTo>
                  <a:close/>
                </a:path>
              </a:pathLst>
            </a:custGeom>
            <a:solidFill>
              <a:srgbClr val="1914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073122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52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2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áº¿t quáº£ hÃ¬nh áº£nh cho dá»n dáº¹p hoáº¡t hÃ¬n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2046561" y="114300"/>
            <a:ext cx="5102359" cy="69249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405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DỌN NHÀ ĐÓN TẾT</a:t>
            </a:r>
          </a:p>
        </p:txBody>
      </p:sp>
    </p:spTree>
    <p:extLst>
      <p:ext uri="{BB962C8B-B14F-4D97-AF65-F5344CB8AC3E}">
        <p14:creationId xmlns:p14="http://schemas.microsoft.com/office/powerpoint/2010/main" val="1777568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5900" y="228600"/>
            <a:ext cx="6172200" cy="857250"/>
          </a:xfrm>
        </p:spPr>
        <p:txBody>
          <a:bodyPr/>
          <a:lstStyle/>
          <a:p>
            <a:pPr algn="ctr"/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NỘI DUNG – LUẬT CHƠI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5900" y="1177528"/>
            <a:ext cx="6172200" cy="3394472"/>
          </a:xfrm>
        </p:spPr>
        <p:txBody>
          <a:bodyPr>
            <a:normAutofit/>
          </a:bodyPr>
          <a:lstStyle/>
          <a:p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Sắp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Tết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rồi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>
                <a:latin typeface="Times New Roman" pitchFamily="18" charset="0"/>
                <a:cs typeface="Times New Roman" pitchFamily="18" charset="0"/>
              </a:rPr>
              <a:t>bố</a:t>
            </a:r>
            <a:r>
              <a:rPr lang="en-US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dọn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dẹp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đón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Tết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nhé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vứt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bừa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bộn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cất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căn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trở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sạch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cất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vi-VN" sz="1800" dirty="0">
                <a:latin typeface="Times New Roman" pitchFamily="18" charset="0"/>
                <a:cs typeface="Times New Roman" pitchFamily="18" charset="0"/>
              </a:rPr>
              <a:t>ơi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suy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nghĩ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20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giây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951" y="3086100"/>
            <a:ext cx="2386991" cy="1410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91788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6" name="Google Shape;1776;p43"/>
          <p:cNvSpPr txBox="1">
            <a:spLocks noGrp="1"/>
          </p:cNvSpPr>
          <p:nvPr>
            <p:ph type="title"/>
          </p:nvPr>
        </p:nvSpPr>
        <p:spPr>
          <a:xfrm>
            <a:off x="2464255" y="1410667"/>
            <a:ext cx="4062215" cy="121973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77" name="Google Shape;1777;p43"/>
          <p:cNvSpPr txBox="1">
            <a:spLocks noGrp="1"/>
          </p:cNvSpPr>
          <p:nvPr>
            <p:ph type="title" idx="2"/>
          </p:nvPr>
        </p:nvSpPr>
        <p:spPr>
          <a:xfrm>
            <a:off x="3657559" y="71540"/>
            <a:ext cx="2129100" cy="1379700"/>
          </a:xfrm>
          <a:prstGeom prst="rect">
            <a:avLst/>
          </a:prstGeom>
        </p:spPr>
        <p:txBody>
          <a:bodyPr spcFirstLastPara="1" wrap="square" lIns="91425" tIns="91425" rIns="0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01</a:t>
            </a:r>
            <a:endParaRPr dirty="0"/>
          </a:p>
        </p:txBody>
      </p:sp>
      <p:grpSp>
        <p:nvGrpSpPr>
          <p:cNvPr id="1779" name="Google Shape;1779;p43"/>
          <p:cNvGrpSpPr/>
          <p:nvPr/>
        </p:nvGrpSpPr>
        <p:grpSpPr>
          <a:xfrm>
            <a:off x="6336582" y="2157568"/>
            <a:ext cx="2019247" cy="2985928"/>
            <a:chOff x="875223" y="1775436"/>
            <a:chExt cx="619116" cy="990555"/>
          </a:xfrm>
        </p:grpSpPr>
        <p:sp>
          <p:nvSpPr>
            <p:cNvPr id="1780" name="Google Shape;1780;p43"/>
            <p:cNvSpPr/>
            <p:nvPr/>
          </p:nvSpPr>
          <p:spPr>
            <a:xfrm>
              <a:off x="987952" y="2242026"/>
              <a:ext cx="463895" cy="391471"/>
            </a:xfrm>
            <a:custGeom>
              <a:avLst/>
              <a:gdLst/>
              <a:ahLst/>
              <a:cxnLst/>
              <a:rect l="l" t="t" r="r" b="b"/>
              <a:pathLst>
                <a:path w="8045" h="6789" extrusionOk="0">
                  <a:moveTo>
                    <a:pt x="4322" y="1"/>
                  </a:moveTo>
                  <a:cubicBezTo>
                    <a:pt x="3124" y="1"/>
                    <a:pt x="2516" y="330"/>
                    <a:pt x="2516" y="330"/>
                  </a:cubicBezTo>
                  <a:cubicBezTo>
                    <a:pt x="2516" y="330"/>
                    <a:pt x="890" y="634"/>
                    <a:pt x="348" y="3062"/>
                  </a:cubicBezTo>
                  <a:cubicBezTo>
                    <a:pt x="1" y="4450"/>
                    <a:pt x="543" y="5902"/>
                    <a:pt x="1692" y="6748"/>
                  </a:cubicBezTo>
                  <a:cubicBezTo>
                    <a:pt x="1692" y="6748"/>
                    <a:pt x="2869" y="6789"/>
                    <a:pt x="4061" y="6789"/>
                  </a:cubicBezTo>
                  <a:cubicBezTo>
                    <a:pt x="5167" y="6789"/>
                    <a:pt x="6285" y="6753"/>
                    <a:pt x="6483" y="6618"/>
                  </a:cubicBezTo>
                  <a:cubicBezTo>
                    <a:pt x="8044" y="5620"/>
                    <a:pt x="7632" y="439"/>
                    <a:pt x="5595" y="114"/>
                  </a:cubicBezTo>
                  <a:cubicBezTo>
                    <a:pt x="5115" y="32"/>
                    <a:pt x="4691" y="1"/>
                    <a:pt x="432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1" name="Google Shape;1781;p43"/>
            <p:cNvSpPr/>
            <p:nvPr/>
          </p:nvSpPr>
          <p:spPr>
            <a:xfrm>
              <a:off x="1236761" y="1807957"/>
              <a:ext cx="257578" cy="203145"/>
            </a:xfrm>
            <a:custGeom>
              <a:avLst/>
              <a:gdLst/>
              <a:ahLst/>
              <a:cxnLst/>
              <a:rect l="l" t="t" r="r" b="b"/>
              <a:pathLst>
                <a:path w="4467" h="3523" extrusionOk="0">
                  <a:moveTo>
                    <a:pt x="2718" y="1"/>
                  </a:moveTo>
                  <a:cubicBezTo>
                    <a:pt x="2700" y="1"/>
                    <a:pt x="2683" y="4"/>
                    <a:pt x="2667" y="10"/>
                  </a:cubicBezTo>
                  <a:cubicBezTo>
                    <a:pt x="2580" y="32"/>
                    <a:pt x="2472" y="118"/>
                    <a:pt x="2515" y="465"/>
                  </a:cubicBezTo>
                  <a:cubicBezTo>
                    <a:pt x="2624" y="1354"/>
                    <a:pt x="1930" y="1918"/>
                    <a:pt x="1670" y="2091"/>
                  </a:cubicBezTo>
                  <a:cubicBezTo>
                    <a:pt x="1843" y="1679"/>
                    <a:pt x="1778" y="1181"/>
                    <a:pt x="1496" y="834"/>
                  </a:cubicBezTo>
                  <a:cubicBezTo>
                    <a:pt x="1449" y="770"/>
                    <a:pt x="1378" y="730"/>
                    <a:pt x="1301" y="730"/>
                  </a:cubicBezTo>
                  <a:cubicBezTo>
                    <a:pt x="1273" y="730"/>
                    <a:pt x="1244" y="736"/>
                    <a:pt x="1214" y="747"/>
                  </a:cubicBezTo>
                  <a:cubicBezTo>
                    <a:pt x="1106" y="812"/>
                    <a:pt x="1041" y="1029"/>
                    <a:pt x="1063" y="1354"/>
                  </a:cubicBezTo>
                  <a:cubicBezTo>
                    <a:pt x="1106" y="2048"/>
                    <a:pt x="759" y="2698"/>
                    <a:pt x="130" y="3045"/>
                  </a:cubicBezTo>
                  <a:cubicBezTo>
                    <a:pt x="130" y="3067"/>
                    <a:pt x="109" y="3089"/>
                    <a:pt x="130" y="3110"/>
                  </a:cubicBezTo>
                  <a:cubicBezTo>
                    <a:pt x="130" y="3132"/>
                    <a:pt x="152" y="3132"/>
                    <a:pt x="174" y="3132"/>
                  </a:cubicBezTo>
                  <a:cubicBezTo>
                    <a:pt x="824" y="2764"/>
                    <a:pt x="1193" y="2070"/>
                    <a:pt x="1149" y="1333"/>
                  </a:cubicBezTo>
                  <a:cubicBezTo>
                    <a:pt x="1128" y="921"/>
                    <a:pt x="1214" y="856"/>
                    <a:pt x="1258" y="834"/>
                  </a:cubicBezTo>
                  <a:cubicBezTo>
                    <a:pt x="1271" y="821"/>
                    <a:pt x="1285" y="816"/>
                    <a:pt x="1301" y="816"/>
                  </a:cubicBezTo>
                  <a:cubicBezTo>
                    <a:pt x="1339" y="816"/>
                    <a:pt x="1385" y="847"/>
                    <a:pt x="1431" y="877"/>
                  </a:cubicBezTo>
                  <a:cubicBezTo>
                    <a:pt x="1713" y="1268"/>
                    <a:pt x="1756" y="1766"/>
                    <a:pt x="1540" y="2178"/>
                  </a:cubicBezTo>
                  <a:cubicBezTo>
                    <a:pt x="1518" y="2178"/>
                    <a:pt x="1518" y="2200"/>
                    <a:pt x="1540" y="2222"/>
                  </a:cubicBezTo>
                  <a:lnTo>
                    <a:pt x="1583" y="2222"/>
                  </a:lnTo>
                  <a:cubicBezTo>
                    <a:pt x="1583" y="2222"/>
                    <a:pt x="2732" y="1614"/>
                    <a:pt x="2602" y="444"/>
                  </a:cubicBezTo>
                  <a:cubicBezTo>
                    <a:pt x="2559" y="249"/>
                    <a:pt x="2624" y="118"/>
                    <a:pt x="2667" y="75"/>
                  </a:cubicBezTo>
                  <a:cubicBezTo>
                    <a:pt x="2675" y="73"/>
                    <a:pt x="2684" y="71"/>
                    <a:pt x="2694" y="71"/>
                  </a:cubicBezTo>
                  <a:cubicBezTo>
                    <a:pt x="2769" y="71"/>
                    <a:pt x="2900" y="142"/>
                    <a:pt x="3014" y="314"/>
                  </a:cubicBezTo>
                  <a:cubicBezTo>
                    <a:pt x="3274" y="769"/>
                    <a:pt x="3231" y="1354"/>
                    <a:pt x="2927" y="1788"/>
                  </a:cubicBezTo>
                  <a:cubicBezTo>
                    <a:pt x="2754" y="2005"/>
                    <a:pt x="2624" y="2156"/>
                    <a:pt x="2602" y="2178"/>
                  </a:cubicBezTo>
                  <a:cubicBezTo>
                    <a:pt x="2584" y="2214"/>
                    <a:pt x="2624" y="2249"/>
                    <a:pt x="2652" y="2249"/>
                  </a:cubicBezTo>
                  <a:cubicBezTo>
                    <a:pt x="2658" y="2249"/>
                    <a:pt x="2663" y="2247"/>
                    <a:pt x="2667" y="2243"/>
                  </a:cubicBezTo>
                  <a:cubicBezTo>
                    <a:pt x="2797" y="2113"/>
                    <a:pt x="2906" y="1983"/>
                    <a:pt x="2992" y="1831"/>
                  </a:cubicBezTo>
                  <a:cubicBezTo>
                    <a:pt x="3289" y="1492"/>
                    <a:pt x="3773" y="1007"/>
                    <a:pt x="4058" y="1007"/>
                  </a:cubicBezTo>
                  <a:cubicBezTo>
                    <a:pt x="4064" y="1007"/>
                    <a:pt x="4070" y="1007"/>
                    <a:pt x="4076" y="1007"/>
                  </a:cubicBezTo>
                  <a:cubicBezTo>
                    <a:pt x="4163" y="1007"/>
                    <a:pt x="4228" y="1072"/>
                    <a:pt x="4250" y="1137"/>
                  </a:cubicBezTo>
                  <a:cubicBezTo>
                    <a:pt x="4336" y="1419"/>
                    <a:pt x="4293" y="1723"/>
                    <a:pt x="4098" y="1961"/>
                  </a:cubicBezTo>
                  <a:cubicBezTo>
                    <a:pt x="3631" y="2713"/>
                    <a:pt x="2440" y="3446"/>
                    <a:pt x="454" y="3446"/>
                  </a:cubicBezTo>
                  <a:cubicBezTo>
                    <a:pt x="321" y="3446"/>
                    <a:pt x="184" y="3442"/>
                    <a:pt x="44" y="3436"/>
                  </a:cubicBezTo>
                  <a:cubicBezTo>
                    <a:pt x="22" y="3436"/>
                    <a:pt x="0" y="3457"/>
                    <a:pt x="0" y="3479"/>
                  </a:cubicBezTo>
                  <a:cubicBezTo>
                    <a:pt x="0" y="3501"/>
                    <a:pt x="22" y="3522"/>
                    <a:pt x="44" y="3522"/>
                  </a:cubicBezTo>
                  <a:lnTo>
                    <a:pt x="477" y="3522"/>
                  </a:lnTo>
                  <a:cubicBezTo>
                    <a:pt x="2472" y="3522"/>
                    <a:pt x="3686" y="2764"/>
                    <a:pt x="4185" y="2026"/>
                  </a:cubicBezTo>
                  <a:cubicBezTo>
                    <a:pt x="4402" y="1679"/>
                    <a:pt x="4467" y="1333"/>
                    <a:pt x="4358" y="1094"/>
                  </a:cubicBezTo>
                  <a:cubicBezTo>
                    <a:pt x="4315" y="1007"/>
                    <a:pt x="4206" y="942"/>
                    <a:pt x="4120" y="942"/>
                  </a:cubicBezTo>
                  <a:cubicBezTo>
                    <a:pt x="4111" y="942"/>
                    <a:pt x="4102" y="941"/>
                    <a:pt x="4093" y="941"/>
                  </a:cubicBezTo>
                  <a:cubicBezTo>
                    <a:pt x="3814" y="941"/>
                    <a:pt x="3460" y="1256"/>
                    <a:pt x="3166" y="1549"/>
                  </a:cubicBezTo>
                  <a:cubicBezTo>
                    <a:pt x="3339" y="1137"/>
                    <a:pt x="3317" y="682"/>
                    <a:pt x="3079" y="292"/>
                  </a:cubicBezTo>
                  <a:cubicBezTo>
                    <a:pt x="2968" y="107"/>
                    <a:pt x="2825" y="1"/>
                    <a:pt x="271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2" name="Google Shape;1782;p43"/>
            <p:cNvSpPr/>
            <p:nvPr/>
          </p:nvSpPr>
          <p:spPr>
            <a:xfrm>
              <a:off x="920488" y="1775436"/>
              <a:ext cx="253830" cy="209430"/>
            </a:xfrm>
            <a:custGeom>
              <a:avLst/>
              <a:gdLst/>
              <a:ahLst/>
              <a:cxnLst/>
              <a:rect l="l" t="t" r="r" b="b"/>
              <a:pathLst>
                <a:path w="4402" h="3632" extrusionOk="0">
                  <a:moveTo>
                    <a:pt x="1805" y="1"/>
                  </a:moveTo>
                  <a:cubicBezTo>
                    <a:pt x="1684" y="1"/>
                    <a:pt x="1542" y="104"/>
                    <a:pt x="1431" y="271"/>
                  </a:cubicBezTo>
                  <a:cubicBezTo>
                    <a:pt x="1193" y="661"/>
                    <a:pt x="1149" y="1116"/>
                    <a:pt x="1301" y="1550"/>
                  </a:cubicBezTo>
                  <a:cubicBezTo>
                    <a:pt x="1019" y="1203"/>
                    <a:pt x="651" y="899"/>
                    <a:pt x="390" y="899"/>
                  </a:cubicBezTo>
                  <a:cubicBezTo>
                    <a:pt x="282" y="899"/>
                    <a:pt x="174" y="964"/>
                    <a:pt x="130" y="1051"/>
                  </a:cubicBezTo>
                  <a:cubicBezTo>
                    <a:pt x="0" y="1268"/>
                    <a:pt x="65" y="1615"/>
                    <a:pt x="260" y="1983"/>
                  </a:cubicBezTo>
                  <a:cubicBezTo>
                    <a:pt x="737" y="2786"/>
                    <a:pt x="1995" y="3631"/>
                    <a:pt x="4163" y="3631"/>
                  </a:cubicBezTo>
                  <a:lnTo>
                    <a:pt x="4358" y="3588"/>
                  </a:lnTo>
                  <a:cubicBezTo>
                    <a:pt x="4380" y="3588"/>
                    <a:pt x="4401" y="3566"/>
                    <a:pt x="4401" y="3544"/>
                  </a:cubicBezTo>
                  <a:cubicBezTo>
                    <a:pt x="4401" y="3523"/>
                    <a:pt x="4380" y="3501"/>
                    <a:pt x="4358" y="3501"/>
                  </a:cubicBezTo>
                  <a:cubicBezTo>
                    <a:pt x="4302" y="3502"/>
                    <a:pt x="4247" y="3503"/>
                    <a:pt x="4192" y="3503"/>
                  </a:cubicBezTo>
                  <a:cubicBezTo>
                    <a:pt x="2081" y="3503"/>
                    <a:pt x="834" y="2700"/>
                    <a:pt x="369" y="1897"/>
                  </a:cubicBezTo>
                  <a:cubicBezTo>
                    <a:pt x="195" y="1658"/>
                    <a:pt x="130" y="1355"/>
                    <a:pt x="239" y="1073"/>
                  </a:cubicBezTo>
                  <a:cubicBezTo>
                    <a:pt x="282" y="1008"/>
                    <a:pt x="347" y="964"/>
                    <a:pt x="412" y="943"/>
                  </a:cubicBezTo>
                  <a:cubicBezTo>
                    <a:pt x="716" y="943"/>
                    <a:pt x="1171" y="1441"/>
                    <a:pt x="1474" y="1810"/>
                  </a:cubicBezTo>
                  <a:cubicBezTo>
                    <a:pt x="1561" y="1962"/>
                    <a:pt x="1670" y="2092"/>
                    <a:pt x="1778" y="2222"/>
                  </a:cubicBezTo>
                  <a:cubicBezTo>
                    <a:pt x="1789" y="2233"/>
                    <a:pt x="1800" y="2238"/>
                    <a:pt x="1810" y="2238"/>
                  </a:cubicBezTo>
                  <a:cubicBezTo>
                    <a:pt x="1821" y="2238"/>
                    <a:pt x="1832" y="2233"/>
                    <a:pt x="1843" y="2222"/>
                  </a:cubicBezTo>
                  <a:cubicBezTo>
                    <a:pt x="1865" y="2200"/>
                    <a:pt x="1865" y="2178"/>
                    <a:pt x="1843" y="2157"/>
                  </a:cubicBezTo>
                  <a:cubicBezTo>
                    <a:pt x="1821" y="2135"/>
                    <a:pt x="1713" y="1962"/>
                    <a:pt x="1539" y="1767"/>
                  </a:cubicBezTo>
                  <a:cubicBezTo>
                    <a:pt x="1236" y="1311"/>
                    <a:pt x="1236" y="748"/>
                    <a:pt x="1518" y="292"/>
                  </a:cubicBezTo>
                  <a:cubicBezTo>
                    <a:pt x="1613" y="121"/>
                    <a:pt x="1742" y="50"/>
                    <a:pt x="1816" y="50"/>
                  </a:cubicBezTo>
                  <a:cubicBezTo>
                    <a:pt x="1826" y="50"/>
                    <a:pt x="1835" y="51"/>
                    <a:pt x="1843" y="54"/>
                  </a:cubicBezTo>
                  <a:cubicBezTo>
                    <a:pt x="1908" y="97"/>
                    <a:pt x="1951" y="227"/>
                    <a:pt x="1908" y="422"/>
                  </a:cubicBezTo>
                  <a:cubicBezTo>
                    <a:pt x="1735" y="1593"/>
                    <a:pt x="2862" y="2243"/>
                    <a:pt x="2862" y="2243"/>
                  </a:cubicBezTo>
                  <a:lnTo>
                    <a:pt x="2905" y="2243"/>
                  </a:lnTo>
                  <a:cubicBezTo>
                    <a:pt x="2927" y="2222"/>
                    <a:pt x="2927" y="2200"/>
                    <a:pt x="2905" y="2200"/>
                  </a:cubicBezTo>
                  <a:cubicBezTo>
                    <a:pt x="2667" y="1571"/>
                    <a:pt x="2862" y="1073"/>
                    <a:pt x="3057" y="899"/>
                  </a:cubicBezTo>
                  <a:cubicBezTo>
                    <a:pt x="3105" y="868"/>
                    <a:pt x="3164" y="847"/>
                    <a:pt x="3201" y="847"/>
                  </a:cubicBezTo>
                  <a:cubicBezTo>
                    <a:pt x="3214" y="847"/>
                    <a:pt x="3225" y="850"/>
                    <a:pt x="3231" y="856"/>
                  </a:cubicBezTo>
                  <a:cubicBezTo>
                    <a:pt x="3274" y="878"/>
                    <a:pt x="3382" y="964"/>
                    <a:pt x="3317" y="1376"/>
                  </a:cubicBezTo>
                  <a:cubicBezTo>
                    <a:pt x="3252" y="2113"/>
                    <a:pt x="3621" y="2807"/>
                    <a:pt x="4228" y="3197"/>
                  </a:cubicBezTo>
                  <a:lnTo>
                    <a:pt x="4293" y="3197"/>
                  </a:lnTo>
                  <a:cubicBezTo>
                    <a:pt x="4315" y="3176"/>
                    <a:pt x="4293" y="3132"/>
                    <a:pt x="4271" y="3132"/>
                  </a:cubicBezTo>
                  <a:cubicBezTo>
                    <a:pt x="3686" y="2764"/>
                    <a:pt x="3339" y="2092"/>
                    <a:pt x="3404" y="1398"/>
                  </a:cubicBezTo>
                  <a:cubicBezTo>
                    <a:pt x="3447" y="1073"/>
                    <a:pt x="3404" y="856"/>
                    <a:pt x="3274" y="791"/>
                  </a:cubicBezTo>
                  <a:cubicBezTo>
                    <a:pt x="3250" y="779"/>
                    <a:pt x="3224" y="773"/>
                    <a:pt x="3198" y="773"/>
                  </a:cubicBezTo>
                  <a:cubicBezTo>
                    <a:pt x="3130" y="773"/>
                    <a:pt x="3061" y="809"/>
                    <a:pt x="3014" y="856"/>
                  </a:cubicBezTo>
                  <a:cubicBezTo>
                    <a:pt x="2710" y="1203"/>
                    <a:pt x="2624" y="1701"/>
                    <a:pt x="2797" y="2113"/>
                  </a:cubicBezTo>
                  <a:cubicBezTo>
                    <a:pt x="2515" y="1940"/>
                    <a:pt x="1843" y="1355"/>
                    <a:pt x="1973" y="466"/>
                  </a:cubicBezTo>
                  <a:cubicBezTo>
                    <a:pt x="2038" y="119"/>
                    <a:pt x="1930" y="32"/>
                    <a:pt x="1865" y="10"/>
                  </a:cubicBezTo>
                  <a:cubicBezTo>
                    <a:pt x="1846" y="4"/>
                    <a:pt x="1825" y="1"/>
                    <a:pt x="18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3" name="Google Shape;1783;p43"/>
            <p:cNvSpPr/>
            <p:nvPr/>
          </p:nvSpPr>
          <p:spPr>
            <a:xfrm>
              <a:off x="875223" y="1949456"/>
              <a:ext cx="446596" cy="391009"/>
            </a:xfrm>
            <a:custGeom>
              <a:avLst/>
              <a:gdLst/>
              <a:ahLst/>
              <a:cxnLst/>
              <a:rect l="l" t="t" r="r" b="b"/>
              <a:pathLst>
                <a:path w="7745" h="6781" extrusionOk="0">
                  <a:moveTo>
                    <a:pt x="5694" y="0"/>
                  </a:moveTo>
                  <a:cubicBezTo>
                    <a:pt x="4128" y="0"/>
                    <a:pt x="1" y="1722"/>
                    <a:pt x="156" y="2326"/>
                  </a:cubicBezTo>
                  <a:cubicBezTo>
                    <a:pt x="330" y="3020"/>
                    <a:pt x="720" y="4689"/>
                    <a:pt x="1154" y="4732"/>
                  </a:cubicBezTo>
                  <a:cubicBezTo>
                    <a:pt x="1162" y="4733"/>
                    <a:pt x="1172" y="4734"/>
                    <a:pt x="1182" y="4734"/>
                  </a:cubicBezTo>
                  <a:cubicBezTo>
                    <a:pt x="1700" y="4734"/>
                    <a:pt x="4492" y="3692"/>
                    <a:pt x="4493" y="3692"/>
                  </a:cubicBezTo>
                  <a:lnTo>
                    <a:pt x="4493" y="3692"/>
                  </a:lnTo>
                  <a:cubicBezTo>
                    <a:pt x="4493" y="3692"/>
                    <a:pt x="4232" y="6228"/>
                    <a:pt x="4449" y="6358"/>
                  </a:cubicBezTo>
                  <a:cubicBezTo>
                    <a:pt x="4580" y="6430"/>
                    <a:pt x="5452" y="6781"/>
                    <a:pt x="6271" y="6781"/>
                  </a:cubicBezTo>
                  <a:cubicBezTo>
                    <a:pt x="6948" y="6781"/>
                    <a:pt x="7588" y="6541"/>
                    <a:pt x="7745" y="5708"/>
                  </a:cubicBezTo>
                  <a:cubicBezTo>
                    <a:pt x="7745" y="5708"/>
                    <a:pt x="7116" y="570"/>
                    <a:pt x="6119" y="71"/>
                  </a:cubicBezTo>
                  <a:cubicBezTo>
                    <a:pt x="6017" y="22"/>
                    <a:pt x="5872" y="0"/>
                    <a:pt x="569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4" name="Google Shape;1784;p43"/>
            <p:cNvSpPr/>
            <p:nvPr/>
          </p:nvSpPr>
          <p:spPr>
            <a:xfrm>
              <a:off x="1236242" y="1994777"/>
              <a:ext cx="165664" cy="65389"/>
            </a:xfrm>
            <a:custGeom>
              <a:avLst/>
              <a:gdLst/>
              <a:ahLst/>
              <a:cxnLst/>
              <a:rect l="l" t="t" r="r" b="b"/>
              <a:pathLst>
                <a:path w="2873" h="1134" extrusionOk="0">
                  <a:moveTo>
                    <a:pt x="303" y="0"/>
                  </a:moveTo>
                  <a:cubicBezTo>
                    <a:pt x="0" y="0"/>
                    <a:pt x="578" y="978"/>
                    <a:pt x="1028" y="1106"/>
                  </a:cubicBezTo>
                  <a:cubicBezTo>
                    <a:pt x="1084" y="1125"/>
                    <a:pt x="1154" y="1133"/>
                    <a:pt x="1233" y="1133"/>
                  </a:cubicBezTo>
                  <a:cubicBezTo>
                    <a:pt x="1806" y="1133"/>
                    <a:pt x="2872" y="690"/>
                    <a:pt x="2568" y="347"/>
                  </a:cubicBezTo>
                  <a:cubicBezTo>
                    <a:pt x="2257" y="18"/>
                    <a:pt x="697" y="0"/>
                    <a:pt x="372" y="0"/>
                  </a:cubicBezTo>
                  <a:cubicBezTo>
                    <a:pt x="334" y="0"/>
                    <a:pt x="313" y="0"/>
                    <a:pt x="313" y="0"/>
                  </a:cubicBezTo>
                  <a:cubicBezTo>
                    <a:pt x="309" y="0"/>
                    <a:pt x="306" y="0"/>
                    <a:pt x="30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5" name="Google Shape;1785;p43"/>
            <p:cNvSpPr/>
            <p:nvPr/>
          </p:nvSpPr>
          <p:spPr>
            <a:xfrm>
              <a:off x="1058010" y="2011038"/>
              <a:ext cx="31311" cy="40075"/>
            </a:xfrm>
            <a:custGeom>
              <a:avLst/>
              <a:gdLst/>
              <a:ahLst/>
              <a:cxnLst/>
              <a:rect l="l" t="t" r="r" b="b"/>
              <a:pathLst>
                <a:path w="543" h="695" extrusionOk="0">
                  <a:moveTo>
                    <a:pt x="108" y="0"/>
                  </a:moveTo>
                  <a:cubicBezTo>
                    <a:pt x="87" y="0"/>
                    <a:pt x="65" y="22"/>
                    <a:pt x="65" y="44"/>
                  </a:cubicBezTo>
                  <a:cubicBezTo>
                    <a:pt x="43" y="174"/>
                    <a:pt x="0" y="586"/>
                    <a:pt x="87" y="672"/>
                  </a:cubicBezTo>
                  <a:cubicBezTo>
                    <a:pt x="87" y="694"/>
                    <a:pt x="108" y="694"/>
                    <a:pt x="130" y="694"/>
                  </a:cubicBezTo>
                  <a:cubicBezTo>
                    <a:pt x="260" y="694"/>
                    <a:pt x="434" y="326"/>
                    <a:pt x="520" y="109"/>
                  </a:cubicBezTo>
                  <a:cubicBezTo>
                    <a:pt x="542" y="87"/>
                    <a:pt x="520" y="44"/>
                    <a:pt x="499" y="44"/>
                  </a:cubicBezTo>
                  <a:cubicBezTo>
                    <a:pt x="477" y="44"/>
                    <a:pt x="455" y="44"/>
                    <a:pt x="434" y="65"/>
                  </a:cubicBezTo>
                  <a:cubicBezTo>
                    <a:pt x="369" y="261"/>
                    <a:pt x="282" y="456"/>
                    <a:pt x="130" y="607"/>
                  </a:cubicBezTo>
                  <a:cubicBezTo>
                    <a:pt x="108" y="434"/>
                    <a:pt x="108" y="239"/>
                    <a:pt x="130" y="65"/>
                  </a:cubicBezTo>
                  <a:cubicBezTo>
                    <a:pt x="152" y="22"/>
                    <a:pt x="130" y="22"/>
                    <a:pt x="10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6" name="Google Shape;1786;p43"/>
            <p:cNvSpPr/>
            <p:nvPr/>
          </p:nvSpPr>
          <p:spPr>
            <a:xfrm>
              <a:off x="1115499" y="2024761"/>
              <a:ext cx="30042" cy="38807"/>
            </a:xfrm>
            <a:custGeom>
              <a:avLst/>
              <a:gdLst/>
              <a:ahLst/>
              <a:cxnLst/>
              <a:rect l="l" t="t" r="r" b="b"/>
              <a:pathLst>
                <a:path w="521" h="673" extrusionOk="0">
                  <a:moveTo>
                    <a:pt x="109" y="1"/>
                  </a:moveTo>
                  <a:cubicBezTo>
                    <a:pt x="87" y="1"/>
                    <a:pt x="65" y="1"/>
                    <a:pt x="65" y="23"/>
                  </a:cubicBezTo>
                  <a:cubicBezTo>
                    <a:pt x="44" y="153"/>
                    <a:pt x="0" y="565"/>
                    <a:pt x="65" y="651"/>
                  </a:cubicBezTo>
                  <a:cubicBezTo>
                    <a:pt x="87" y="673"/>
                    <a:pt x="109" y="673"/>
                    <a:pt x="130" y="673"/>
                  </a:cubicBezTo>
                  <a:cubicBezTo>
                    <a:pt x="239" y="673"/>
                    <a:pt x="434" y="326"/>
                    <a:pt x="521" y="109"/>
                  </a:cubicBezTo>
                  <a:cubicBezTo>
                    <a:pt x="521" y="88"/>
                    <a:pt x="521" y="66"/>
                    <a:pt x="499" y="44"/>
                  </a:cubicBezTo>
                  <a:cubicBezTo>
                    <a:pt x="477" y="44"/>
                    <a:pt x="456" y="44"/>
                    <a:pt x="434" y="66"/>
                  </a:cubicBezTo>
                  <a:cubicBezTo>
                    <a:pt x="369" y="261"/>
                    <a:pt x="260" y="434"/>
                    <a:pt x="130" y="608"/>
                  </a:cubicBezTo>
                  <a:cubicBezTo>
                    <a:pt x="109" y="413"/>
                    <a:pt x="109" y="218"/>
                    <a:pt x="130" y="44"/>
                  </a:cubicBezTo>
                  <a:cubicBezTo>
                    <a:pt x="152" y="23"/>
                    <a:pt x="130" y="1"/>
                    <a:pt x="10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7" name="Google Shape;1787;p43"/>
            <p:cNvSpPr/>
            <p:nvPr/>
          </p:nvSpPr>
          <p:spPr>
            <a:xfrm>
              <a:off x="1265534" y="2013863"/>
              <a:ext cx="94451" cy="34713"/>
            </a:xfrm>
            <a:custGeom>
              <a:avLst/>
              <a:gdLst/>
              <a:ahLst/>
              <a:cxnLst/>
              <a:rect l="l" t="t" r="r" b="b"/>
              <a:pathLst>
                <a:path w="1638" h="602" extrusionOk="0">
                  <a:moveTo>
                    <a:pt x="35" y="0"/>
                  </a:moveTo>
                  <a:cubicBezTo>
                    <a:pt x="27" y="0"/>
                    <a:pt x="22" y="6"/>
                    <a:pt x="22" y="16"/>
                  </a:cubicBezTo>
                  <a:cubicBezTo>
                    <a:pt x="0" y="16"/>
                    <a:pt x="0" y="60"/>
                    <a:pt x="22" y="60"/>
                  </a:cubicBezTo>
                  <a:cubicBezTo>
                    <a:pt x="22" y="81"/>
                    <a:pt x="499" y="602"/>
                    <a:pt x="1019" y="602"/>
                  </a:cubicBezTo>
                  <a:cubicBezTo>
                    <a:pt x="1236" y="602"/>
                    <a:pt x="1453" y="515"/>
                    <a:pt x="1604" y="342"/>
                  </a:cubicBezTo>
                  <a:cubicBezTo>
                    <a:pt x="1638" y="308"/>
                    <a:pt x="1607" y="262"/>
                    <a:pt x="1571" y="262"/>
                  </a:cubicBezTo>
                  <a:cubicBezTo>
                    <a:pt x="1561" y="262"/>
                    <a:pt x="1549" y="266"/>
                    <a:pt x="1539" y="277"/>
                  </a:cubicBezTo>
                  <a:cubicBezTo>
                    <a:pt x="1409" y="428"/>
                    <a:pt x="1214" y="515"/>
                    <a:pt x="997" y="515"/>
                  </a:cubicBezTo>
                  <a:cubicBezTo>
                    <a:pt x="520" y="515"/>
                    <a:pt x="65" y="16"/>
                    <a:pt x="65" y="16"/>
                  </a:cubicBezTo>
                  <a:cubicBezTo>
                    <a:pt x="54" y="6"/>
                    <a:pt x="43" y="0"/>
                    <a:pt x="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8" name="Google Shape;1788;p43"/>
            <p:cNvSpPr/>
            <p:nvPr/>
          </p:nvSpPr>
          <p:spPr>
            <a:xfrm>
              <a:off x="1334267" y="2506458"/>
              <a:ext cx="156265" cy="89723"/>
            </a:xfrm>
            <a:custGeom>
              <a:avLst/>
              <a:gdLst/>
              <a:ahLst/>
              <a:cxnLst/>
              <a:rect l="l" t="t" r="r" b="b"/>
              <a:pathLst>
                <a:path w="2710" h="1556" extrusionOk="0">
                  <a:moveTo>
                    <a:pt x="2493" y="0"/>
                  </a:moveTo>
                  <a:cubicBezTo>
                    <a:pt x="2211" y="0"/>
                    <a:pt x="911" y="904"/>
                    <a:pt x="911" y="904"/>
                  </a:cubicBezTo>
                  <a:cubicBezTo>
                    <a:pt x="911" y="904"/>
                    <a:pt x="0" y="1490"/>
                    <a:pt x="1366" y="1555"/>
                  </a:cubicBezTo>
                  <a:cubicBezTo>
                    <a:pt x="1387" y="1555"/>
                    <a:pt x="1407" y="1556"/>
                    <a:pt x="1426" y="1556"/>
                  </a:cubicBezTo>
                  <a:cubicBezTo>
                    <a:pt x="2709" y="1556"/>
                    <a:pt x="2665" y="186"/>
                    <a:pt x="2537" y="16"/>
                  </a:cubicBezTo>
                  <a:cubicBezTo>
                    <a:pt x="2528" y="5"/>
                    <a:pt x="2513" y="0"/>
                    <a:pt x="249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9" name="Google Shape;1789;p43"/>
            <p:cNvSpPr/>
            <p:nvPr/>
          </p:nvSpPr>
          <p:spPr>
            <a:xfrm>
              <a:off x="1257981" y="2569654"/>
              <a:ext cx="113826" cy="195245"/>
            </a:xfrm>
            <a:custGeom>
              <a:avLst/>
              <a:gdLst/>
              <a:ahLst/>
              <a:cxnLst/>
              <a:rect l="l" t="t" r="r" b="b"/>
              <a:pathLst>
                <a:path w="1974" h="3386" extrusionOk="0">
                  <a:moveTo>
                    <a:pt x="1644" y="0"/>
                  </a:moveTo>
                  <a:cubicBezTo>
                    <a:pt x="1416" y="0"/>
                    <a:pt x="66" y="372"/>
                    <a:pt x="66" y="372"/>
                  </a:cubicBezTo>
                  <a:cubicBezTo>
                    <a:pt x="66" y="372"/>
                    <a:pt x="1" y="3386"/>
                    <a:pt x="88" y="3386"/>
                  </a:cubicBezTo>
                  <a:cubicBezTo>
                    <a:pt x="174" y="3386"/>
                    <a:pt x="1800" y="3321"/>
                    <a:pt x="1887" y="3126"/>
                  </a:cubicBezTo>
                  <a:cubicBezTo>
                    <a:pt x="1974" y="2930"/>
                    <a:pt x="1779" y="69"/>
                    <a:pt x="1670" y="4"/>
                  </a:cubicBezTo>
                  <a:cubicBezTo>
                    <a:pt x="1665" y="1"/>
                    <a:pt x="1656" y="0"/>
                    <a:pt x="164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0" name="Google Shape;1790;p43"/>
            <p:cNvSpPr/>
            <p:nvPr/>
          </p:nvSpPr>
          <p:spPr>
            <a:xfrm>
              <a:off x="1055473" y="2573921"/>
              <a:ext cx="132566" cy="184808"/>
            </a:xfrm>
            <a:custGeom>
              <a:avLst/>
              <a:gdLst/>
              <a:ahLst/>
              <a:cxnLst/>
              <a:rect l="l" t="t" r="r" b="b"/>
              <a:pathLst>
                <a:path w="2299" h="3205" extrusionOk="0">
                  <a:moveTo>
                    <a:pt x="2037" y="0"/>
                  </a:moveTo>
                  <a:cubicBezTo>
                    <a:pt x="1608" y="0"/>
                    <a:pt x="564" y="103"/>
                    <a:pt x="564" y="103"/>
                  </a:cubicBezTo>
                  <a:cubicBezTo>
                    <a:pt x="564" y="103"/>
                    <a:pt x="1" y="3052"/>
                    <a:pt x="87" y="3073"/>
                  </a:cubicBezTo>
                  <a:cubicBezTo>
                    <a:pt x="134" y="3089"/>
                    <a:pt x="986" y="3205"/>
                    <a:pt x="1503" y="3205"/>
                  </a:cubicBezTo>
                  <a:cubicBezTo>
                    <a:pt x="1705" y="3205"/>
                    <a:pt x="1856" y="3187"/>
                    <a:pt x="1887" y="3138"/>
                  </a:cubicBezTo>
                  <a:cubicBezTo>
                    <a:pt x="2017" y="2965"/>
                    <a:pt x="2299" y="103"/>
                    <a:pt x="2212" y="16"/>
                  </a:cubicBezTo>
                  <a:cubicBezTo>
                    <a:pt x="2193" y="5"/>
                    <a:pt x="2129" y="0"/>
                    <a:pt x="203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1" name="Google Shape;1791;p43"/>
            <p:cNvSpPr/>
            <p:nvPr/>
          </p:nvSpPr>
          <p:spPr>
            <a:xfrm>
              <a:off x="1006749" y="2311507"/>
              <a:ext cx="311147" cy="323890"/>
            </a:xfrm>
            <a:custGeom>
              <a:avLst/>
              <a:gdLst/>
              <a:ahLst/>
              <a:cxnLst/>
              <a:rect l="l" t="t" r="r" b="b"/>
              <a:pathLst>
                <a:path w="5396" h="5617" extrusionOk="0">
                  <a:moveTo>
                    <a:pt x="3694" y="0"/>
                  </a:moveTo>
                  <a:cubicBezTo>
                    <a:pt x="3539" y="0"/>
                    <a:pt x="3370" y="46"/>
                    <a:pt x="3187" y="144"/>
                  </a:cubicBezTo>
                  <a:cubicBezTo>
                    <a:pt x="0" y="1857"/>
                    <a:pt x="3014" y="5608"/>
                    <a:pt x="3014" y="5608"/>
                  </a:cubicBezTo>
                  <a:cubicBezTo>
                    <a:pt x="3130" y="5614"/>
                    <a:pt x="3248" y="5616"/>
                    <a:pt x="3367" y="5616"/>
                  </a:cubicBezTo>
                  <a:cubicBezTo>
                    <a:pt x="3691" y="5616"/>
                    <a:pt x="4025" y="5596"/>
                    <a:pt x="4358" y="5565"/>
                  </a:cubicBezTo>
                  <a:cubicBezTo>
                    <a:pt x="5396" y="3959"/>
                    <a:pt x="5142" y="0"/>
                    <a:pt x="369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2" name="Google Shape;1792;p43"/>
            <p:cNvSpPr/>
            <p:nvPr/>
          </p:nvSpPr>
          <p:spPr>
            <a:xfrm>
              <a:off x="1112962" y="2304819"/>
              <a:ext cx="350127" cy="150211"/>
            </a:xfrm>
            <a:custGeom>
              <a:avLst/>
              <a:gdLst/>
              <a:ahLst/>
              <a:cxnLst/>
              <a:rect l="l" t="t" r="r" b="b"/>
              <a:pathLst>
                <a:path w="6072" h="2605" extrusionOk="0">
                  <a:moveTo>
                    <a:pt x="3860" y="0"/>
                  </a:moveTo>
                  <a:cubicBezTo>
                    <a:pt x="3860" y="0"/>
                    <a:pt x="2714" y="1018"/>
                    <a:pt x="1215" y="1018"/>
                  </a:cubicBezTo>
                  <a:cubicBezTo>
                    <a:pt x="977" y="1018"/>
                    <a:pt x="730" y="992"/>
                    <a:pt x="478" y="933"/>
                  </a:cubicBezTo>
                  <a:lnTo>
                    <a:pt x="1" y="2233"/>
                  </a:lnTo>
                  <a:cubicBezTo>
                    <a:pt x="1" y="2233"/>
                    <a:pt x="841" y="2604"/>
                    <a:pt x="1938" y="2604"/>
                  </a:cubicBezTo>
                  <a:cubicBezTo>
                    <a:pt x="2620" y="2604"/>
                    <a:pt x="3402" y="2461"/>
                    <a:pt x="4142" y="1995"/>
                  </a:cubicBezTo>
                  <a:cubicBezTo>
                    <a:pt x="6072" y="802"/>
                    <a:pt x="3860" y="0"/>
                    <a:pt x="386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3" name="Google Shape;1793;p43"/>
            <p:cNvSpPr/>
            <p:nvPr/>
          </p:nvSpPr>
          <p:spPr>
            <a:xfrm>
              <a:off x="1160475" y="2292710"/>
              <a:ext cx="180772" cy="74731"/>
            </a:xfrm>
            <a:custGeom>
              <a:avLst/>
              <a:gdLst/>
              <a:ahLst/>
              <a:cxnLst/>
              <a:rect l="l" t="t" r="r" b="b"/>
              <a:pathLst>
                <a:path w="3135" h="1296" extrusionOk="0">
                  <a:moveTo>
                    <a:pt x="3059" y="1"/>
                  </a:moveTo>
                  <a:cubicBezTo>
                    <a:pt x="3050" y="1"/>
                    <a:pt x="3041" y="5"/>
                    <a:pt x="3036" y="15"/>
                  </a:cubicBezTo>
                  <a:cubicBezTo>
                    <a:pt x="2412" y="772"/>
                    <a:pt x="1474" y="1215"/>
                    <a:pt x="497" y="1215"/>
                  </a:cubicBezTo>
                  <a:cubicBezTo>
                    <a:pt x="354" y="1215"/>
                    <a:pt x="210" y="1205"/>
                    <a:pt x="66" y="1186"/>
                  </a:cubicBezTo>
                  <a:cubicBezTo>
                    <a:pt x="44" y="1186"/>
                    <a:pt x="23" y="1208"/>
                    <a:pt x="1" y="1229"/>
                  </a:cubicBezTo>
                  <a:cubicBezTo>
                    <a:pt x="1" y="1251"/>
                    <a:pt x="23" y="1273"/>
                    <a:pt x="44" y="1273"/>
                  </a:cubicBezTo>
                  <a:cubicBezTo>
                    <a:pt x="174" y="1294"/>
                    <a:pt x="326" y="1294"/>
                    <a:pt x="456" y="1294"/>
                  </a:cubicBezTo>
                  <a:cubicBezTo>
                    <a:pt x="479" y="1295"/>
                    <a:pt x="503" y="1295"/>
                    <a:pt x="526" y="1295"/>
                  </a:cubicBezTo>
                  <a:cubicBezTo>
                    <a:pt x="1519" y="1295"/>
                    <a:pt x="2466" y="843"/>
                    <a:pt x="3101" y="80"/>
                  </a:cubicBezTo>
                  <a:cubicBezTo>
                    <a:pt x="3134" y="47"/>
                    <a:pt x="3091" y="1"/>
                    <a:pt x="30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4" name="Google Shape;1794;p43"/>
            <p:cNvSpPr/>
            <p:nvPr/>
          </p:nvSpPr>
          <p:spPr>
            <a:xfrm>
              <a:off x="1136718" y="2382718"/>
              <a:ext cx="252043" cy="72136"/>
            </a:xfrm>
            <a:custGeom>
              <a:avLst/>
              <a:gdLst/>
              <a:ahLst/>
              <a:cxnLst/>
              <a:rect l="l" t="t" r="r" b="b"/>
              <a:pathLst>
                <a:path w="4371" h="1251" extrusionOk="0">
                  <a:moveTo>
                    <a:pt x="4295" y="1"/>
                  </a:moveTo>
                  <a:cubicBezTo>
                    <a:pt x="4286" y="1"/>
                    <a:pt x="4277" y="5"/>
                    <a:pt x="4272" y="15"/>
                  </a:cubicBezTo>
                  <a:cubicBezTo>
                    <a:pt x="3549" y="767"/>
                    <a:pt x="2557" y="1171"/>
                    <a:pt x="1551" y="1171"/>
                  </a:cubicBezTo>
                  <a:cubicBezTo>
                    <a:pt x="1049" y="1171"/>
                    <a:pt x="543" y="1070"/>
                    <a:pt x="66" y="861"/>
                  </a:cubicBezTo>
                  <a:cubicBezTo>
                    <a:pt x="60" y="854"/>
                    <a:pt x="53" y="852"/>
                    <a:pt x="47" y="852"/>
                  </a:cubicBezTo>
                  <a:cubicBezTo>
                    <a:pt x="32" y="852"/>
                    <a:pt x="16" y="867"/>
                    <a:pt x="1" y="882"/>
                  </a:cubicBezTo>
                  <a:cubicBezTo>
                    <a:pt x="1" y="904"/>
                    <a:pt x="1" y="926"/>
                    <a:pt x="23" y="926"/>
                  </a:cubicBezTo>
                  <a:cubicBezTo>
                    <a:pt x="478" y="1121"/>
                    <a:pt x="933" y="1229"/>
                    <a:pt x="1432" y="1251"/>
                  </a:cubicBezTo>
                  <a:lnTo>
                    <a:pt x="1584" y="1251"/>
                  </a:lnTo>
                  <a:cubicBezTo>
                    <a:pt x="2624" y="1251"/>
                    <a:pt x="3600" y="817"/>
                    <a:pt x="4337" y="80"/>
                  </a:cubicBezTo>
                  <a:cubicBezTo>
                    <a:pt x="4370" y="47"/>
                    <a:pt x="4327" y="1"/>
                    <a:pt x="42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5" name="Google Shape;1795;p43"/>
            <p:cNvSpPr/>
            <p:nvPr/>
          </p:nvSpPr>
          <p:spPr>
            <a:xfrm>
              <a:off x="1055473" y="2711096"/>
              <a:ext cx="120053" cy="51435"/>
            </a:xfrm>
            <a:custGeom>
              <a:avLst/>
              <a:gdLst/>
              <a:ahLst/>
              <a:cxnLst/>
              <a:rect l="l" t="t" r="r" b="b"/>
              <a:pathLst>
                <a:path w="2082" h="892" extrusionOk="0">
                  <a:moveTo>
                    <a:pt x="174" y="0"/>
                  </a:moveTo>
                  <a:lnTo>
                    <a:pt x="1" y="846"/>
                  </a:lnTo>
                  <a:cubicBezTo>
                    <a:pt x="1" y="846"/>
                    <a:pt x="998" y="892"/>
                    <a:pt x="1576" y="892"/>
                  </a:cubicBezTo>
                  <a:cubicBezTo>
                    <a:pt x="1792" y="892"/>
                    <a:pt x="1950" y="885"/>
                    <a:pt x="1974" y="868"/>
                  </a:cubicBezTo>
                  <a:cubicBezTo>
                    <a:pt x="2082" y="824"/>
                    <a:pt x="1974" y="0"/>
                    <a:pt x="197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6" name="Google Shape;1796;p43"/>
            <p:cNvSpPr/>
            <p:nvPr/>
          </p:nvSpPr>
          <p:spPr>
            <a:xfrm>
              <a:off x="1254233" y="2716805"/>
              <a:ext cx="115094" cy="49186"/>
            </a:xfrm>
            <a:custGeom>
              <a:avLst/>
              <a:gdLst/>
              <a:ahLst/>
              <a:cxnLst/>
              <a:rect l="l" t="t" r="r" b="b"/>
              <a:pathLst>
                <a:path w="1996" h="853" extrusionOk="0">
                  <a:moveTo>
                    <a:pt x="1518" y="1"/>
                  </a:moveTo>
                  <a:cubicBezTo>
                    <a:pt x="980" y="1"/>
                    <a:pt x="109" y="75"/>
                    <a:pt x="109" y="75"/>
                  </a:cubicBezTo>
                  <a:cubicBezTo>
                    <a:pt x="109" y="75"/>
                    <a:pt x="1" y="769"/>
                    <a:pt x="153" y="834"/>
                  </a:cubicBezTo>
                  <a:cubicBezTo>
                    <a:pt x="210" y="848"/>
                    <a:pt x="432" y="853"/>
                    <a:pt x="702" y="853"/>
                  </a:cubicBezTo>
                  <a:cubicBezTo>
                    <a:pt x="1241" y="853"/>
                    <a:pt x="1974" y="834"/>
                    <a:pt x="1974" y="834"/>
                  </a:cubicBezTo>
                  <a:cubicBezTo>
                    <a:pt x="1995" y="574"/>
                    <a:pt x="1974" y="292"/>
                    <a:pt x="1930" y="53"/>
                  </a:cubicBezTo>
                  <a:cubicBezTo>
                    <a:pt x="1917" y="14"/>
                    <a:pt x="1748" y="1"/>
                    <a:pt x="151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7" name="Google Shape;1797;p43"/>
            <p:cNvSpPr/>
            <p:nvPr/>
          </p:nvSpPr>
          <p:spPr>
            <a:xfrm>
              <a:off x="900479" y="2096721"/>
              <a:ext cx="240049" cy="125704"/>
            </a:xfrm>
            <a:custGeom>
              <a:avLst/>
              <a:gdLst/>
              <a:ahLst/>
              <a:cxnLst/>
              <a:rect l="l" t="t" r="r" b="b"/>
              <a:pathLst>
                <a:path w="4163" h="2180" extrusionOk="0">
                  <a:moveTo>
                    <a:pt x="3196" y="0"/>
                  </a:moveTo>
                  <a:cubicBezTo>
                    <a:pt x="2277" y="0"/>
                    <a:pt x="521" y="487"/>
                    <a:pt x="521" y="487"/>
                  </a:cubicBezTo>
                  <a:cubicBezTo>
                    <a:pt x="521" y="487"/>
                    <a:pt x="152" y="682"/>
                    <a:pt x="87" y="834"/>
                  </a:cubicBezTo>
                  <a:cubicBezTo>
                    <a:pt x="0" y="986"/>
                    <a:pt x="369" y="2135"/>
                    <a:pt x="781" y="2178"/>
                  </a:cubicBezTo>
                  <a:cubicBezTo>
                    <a:pt x="789" y="2179"/>
                    <a:pt x="799" y="2180"/>
                    <a:pt x="809" y="2180"/>
                  </a:cubicBezTo>
                  <a:cubicBezTo>
                    <a:pt x="1326" y="2180"/>
                    <a:pt x="4076" y="1138"/>
                    <a:pt x="4076" y="1138"/>
                  </a:cubicBezTo>
                  <a:cubicBezTo>
                    <a:pt x="4076" y="1138"/>
                    <a:pt x="4163" y="401"/>
                    <a:pt x="3643" y="75"/>
                  </a:cubicBezTo>
                  <a:cubicBezTo>
                    <a:pt x="3548" y="22"/>
                    <a:pt x="3390" y="0"/>
                    <a:pt x="31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8" name="Google Shape;1798;p43"/>
            <p:cNvSpPr/>
            <p:nvPr/>
          </p:nvSpPr>
          <p:spPr>
            <a:xfrm>
              <a:off x="951740" y="2141754"/>
              <a:ext cx="51320" cy="58124"/>
            </a:xfrm>
            <a:custGeom>
              <a:avLst/>
              <a:gdLst/>
              <a:ahLst/>
              <a:cxnLst/>
              <a:rect l="l" t="t" r="r" b="b"/>
              <a:pathLst>
                <a:path w="890" h="1008" extrusionOk="0">
                  <a:moveTo>
                    <a:pt x="827" y="1"/>
                  </a:moveTo>
                  <a:cubicBezTo>
                    <a:pt x="813" y="1"/>
                    <a:pt x="802" y="16"/>
                    <a:pt x="802" y="31"/>
                  </a:cubicBezTo>
                  <a:cubicBezTo>
                    <a:pt x="716" y="812"/>
                    <a:pt x="586" y="920"/>
                    <a:pt x="521" y="920"/>
                  </a:cubicBezTo>
                  <a:cubicBezTo>
                    <a:pt x="390" y="920"/>
                    <a:pt x="195" y="530"/>
                    <a:pt x="87" y="270"/>
                  </a:cubicBezTo>
                  <a:cubicBezTo>
                    <a:pt x="87" y="255"/>
                    <a:pt x="76" y="239"/>
                    <a:pt x="62" y="239"/>
                  </a:cubicBezTo>
                  <a:cubicBezTo>
                    <a:pt x="56" y="239"/>
                    <a:pt x="50" y="242"/>
                    <a:pt x="44" y="248"/>
                  </a:cubicBezTo>
                  <a:cubicBezTo>
                    <a:pt x="22" y="248"/>
                    <a:pt x="0" y="270"/>
                    <a:pt x="22" y="292"/>
                  </a:cubicBezTo>
                  <a:cubicBezTo>
                    <a:pt x="65" y="422"/>
                    <a:pt x="282" y="1007"/>
                    <a:pt x="521" y="1007"/>
                  </a:cubicBezTo>
                  <a:lnTo>
                    <a:pt x="542" y="1007"/>
                  </a:lnTo>
                  <a:cubicBezTo>
                    <a:pt x="716" y="985"/>
                    <a:pt x="824" y="682"/>
                    <a:pt x="889" y="53"/>
                  </a:cubicBezTo>
                  <a:cubicBezTo>
                    <a:pt x="889" y="31"/>
                    <a:pt x="867" y="10"/>
                    <a:pt x="846" y="10"/>
                  </a:cubicBezTo>
                  <a:cubicBezTo>
                    <a:pt x="839" y="3"/>
                    <a:pt x="833" y="1"/>
                    <a:pt x="82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9" name="Google Shape;1799;p43"/>
            <p:cNvSpPr/>
            <p:nvPr/>
          </p:nvSpPr>
          <p:spPr>
            <a:xfrm>
              <a:off x="902959" y="2138525"/>
              <a:ext cx="266343" cy="90069"/>
            </a:xfrm>
            <a:custGeom>
              <a:avLst/>
              <a:gdLst/>
              <a:ahLst/>
              <a:cxnLst/>
              <a:rect l="l" t="t" r="r" b="b"/>
              <a:pathLst>
                <a:path w="4619" h="1562" extrusionOk="0">
                  <a:moveTo>
                    <a:pt x="44" y="1"/>
                  </a:moveTo>
                  <a:cubicBezTo>
                    <a:pt x="22" y="22"/>
                    <a:pt x="1" y="22"/>
                    <a:pt x="1" y="66"/>
                  </a:cubicBezTo>
                  <a:cubicBezTo>
                    <a:pt x="1" y="109"/>
                    <a:pt x="66" y="1280"/>
                    <a:pt x="781" y="1540"/>
                  </a:cubicBezTo>
                  <a:cubicBezTo>
                    <a:pt x="868" y="1562"/>
                    <a:pt x="955" y="1562"/>
                    <a:pt x="1041" y="1562"/>
                  </a:cubicBezTo>
                  <a:cubicBezTo>
                    <a:pt x="1605" y="1562"/>
                    <a:pt x="2602" y="1193"/>
                    <a:pt x="2928" y="1063"/>
                  </a:cubicBezTo>
                  <a:cubicBezTo>
                    <a:pt x="3708" y="760"/>
                    <a:pt x="4532" y="326"/>
                    <a:pt x="4619" y="131"/>
                  </a:cubicBezTo>
                  <a:cubicBezTo>
                    <a:pt x="4619" y="109"/>
                    <a:pt x="4619" y="87"/>
                    <a:pt x="4597" y="66"/>
                  </a:cubicBezTo>
                  <a:cubicBezTo>
                    <a:pt x="4575" y="66"/>
                    <a:pt x="4554" y="66"/>
                    <a:pt x="4532" y="87"/>
                  </a:cubicBezTo>
                  <a:cubicBezTo>
                    <a:pt x="4432" y="387"/>
                    <a:pt x="1939" y="1478"/>
                    <a:pt x="1005" y="1478"/>
                  </a:cubicBezTo>
                  <a:cubicBezTo>
                    <a:pt x="926" y="1478"/>
                    <a:pt x="857" y="1470"/>
                    <a:pt x="803" y="1453"/>
                  </a:cubicBezTo>
                  <a:cubicBezTo>
                    <a:pt x="131" y="1215"/>
                    <a:pt x="87" y="44"/>
                    <a:pt x="87" y="44"/>
                  </a:cubicBezTo>
                  <a:cubicBezTo>
                    <a:pt x="87" y="22"/>
                    <a:pt x="66" y="1"/>
                    <a:pt x="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0" name="Google Shape;1800;p43"/>
            <p:cNvSpPr/>
            <p:nvPr/>
          </p:nvSpPr>
          <p:spPr>
            <a:xfrm>
              <a:off x="877991" y="2038542"/>
              <a:ext cx="125012" cy="127549"/>
            </a:xfrm>
            <a:custGeom>
              <a:avLst/>
              <a:gdLst/>
              <a:ahLst/>
              <a:cxnLst/>
              <a:rect l="l" t="t" r="r" b="b"/>
              <a:pathLst>
                <a:path w="2168" h="2212" extrusionOk="0">
                  <a:moveTo>
                    <a:pt x="954" y="0"/>
                  </a:moveTo>
                  <a:cubicBezTo>
                    <a:pt x="954" y="0"/>
                    <a:pt x="65" y="347"/>
                    <a:pt x="43" y="716"/>
                  </a:cubicBezTo>
                  <a:cubicBezTo>
                    <a:pt x="0" y="1084"/>
                    <a:pt x="520" y="2212"/>
                    <a:pt x="520" y="2212"/>
                  </a:cubicBezTo>
                  <a:cubicBezTo>
                    <a:pt x="2168" y="1952"/>
                    <a:pt x="954" y="0"/>
                    <a:pt x="9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1" name="Google Shape;1801;p43"/>
            <p:cNvSpPr/>
            <p:nvPr/>
          </p:nvSpPr>
          <p:spPr>
            <a:xfrm>
              <a:off x="1275510" y="2147520"/>
              <a:ext cx="12570" cy="22315"/>
            </a:xfrm>
            <a:custGeom>
              <a:avLst/>
              <a:gdLst/>
              <a:ahLst/>
              <a:cxnLst/>
              <a:rect l="l" t="t" r="r" b="b"/>
              <a:pathLst>
                <a:path w="218" h="387" extrusionOk="0">
                  <a:moveTo>
                    <a:pt x="50" y="0"/>
                  </a:moveTo>
                  <a:cubicBezTo>
                    <a:pt x="22" y="0"/>
                    <a:pt x="0" y="31"/>
                    <a:pt x="0" y="62"/>
                  </a:cubicBezTo>
                  <a:cubicBezTo>
                    <a:pt x="44" y="127"/>
                    <a:pt x="109" y="278"/>
                    <a:pt x="65" y="343"/>
                  </a:cubicBezTo>
                  <a:cubicBezTo>
                    <a:pt x="65" y="343"/>
                    <a:pt x="65" y="387"/>
                    <a:pt x="65" y="387"/>
                  </a:cubicBezTo>
                  <a:lnTo>
                    <a:pt x="152" y="387"/>
                  </a:lnTo>
                  <a:cubicBezTo>
                    <a:pt x="217" y="257"/>
                    <a:pt x="87" y="40"/>
                    <a:pt x="87" y="18"/>
                  </a:cubicBezTo>
                  <a:cubicBezTo>
                    <a:pt x="74" y="5"/>
                    <a:pt x="62" y="0"/>
                    <a:pt x="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2" name="Google Shape;1802;p43"/>
            <p:cNvSpPr/>
            <p:nvPr/>
          </p:nvSpPr>
          <p:spPr>
            <a:xfrm>
              <a:off x="1280526" y="2122265"/>
              <a:ext cx="13781" cy="22604"/>
            </a:xfrm>
            <a:custGeom>
              <a:avLst/>
              <a:gdLst/>
              <a:ahLst/>
              <a:cxnLst/>
              <a:rect l="l" t="t" r="r" b="b"/>
              <a:pathLst>
                <a:path w="239" h="392" extrusionOk="0">
                  <a:moveTo>
                    <a:pt x="44" y="1"/>
                  </a:moveTo>
                  <a:cubicBezTo>
                    <a:pt x="22" y="23"/>
                    <a:pt x="0" y="44"/>
                    <a:pt x="22" y="66"/>
                  </a:cubicBezTo>
                  <a:cubicBezTo>
                    <a:pt x="65" y="131"/>
                    <a:pt x="130" y="283"/>
                    <a:pt x="87" y="348"/>
                  </a:cubicBezTo>
                  <a:cubicBezTo>
                    <a:pt x="65" y="348"/>
                    <a:pt x="65" y="369"/>
                    <a:pt x="87" y="391"/>
                  </a:cubicBezTo>
                  <a:lnTo>
                    <a:pt x="152" y="391"/>
                  </a:lnTo>
                  <a:cubicBezTo>
                    <a:pt x="239" y="261"/>
                    <a:pt x="87" y="44"/>
                    <a:pt x="87" y="23"/>
                  </a:cubicBezTo>
                  <a:cubicBezTo>
                    <a:pt x="87" y="1"/>
                    <a:pt x="65" y="1"/>
                    <a:pt x="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3" name="Google Shape;1803;p43"/>
            <p:cNvSpPr/>
            <p:nvPr/>
          </p:nvSpPr>
          <p:spPr>
            <a:xfrm>
              <a:off x="1291770" y="2177273"/>
              <a:ext cx="12570" cy="22604"/>
            </a:xfrm>
            <a:custGeom>
              <a:avLst/>
              <a:gdLst/>
              <a:ahLst/>
              <a:cxnLst/>
              <a:rect l="l" t="t" r="r" b="b"/>
              <a:pathLst>
                <a:path w="218" h="392" extrusionOk="0">
                  <a:moveTo>
                    <a:pt x="0" y="1"/>
                  </a:moveTo>
                  <a:cubicBezTo>
                    <a:pt x="0" y="23"/>
                    <a:pt x="0" y="44"/>
                    <a:pt x="0" y="66"/>
                  </a:cubicBezTo>
                  <a:cubicBezTo>
                    <a:pt x="44" y="131"/>
                    <a:pt x="109" y="283"/>
                    <a:pt x="65" y="326"/>
                  </a:cubicBezTo>
                  <a:cubicBezTo>
                    <a:pt x="65" y="348"/>
                    <a:pt x="65" y="369"/>
                    <a:pt x="65" y="391"/>
                  </a:cubicBezTo>
                  <a:lnTo>
                    <a:pt x="130" y="391"/>
                  </a:lnTo>
                  <a:cubicBezTo>
                    <a:pt x="217" y="261"/>
                    <a:pt x="65" y="44"/>
                    <a:pt x="65" y="23"/>
                  </a:cubicBezTo>
                  <a:cubicBezTo>
                    <a:pt x="65" y="1"/>
                    <a:pt x="22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4" name="Google Shape;1804;p43"/>
            <p:cNvSpPr/>
            <p:nvPr/>
          </p:nvSpPr>
          <p:spPr>
            <a:xfrm>
              <a:off x="1269282" y="2192611"/>
              <a:ext cx="12513" cy="22777"/>
            </a:xfrm>
            <a:custGeom>
              <a:avLst/>
              <a:gdLst/>
              <a:ahLst/>
              <a:cxnLst/>
              <a:rect l="l" t="t" r="r" b="b"/>
              <a:pathLst>
                <a:path w="217" h="395" extrusionOk="0">
                  <a:moveTo>
                    <a:pt x="54" y="0"/>
                  </a:moveTo>
                  <a:cubicBezTo>
                    <a:pt x="43" y="0"/>
                    <a:pt x="33" y="6"/>
                    <a:pt x="22" y="17"/>
                  </a:cubicBezTo>
                  <a:cubicBezTo>
                    <a:pt x="0" y="17"/>
                    <a:pt x="0" y="38"/>
                    <a:pt x="0" y="60"/>
                  </a:cubicBezTo>
                  <a:cubicBezTo>
                    <a:pt x="43" y="125"/>
                    <a:pt x="108" y="277"/>
                    <a:pt x="65" y="342"/>
                  </a:cubicBezTo>
                  <a:cubicBezTo>
                    <a:pt x="65" y="342"/>
                    <a:pt x="65" y="385"/>
                    <a:pt x="65" y="385"/>
                  </a:cubicBezTo>
                  <a:lnTo>
                    <a:pt x="87" y="385"/>
                  </a:lnTo>
                  <a:cubicBezTo>
                    <a:pt x="94" y="392"/>
                    <a:pt x="101" y="395"/>
                    <a:pt x="108" y="395"/>
                  </a:cubicBezTo>
                  <a:cubicBezTo>
                    <a:pt x="120" y="395"/>
                    <a:pt x="130" y="385"/>
                    <a:pt x="130" y="385"/>
                  </a:cubicBezTo>
                  <a:cubicBezTo>
                    <a:pt x="217" y="255"/>
                    <a:pt x="87" y="38"/>
                    <a:pt x="87" y="17"/>
                  </a:cubicBezTo>
                  <a:cubicBezTo>
                    <a:pt x="76" y="6"/>
                    <a:pt x="65" y="0"/>
                    <a:pt x="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5" name="Google Shape;1805;p43"/>
            <p:cNvSpPr/>
            <p:nvPr/>
          </p:nvSpPr>
          <p:spPr>
            <a:xfrm>
              <a:off x="1290502" y="2209275"/>
              <a:ext cx="12570" cy="23065"/>
            </a:xfrm>
            <a:custGeom>
              <a:avLst/>
              <a:gdLst/>
              <a:ahLst/>
              <a:cxnLst/>
              <a:rect l="l" t="t" r="r" b="b"/>
              <a:pathLst>
                <a:path w="218" h="400" extrusionOk="0">
                  <a:moveTo>
                    <a:pt x="41" y="1"/>
                  </a:moveTo>
                  <a:cubicBezTo>
                    <a:pt x="35" y="1"/>
                    <a:pt x="29" y="3"/>
                    <a:pt x="22" y="10"/>
                  </a:cubicBezTo>
                  <a:cubicBezTo>
                    <a:pt x="1" y="31"/>
                    <a:pt x="1" y="53"/>
                    <a:pt x="22" y="75"/>
                  </a:cubicBezTo>
                  <a:cubicBezTo>
                    <a:pt x="44" y="140"/>
                    <a:pt x="109" y="291"/>
                    <a:pt x="87" y="335"/>
                  </a:cubicBezTo>
                  <a:cubicBezTo>
                    <a:pt x="66" y="356"/>
                    <a:pt x="66" y="378"/>
                    <a:pt x="87" y="400"/>
                  </a:cubicBezTo>
                  <a:lnTo>
                    <a:pt x="109" y="400"/>
                  </a:lnTo>
                  <a:cubicBezTo>
                    <a:pt x="109" y="400"/>
                    <a:pt x="131" y="400"/>
                    <a:pt x="152" y="378"/>
                  </a:cubicBezTo>
                  <a:cubicBezTo>
                    <a:pt x="217" y="270"/>
                    <a:pt x="109" y="53"/>
                    <a:pt x="87" y="31"/>
                  </a:cubicBezTo>
                  <a:cubicBezTo>
                    <a:pt x="72" y="16"/>
                    <a:pt x="57" y="1"/>
                    <a:pt x="4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6" name="Google Shape;1806;p43"/>
            <p:cNvSpPr/>
            <p:nvPr/>
          </p:nvSpPr>
          <p:spPr>
            <a:xfrm>
              <a:off x="1260518" y="2158015"/>
              <a:ext cx="13781" cy="23065"/>
            </a:xfrm>
            <a:custGeom>
              <a:avLst/>
              <a:gdLst/>
              <a:ahLst/>
              <a:cxnLst/>
              <a:rect l="l" t="t" r="r" b="b"/>
              <a:pathLst>
                <a:path w="239" h="400" extrusionOk="0">
                  <a:moveTo>
                    <a:pt x="62" y="1"/>
                  </a:moveTo>
                  <a:cubicBezTo>
                    <a:pt x="56" y="1"/>
                    <a:pt x="50" y="3"/>
                    <a:pt x="44" y="10"/>
                  </a:cubicBezTo>
                  <a:cubicBezTo>
                    <a:pt x="22" y="10"/>
                    <a:pt x="0" y="53"/>
                    <a:pt x="22" y="75"/>
                  </a:cubicBezTo>
                  <a:cubicBezTo>
                    <a:pt x="65" y="140"/>
                    <a:pt x="130" y="270"/>
                    <a:pt x="87" y="335"/>
                  </a:cubicBezTo>
                  <a:cubicBezTo>
                    <a:pt x="65" y="357"/>
                    <a:pt x="65" y="378"/>
                    <a:pt x="87" y="400"/>
                  </a:cubicBezTo>
                  <a:lnTo>
                    <a:pt x="109" y="400"/>
                  </a:lnTo>
                  <a:cubicBezTo>
                    <a:pt x="130" y="400"/>
                    <a:pt x="130" y="400"/>
                    <a:pt x="152" y="378"/>
                  </a:cubicBezTo>
                  <a:cubicBezTo>
                    <a:pt x="239" y="270"/>
                    <a:pt x="109" y="53"/>
                    <a:pt x="87" y="31"/>
                  </a:cubicBezTo>
                  <a:cubicBezTo>
                    <a:pt x="87" y="16"/>
                    <a:pt x="76" y="1"/>
                    <a:pt x="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7" name="Google Shape;1807;p43"/>
            <p:cNvSpPr/>
            <p:nvPr/>
          </p:nvSpPr>
          <p:spPr>
            <a:xfrm>
              <a:off x="1260518" y="2118863"/>
              <a:ext cx="13781" cy="23469"/>
            </a:xfrm>
            <a:custGeom>
              <a:avLst/>
              <a:gdLst/>
              <a:ahLst/>
              <a:cxnLst/>
              <a:rect l="l" t="t" r="r" b="b"/>
              <a:pathLst>
                <a:path w="239" h="407" extrusionOk="0">
                  <a:moveTo>
                    <a:pt x="65" y="0"/>
                  </a:moveTo>
                  <a:cubicBezTo>
                    <a:pt x="54" y="0"/>
                    <a:pt x="44" y="6"/>
                    <a:pt x="44" y="17"/>
                  </a:cubicBezTo>
                  <a:cubicBezTo>
                    <a:pt x="22" y="38"/>
                    <a:pt x="0" y="60"/>
                    <a:pt x="22" y="82"/>
                  </a:cubicBezTo>
                  <a:cubicBezTo>
                    <a:pt x="65" y="147"/>
                    <a:pt x="130" y="298"/>
                    <a:pt x="87" y="342"/>
                  </a:cubicBezTo>
                  <a:cubicBezTo>
                    <a:pt x="65" y="363"/>
                    <a:pt x="65" y="385"/>
                    <a:pt x="87" y="407"/>
                  </a:cubicBezTo>
                  <a:lnTo>
                    <a:pt x="109" y="407"/>
                  </a:lnTo>
                  <a:cubicBezTo>
                    <a:pt x="130" y="407"/>
                    <a:pt x="152" y="385"/>
                    <a:pt x="152" y="385"/>
                  </a:cubicBezTo>
                  <a:cubicBezTo>
                    <a:pt x="239" y="255"/>
                    <a:pt x="109" y="38"/>
                    <a:pt x="87" y="17"/>
                  </a:cubicBezTo>
                  <a:cubicBezTo>
                    <a:pt x="87" y="6"/>
                    <a:pt x="76" y="0"/>
                    <a:pt x="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8" name="Google Shape;1808;p43"/>
            <p:cNvSpPr/>
            <p:nvPr/>
          </p:nvSpPr>
          <p:spPr>
            <a:xfrm>
              <a:off x="1319275" y="2388254"/>
              <a:ext cx="22315" cy="12859"/>
            </a:xfrm>
            <a:custGeom>
              <a:avLst/>
              <a:gdLst/>
              <a:ahLst/>
              <a:cxnLst/>
              <a:rect l="l" t="t" r="r" b="b"/>
              <a:pathLst>
                <a:path w="387" h="223" extrusionOk="0">
                  <a:moveTo>
                    <a:pt x="327" y="0"/>
                  </a:moveTo>
                  <a:cubicBezTo>
                    <a:pt x="320" y="0"/>
                    <a:pt x="312" y="2"/>
                    <a:pt x="304" y="6"/>
                  </a:cubicBezTo>
                  <a:cubicBezTo>
                    <a:pt x="265" y="64"/>
                    <a:pt x="157" y="139"/>
                    <a:pt x="88" y="139"/>
                  </a:cubicBezTo>
                  <a:cubicBezTo>
                    <a:pt x="80" y="139"/>
                    <a:pt x="72" y="138"/>
                    <a:pt x="65" y="136"/>
                  </a:cubicBezTo>
                  <a:cubicBezTo>
                    <a:pt x="44" y="136"/>
                    <a:pt x="22" y="136"/>
                    <a:pt x="22" y="158"/>
                  </a:cubicBezTo>
                  <a:cubicBezTo>
                    <a:pt x="0" y="179"/>
                    <a:pt x="22" y="201"/>
                    <a:pt x="44" y="223"/>
                  </a:cubicBezTo>
                  <a:lnTo>
                    <a:pt x="87" y="223"/>
                  </a:lnTo>
                  <a:cubicBezTo>
                    <a:pt x="195" y="201"/>
                    <a:pt x="282" y="136"/>
                    <a:pt x="369" y="71"/>
                  </a:cubicBezTo>
                  <a:cubicBezTo>
                    <a:pt x="387" y="35"/>
                    <a:pt x="361" y="0"/>
                    <a:pt x="32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9" name="Google Shape;1809;p43"/>
            <p:cNvSpPr/>
            <p:nvPr/>
          </p:nvSpPr>
          <p:spPr>
            <a:xfrm>
              <a:off x="1344242" y="2386466"/>
              <a:ext cx="23238" cy="13378"/>
            </a:xfrm>
            <a:custGeom>
              <a:avLst/>
              <a:gdLst/>
              <a:ahLst/>
              <a:cxnLst/>
              <a:rect l="l" t="t" r="r" b="b"/>
              <a:pathLst>
                <a:path w="403" h="232" extrusionOk="0">
                  <a:moveTo>
                    <a:pt x="337" y="1"/>
                  </a:moveTo>
                  <a:cubicBezTo>
                    <a:pt x="326" y="1"/>
                    <a:pt x="314" y="5"/>
                    <a:pt x="304" y="15"/>
                  </a:cubicBezTo>
                  <a:cubicBezTo>
                    <a:pt x="265" y="55"/>
                    <a:pt x="154" y="148"/>
                    <a:pt x="85" y="148"/>
                  </a:cubicBezTo>
                  <a:cubicBezTo>
                    <a:pt x="78" y="148"/>
                    <a:pt x="72" y="147"/>
                    <a:pt x="66" y="145"/>
                  </a:cubicBezTo>
                  <a:cubicBezTo>
                    <a:pt x="44" y="145"/>
                    <a:pt x="23" y="145"/>
                    <a:pt x="23" y="167"/>
                  </a:cubicBezTo>
                  <a:cubicBezTo>
                    <a:pt x="1" y="189"/>
                    <a:pt x="23" y="210"/>
                    <a:pt x="44" y="232"/>
                  </a:cubicBezTo>
                  <a:lnTo>
                    <a:pt x="88" y="232"/>
                  </a:lnTo>
                  <a:cubicBezTo>
                    <a:pt x="218" y="232"/>
                    <a:pt x="348" y="80"/>
                    <a:pt x="369" y="80"/>
                  </a:cubicBezTo>
                  <a:cubicBezTo>
                    <a:pt x="403" y="47"/>
                    <a:pt x="372" y="1"/>
                    <a:pt x="3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0" name="Google Shape;1810;p43"/>
            <p:cNvSpPr/>
            <p:nvPr/>
          </p:nvSpPr>
          <p:spPr>
            <a:xfrm>
              <a:off x="1295518" y="2411376"/>
              <a:ext cx="21277" cy="13493"/>
            </a:xfrm>
            <a:custGeom>
              <a:avLst/>
              <a:gdLst/>
              <a:ahLst/>
              <a:cxnLst/>
              <a:rect l="l" t="t" r="r" b="b"/>
              <a:pathLst>
                <a:path w="369" h="234" extrusionOk="0">
                  <a:moveTo>
                    <a:pt x="328" y="1"/>
                  </a:moveTo>
                  <a:cubicBezTo>
                    <a:pt x="315" y="1"/>
                    <a:pt x="304" y="6"/>
                    <a:pt x="304" y="17"/>
                  </a:cubicBezTo>
                  <a:cubicBezTo>
                    <a:pt x="264" y="56"/>
                    <a:pt x="153" y="150"/>
                    <a:pt x="84" y="150"/>
                  </a:cubicBezTo>
                  <a:cubicBezTo>
                    <a:pt x="78" y="150"/>
                    <a:pt x="71" y="149"/>
                    <a:pt x="65" y="147"/>
                  </a:cubicBezTo>
                  <a:cubicBezTo>
                    <a:pt x="59" y="141"/>
                    <a:pt x="53" y="138"/>
                    <a:pt x="46" y="138"/>
                  </a:cubicBezTo>
                  <a:cubicBezTo>
                    <a:pt x="31" y="138"/>
                    <a:pt x="16" y="153"/>
                    <a:pt x="0" y="169"/>
                  </a:cubicBezTo>
                  <a:cubicBezTo>
                    <a:pt x="0" y="190"/>
                    <a:pt x="0" y="212"/>
                    <a:pt x="22" y="234"/>
                  </a:cubicBezTo>
                  <a:lnTo>
                    <a:pt x="87" y="234"/>
                  </a:lnTo>
                  <a:cubicBezTo>
                    <a:pt x="174" y="212"/>
                    <a:pt x="282" y="147"/>
                    <a:pt x="369" y="82"/>
                  </a:cubicBezTo>
                  <a:cubicBezTo>
                    <a:pt x="369" y="60"/>
                    <a:pt x="369" y="38"/>
                    <a:pt x="369" y="17"/>
                  </a:cubicBezTo>
                  <a:cubicBezTo>
                    <a:pt x="358" y="6"/>
                    <a:pt x="342" y="1"/>
                    <a:pt x="3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1" name="Google Shape;1811;p43"/>
            <p:cNvSpPr/>
            <p:nvPr/>
          </p:nvSpPr>
          <p:spPr>
            <a:xfrm>
              <a:off x="1274241" y="2392751"/>
              <a:ext cx="22258" cy="13378"/>
            </a:xfrm>
            <a:custGeom>
              <a:avLst/>
              <a:gdLst/>
              <a:ahLst/>
              <a:cxnLst/>
              <a:rect l="l" t="t" r="r" b="b"/>
              <a:pathLst>
                <a:path w="386" h="232" extrusionOk="0">
                  <a:moveTo>
                    <a:pt x="334" y="0"/>
                  </a:moveTo>
                  <a:cubicBezTo>
                    <a:pt x="324" y="0"/>
                    <a:pt x="314" y="4"/>
                    <a:pt x="304" y="15"/>
                  </a:cubicBezTo>
                  <a:cubicBezTo>
                    <a:pt x="266" y="73"/>
                    <a:pt x="158" y="148"/>
                    <a:pt x="89" y="148"/>
                  </a:cubicBezTo>
                  <a:cubicBezTo>
                    <a:pt x="80" y="148"/>
                    <a:pt x="73" y="147"/>
                    <a:pt x="66" y="145"/>
                  </a:cubicBezTo>
                  <a:cubicBezTo>
                    <a:pt x="44" y="145"/>
                    <a:pt x="22" y="166"/>
                    <a:pt x="1" y="188"/>
                  </a:cubicBezTo>
                  <a:cubicBezTo>
                    <a:pt x="1" y="210"/>
                    <a:pt x="22" y="231"/>
                    <a:pt x="44" y="231"/>
                  </a:cubicBezTo>
                  <a:lnTo>
                    <a:pt x="87" y="231"/>
                  </a:lnTo>
                  <a:cubicBezTo>
                    <a:pt x="196" y="210"/>
                    <a:pt x="283" y="166"/>
                    <a:pt x="369" y="80"/>
                  </a:cubicBezTo>
                  <a:cubicBezTo>
                    <a:pt x="386" y="46"/>
                    <a:pt x="364" y="0"/>
                    <a:pt x="3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2" name="Google Shape;1812;p43"/>
            <p:cNvSpPr/>
            <p:nvPr/>
          </p:nvSpPr>
          <p:spPr>
            <a:xfrm>
              <a:off x="1264266" y="2418872"/>
              <a:ext cx="21277" cy="13493"/>
            </a:xfrm>
            <a:custGeom>
              <a:avLst/>
              <a:gdLst/>
              <a:ahLst/>
              <a:cxnLst/>
              <a:rect l="l" t="t" r="r" b="b"/>
              <a:pathLst>
                <a:path w="369" h="234" extrusionOk="0">
                  <a:moveTo>
                    <a:pt x="336" y="1"/>
                  </a:moveTo>
                  <a:cubicBezTo>
                    <a:pt x="326" y="1"/>
                    <a:pt x="315" y="6"/>
                    <a:pt x="304" y="17"/>
                  </a:cubicBezTo>
                  <a:cubicBezTo>
                    <a:pt x="265" y="75"/>
                    <a:pt x="157" y="150"/>
                    <a:pt x="88" y="150"/>
                  </a:cubicBezTo>
                  <a:cubicBezTo>
                    <a:pt x="80" y="150"/>
                    <a:pt x="72" y="149"/>
                    <a:pt x="65" y="147"/>
                  </a:cubicBezTo>
                  <a:cubicBezTo>
                    <a:pt x="44" y="147"/>
                    <a:pt x="22" y="147"/>
                    <a:pt x="0" y="169"/>
                  </a:cubicBezTo>
                  <a:cubicBezTo>
                    <a:pt x="0" y="190"/>
                    <a:pt x="0" y="234"/>
                    <a:pt x="44" y="234"/>
                  </a:cubicBezTo>
                  <a:lnTo>
                    <a:pt x="87" y="234"/>
                  </a:lnTo>
                  <a:cubicBezTo>
                    <a:pt x="195" y="212"/>
                    <a:pt x="282" y="147"/>
                    <a:pt x="369" y="82"/>
                  </a:cubicBezTo>
                  <a:cubicBezTo>
                    <a:pt x="369" y="60"/>
                    <a:pt x="369" y="39"/>
                    <a:pt x="369" y="17"/>
                  </a:cubicBezTo>
                  <a:cubicBezTo>
                    <a:pt x="358" y="6"/>
                    <a:pt x="347" y="1"/>
                    <a:pt x="3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3" name="Google Shape;1813;p43"/>
            <p:cNvSpPr/>
            <p:nvPr/>
          </p:nvSpPr>
          <p:spPr>
            <a:xfrm>
              <a:off x="1305494" y="2378221"/>
              <a:ext cx="22373" cy="12916"/>
            </a:xfrm>
            <a:custGeom>
              <a:avLst/>
              <a:gdLst/>
              <a:ahLst/>
              <a:cxnLst/>
              <a:rect l="l" t="t" r="r" b="b"/>
              <a:pathLst>
                <a:path w="388" h="224" extrusionOk="0">
                  <a:moveTo>
                    <a:pt x="328" y="1"/>
                  </a:moveTo>
                  <a:cubicBezTo>
                    <a:pt x="320" y="1"/>
                    <a:pt x="312" y="2"/>
                    <a:pt x="304" y="6"/>
                  </a:cubicBezTo>
                  <a:cubicBezTo>
                    <a:pt x="265" y="46"/>
                    <a:pt x="153" y="139"/>
                    <a:pt x="85" y="139"/>
                  </a:cubicBezTo>
                  <a:cubicBezTo>
                    <a:pt x="78" y="139"/>
                    <a:pt x="72" y="138"/>
                    <a:pt x="66" y="136"/>
                  </a:cubicBezTo>
                  <a:cubicBezTo>
                    <a:pt x="59" y="130"/>
                    <a:pt x="53" y="128"/>
                    <a:pt x="47" y="128"/>
                  </a:cubicBezTo>
                  <a:cubicBezTo>
                    <a:pt x="31" y="128"/>
                    <a:pt x="16" y="143"/>
                    <a:pt x="1" y="158"/>
                  </a:cubicBezTo>
                  <a:cubicBezTo>
                    <a:pt x="1" y="180"/>
                    <a:pt x="1" y="202"/>
                    <a:pt x="44" y="223"/>
                  </a:cubicBezTo>
                  <a:lnTo>
                    <a:pt x="88" y="223"/>
                  </a:lnTo>
                  <a:cubicBezTo>
                    <a:pt x="196" y="202"/>
                    <a:pt x="283" y="136"/>
                    <a:pt x="369" y="71"/>
                  </a:cubicBezTo>
                  <a:cubicBezTo>
                    <a:pt x="387" y="36"/>
                    <a:pt x="361" y="1"/>
                    <a:pt x="3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4" name="Google Shape;1814;p43"/>
            <p:cNvSpPr/>
            <p:nvPr/>
          </p:nvSpPr>
          <p:spPr>
            <a:xfrm>
              <a:off x="1341763" y="2366458"/>
              <a:ext cx="23180" cy="13435"/>
            </a:xfrm>
            <a:custGeom>
              <a:avLst/>
              <a:gdLst/>
              <a:ahLst/>
              <a:cxnLst/>
              <a:rect l="l" t="t" r="r" b="b"/>
              <a:pathLst>
                <a:path w="402" h="233" extrusionOk="0">
                  <a:moveTo>
                    <a:pt x="337" y="1"/>
                  </a:moveTo>
                  <a:cubicBezTo>
                    <a:pt x="326" y="1"/>
                    <a:pt x="314" y="5"/>
                    <a:pt x="304" y="15"/>
                  </a:cubicBezTo>
                  <a:cubicBezTo>
                    <a:pt x="265" y="55"/>
                    <a:pt x="153" y="148"/>
                    <a:pt x="84" y="148"/>
                  </a:cubicBezTo>
                  <a:cubicBezTo>
                    <a:pt x="78" y="148"/>
                    <a:pt x="71" y="147"/>
                    <a:pt x="66" y="145"/>
                  </a:cubicBezTo>
                  <a:cubicBezTo>
                    <a:pt x="44" y="145"/>
                    <a:pt x="22" y="145"/>
                    <a:pt x="22" y="167"/>
                  </a:cubicBezTo>
                  <a:cubicBezTo>
                    <a:pt x="1" y="189"/>
                    <a:pt x="22" y="210"/>
                    <a:pt x="44" y="232"/>
                  </a:cubicBezTo>
                  <a:lnTo>
                    <a:pt x="87" y="232"/>
                  </a:lnTo>
                  <a:cubicBezTo>
                    <a:pt x="196" y="210"/>
                    <a:pt x="304" y="145"/>
                    <a:pt x="369" y="59"/>
                  </a:cubicBezTo>
                  <a:cubicBezTo>
                    <a:pt x="402" y="42"/>
                    <a:pt x="372" y="1"/>
                    <a:pt x="3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5" name="Google Shape;1815;p43"/>
            <p:cNvSpPr/>
            <p:nvPr/>
          </p:nvSpPr>
          <p:spPr>
            <a:xfrm>
              <a:off x="1161744" y="2568444"/>
              <a:ext cx="16318" cy="21450"/>
            </a:xfrm>
            <a:custGeom>
              <a:avLst/>
              <a:gdLst/>
              <a:ahLst/>
              <a:cxnLst/>
              <a:rect l="l" t="t" r="r" b="b"/>
              <a:pathLst>
                <a:path w="283" h="372" extrusionOk="0">
                  <a:moveTo>
                    <a:pt x="96" y="1"/>
                  </a:moveTo>
                  <a:cubicBezTo>
                    <a:pt x="85" y="1"/>
                    <a:pt x="74" y="8"/>
                    <a:pt x="66" y="25"/>
                  </a:cubicBezTo>
                  <a:cubicBezTo>
                    <a:pt x="1" y="155"/>
                    <a:pt x="174" y="350"/>
                    <a:pt x="196" y="350"/>
                  </a:cubicBezTo>
                  <a:cubicBezTo>
                    <a:pt x="206" y="361"/>
                    <a:pt x="212" y="366"/>
                    <a:pt x="217" y="366"/>
                  </a:cubicBezTo>
                  <a:cubicBezTo>
                    <a:pt x="223" y="366"/>
                    <a:pt x="228" y="361"/>
                    <a:pt x="239" y="350"/>
                  </a:cubicBezTo>
                  <a:cubicBezTo>
                    <a:pt x="239" y="371"/>
                    <a:pt x="239" y="371"/>
                    <a:pt x="261" y="371"/>
                  </a:cubicBezTo>
                  <a:cubicBezTo>
                    <a:pt x="282" y="350"/>
                    <a:pt x="282" y="328"/>
                    <a:pt x="261" y="306"/>
                  </a:cubicBezTo>
                  <a:cubicBezTo>
                    <a:pt x="217" y="241"/>
                    <a:pt x="109" y="111"/>
                    <a:pt x="131" y="46"/>
                  </a:cubicBezTo>
                  <a:cubicBezTo>
                    <a:pt x="131" y="19"/>
                    <a:pt x="114" y="1"/>
                    <a:pt x="9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6" name="Google Shape;1816;p43"/>
            <p:cNvSpPr/>
            <p:nvPr/>
          </p:nvSpPr>
          <p:spPr>
            <a:xfrm>
              <a:off x="1163012" y="2594333"/>
              <a:ext cx="15050" cy="20586"/>
            </a:xfrm>
            <a:custGeom>
              <a:avLst/>
              <a:gdLst/>
              <a:ahLst/>
              <a:cxnLst/>
              <a:rect l="l" t="t" r="r" b="b"/>
              <a:pathLst>
                <a:path w="261" h="357" extrusionOk="0">
                  <a:moveTo>
                    <a:pt x="68" y="1"/>
                  </a:moveTo>
                  <a:cubicBezTo>
                    <a:pt x="58" y="1"/>
                    <a:pt x="49" y="3"/>
                    <a:pt x="44" y="9"/>
                  </a:cubicBezTo>
                  <a:cubicBezTo>
                    <a:pt x="0" y="139"/>
                    <a:pt x="174" y="334"/>
                    <a:pt x="195" y="356"/>
                  </a:cubicBezTo>
                  <a:lnTo>
                    <a:pt x="260" y="356"/>
                  </a:lnTo>
                  <a:cubicBezTo>
                    <a:pt x="260" y="334"/>
                    <a:pt x="260" y="313"/>
                    <a:pt x="260" y="291"/>
                  </a:cubicBezTo>
                  <a:cubicBezTo>
                    <a:pt x="195" y="248"/>
                    <a:pt x="109" y="118"/>
                    <a:pt x="130" y="52"/>
                  </a:cubicBezTo>
                  <a:cubicBezTo>
                    <a:pt x="130" y="21"/>
                    <a:pt x="95" y="1"/>
                    <a:pt x="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7" name="Google Shape;1817;p43"/>
            <p:cNvSpPr/>
            <p:nvPr/>
          </p:nvSpPr>
          <p:spPr>
            <a:xfrm>
              <a:off x="1139256" y="2542266"/>
              <a:ext cx="16318" cy="21393"/>
            </a:xfrm>
            <a:custGeom>
              <a:avLst/>
              <a:gdLst/>
              <a:ahLst/>
              <a:cxnLst/>
              <a:rect l="l" t="t" r="r" b="b"/>
              <a:pathLst>
                <a:path w="283" h="371" extrusionOk="0">
                  <a:moveTo>
                    <a:pt x="99" y="1"/>
                  </a:moveTo>
                  <a:cubicBezTo>
                    <a:pt x="86" y="1"/>
                    <a:pt x="73" y="8"/>
                    <a:pt x="65" y="23"/>
                  </a:cubicBezTo>
                  <a:cubicBezTo>
                    <a:pt x="0" y="153"/>
                    <a:pt x="174" y="348"/>
                    <a:pt x="195" y="370"/>
                  </a:cubicBezTo>
                  <a:lnTo>
                    <a:pt x="260" y="370"/>
                  </a:lnTo>
                  <a:cubicBezTo>
                    <a:pt x="282" y="348"/>
                    <a:pt x="282" y="327"/>
                    <a:pt x="260" y="305"/>
                  </a:cubicBezTo>
                  <a:cubicBezTo>
                    <a:pt x="217" y="262"/>
                    <a:pt x="109" y="132"/>
                    <a:pt x="130" y="67"/>
                  </a:cubicBezTo>
                  <a:cubicBezTo>
                    <a:pt x="144" y="25"/>
                    <a:pt x="122" y="1"/>
                    <a:pt x="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8" name="Google Shape;1818;p43"/>
            <p:cNvSpPr/>
            <p:nvPr/>
          </p:nvSpPr>
          <p:spPr>
            <a:xfrm>
              <a:off x="1157996" y="2522892"/>
              <a:ext cx="15050" cy="20758"/>
            </a:xfrm>
            <a:custGeom>
              <a:avLst/>
              <a:gdLst/>
              <a:ahLst/>
              <a:cxnLst/>
              <a:rect l="l" t="t" r="r" b="b"/>
              <a:pathLst>
                <a:path w="261" h="360" extrusionOk="0">
                  <a:moveTo>
                    <a:pt x="76" y="1"/>
                  </a:moveTo>
                  <a:cubicBezTo>
                    <a:pt x="58" y="1"/>
                    <a:pt x="44" y="10"/>
                    <a:pt x="44" y="34"/>
                  </a:cubicBezTo>
                  <a:cubicBezTo>
                    <a:pt x="0" y="164"/>
                    <a:pt x="174" y="338"/>
                    <a:pt x="196" y="359"/>
                  </a:cubicBezTo>
                  <a:lnTo>
                    <a:pt x="261" y="359"/>
                  </a:lnTo>
                  <a:cubicBezTo>
                    <a:pt x="261" y="338"/>
                    <a:pt x="261" y="316"/>
                    <a:pt x="261" y="294"/>
                  </a:cubicBezTo>
                  <a:cubicBezTo>
                    <a:pt x="196" y="251"/>
                    <a:pt x="109" y="121"/>
                    <a:pt x="131" y="56"/>
                  </a:cubicBezTo>
                  <a:cubicBezTo>
                    <a:pt x="144" y="28"/>
                    <a:pt x="106" y="1"/>
                    <a:pt x="7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9" name="Google Shape;1819;p43"/>
            <p:cNvSpPr/>
            <p:nvPr/>
          </p:nvSpPr>
          <p:spPr>
            <a:xfrm>
              <a:off x="1132970" y="2511821"/>
              <a:ext cx="15050" cy="20586"/>
            </a:xfrm>
            <a:custGeom>
              <a:avLst/>
              <a:gdLst/>
              <a:ahLst/>
              <a:cxnLst/>
              <a:rect l="l" t="t" r="r" b="b"/>
              <a:pathLst>
                <a:path w="261" h="357" extrusionOk="0">
                  <a:moveTo>
                    <a:pt x="69" y="1"/>
                  </a:moveTo>
                  <a:cubicBezTo>
                    <a:pt x="59" y="1"/>
                    <a:pt x="50" y="3"/>
                    <a:pt x="44" y="9"/>
                  </a:cubicBezTo>
                  <a:cubicBezTo>
                    <a:pt x="1" y="139"/>
                    <a:pt x="174" y="334"/>
                    <a:pt x="196" y="356"/>
                  </a:cubicBezTo>
                  <a:lnTo>
                    <a:pt x="239" y="356"/>
                  </a:lnTo>
                  <a:cubicBezTo>
                    <a:pt x="261" y="334"/>
                    <a:pt x="261" y="313"/>
                    <a:pt x="239" y="291"/>
                  </a:cubicBezTo>
                  <a:cubicBezTo>
                    <a:pt x="196" y="248"/>
                    <a:pt x="109" y="118"/>
                    <a:pt x="131" y="53"/>
                  </a:cubicBezTo>
                  <a:cubicBezTo>
                    <a:pt x="131" y="21"/>
                    <a:pt x="96" y="1"/>
                    <a:pt x="6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0" name="Google Shape;1820;p43"/>
            <p:cNvSpPr/>
            <p:nvPr/>
          </p:nvSpPr>
          <p:spPr>
            <a:xfrm>
              <a:off x="1174256" y="2554778"/>
              <a:ext cx="15050" cy="21335"/>
            </a:xfrm>
            <a:custGeom>
              <a:avLst/>
              <a:gdLst/>
              <a:ahLst/>
              <a:cxnLst/>
              <a:rect l="l" t="t" r="r" b="b"/>
              <a:pathLst>
                <a:path w="261" h="370" extrusionOk="0">
                  <a:moveTo>
                    <a:pt x="78" y="0"/>
                  </a:moveTo>
                  <a:cubicBezTo>
                    <a:pt x="64" y="0"/>
                    <a:pt x="51" y="8"/>
                    <a:pt x="44" y="23"/>
                  </a:cubicBezTo>
                  <a:cubicBezTo>
                    <a:pt x="0" y="153"/>
                    <a:pt x="174" y="348"/>
                    <a:pt x="195" y="370"/>
                  </a:cubicBezTo>
                  <a:lnTo>
                    <a:pt x="239" y="370"/>
                  </a:lnTo>
                  <a:cubicBezTo>
                    <a:pt x="260" y="348"/>
                    <a:pt x="260" y="327"/>
                    <a:pt x="239" y="305"/>
                  </a:cubicBezTo>
                  <a:cubicBezTo>
                    <a:pt x="195" y="240"/>
                    <a:pt x="109" y="110"/>
                    <a:pt x="130" y="66"/>
                  </a:cubicBezTo>
                  <a:cubicBezTo>
                    <a:pt x="130" y="24"/>
                    <a:pt x="103" y="0"/>
                    <a:pt x="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1" name="Google Shape;1821;p43"/>
            <p:cNvSpPr/>
            <p:nvPr/>
          </p:nvSpPr>
          <p:spPr>
            <a:xfrm>
              <a:off x="1183021" y="2592200"/>
              <a:ext cx="15050" cy="21450"/>
            </a:xfrm>
            <a:custGeom>
              <a:avLst/>
              <a:gdLst/>
              <a:ahLst/>
              <a:cxnLst/>
              <a:rect l="l" t="t" r="r" b="b"/>
              <a:pathLst>
                <a:path w="261" h="372" extrusionOk="0">
                  <a:moveTo>
                    <a:pt x="91" y="1"/>
                  </a:moveTo>
                  <a:cubicBezTo>
                    <a:pt x="77" y="1"/>
                    <a:pt x="60" y="8"/>
                    <a:pt x="43" y="24"/>
                  </a:cubicBezTo>
                  <a:cubicBezTo>
                    <a:pt x="0" y="155"/>
                    <a:pt x="174" y="328"/>
                    <a:pt x="195" y="350"/>
                  </a:cubicBezTo>
                  <a:cubicBezTo>
                    <a:pt x="195" y="350"/>
                    <a:pt x="217" y="350"/>
                    <a:pt x="217" y="371"/>
                  </a:cubicBezTo>
                  <a:cubicBezTo>
                    <a:pt x="239" y="350"/>
                    <a:pt x="239" y="350"/>
                    <a:pt x="260" y="350"/>
                  </a:cubicBezTo>
                  <a:cubicBezTo>
                    <a:pt x="260" y="328"/>
                    <a:pt x="260" y="306"/>
                    <a:pt x="260" y="285"/>
                  </a:cubicBezTo>
                  <a:cubicBezTo>
                    <a:pt x="195" y="241"/>
                    <a:pt x="108" y="111"/>
                    <a:pt x="130" y="46"/>
                  </a:cubicBezTo>
                  <a:cubicBezTo>
                    <a:pt x="130" y="19"/>
                    <a:pt x="114" y="1"/>
                    <a:pt x="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2" name="Google Shape;1822;p43"/>
            <p:cNvSpPr/>
            <p:nvPr/>
          </p:nvSpPr>
          <p:spPr>
            <a:xfrm>
              <a:off x="939228" y="2438592"/>
              <a:ext cx="87532" cy="70060"/>
            </a:xfrm>
            <a:custGeom>
              <a:avLst/>
              <a:gdLst/>
              <a:ahLst/>
              <a:cxnLst/>
              <a:rect l="l" t="t" r="r" b="b"/>
              <a:pathLst>
                <a:path w="1518" h="1215" extrusionOk="0">
                  <a:moveTo>
                    <a:pt x="109" y="0"/>
                  </a:moveTo>
                  <a:lnTo>
                    <a:pt x="0" y="802"/>
                  </a:lnTo>
                  <a:lnTo>
                    <a:pt x="1171" y="1214"/>
                  </a:lnTo>
                  <a:lnTo>
                    <a:pt x="1518" y="217"/>
                  </a:lnTo>
                  <a:lnTo>
                    <a:pt x="10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3" name="Google Shape;1823;p43"/>
            <p:cNvSpPr/>
            <p:nvPr/>
          </p:nvSpPr>
          <p:spPr>
            <a:xfrm>
              <a:off x="1081709" y="2348526"/>
              <a:ext cx="93817" cy="98891"/>
            </a:xfrm>
            <a:custGeom>
              <a:avLst/>
              <a:gdLst/>
              <a:ahLst/>
              <a:cxnLst/>
              <a:rect l="l" t="t" r="r" b="b"/>
              <a:pathLst>
                <a:path w="1627" h="1715" extrusionOk="0">
                  <a:moveTo>
                    <a:pt x="688" y="0"/>
                  </a:moveTo>
                  <a:cubicBezTo>
                    <a:pt x="527" y="0"/>
                    <a:pt x="1" y="1367"/>
                    <a:pt x="1" y="1367"/>
                  </a:cubicBezTo>
                  <a:cubicBezTo>
                    <a:pt x="1" y="1367"/>
                    <a:pt x="803" y="1692"/>
                    <a:pt x="977" y="1714"/>
                  </a:cubicBezTo>
                  <a:cubicBezTo>
                    <a:pt x="978" y="1714"/>
                    <a:pt x="979" y="1714"/>
                    <a:pt x="980" y="1714"/>
                  </a:cubicBezTo>
                  <a:cubicBezTo>
                    <a:pt x="1157" y="1714"/>
                    <a:pt x="1627" y="283"/>
                    <a:pt x="1627" y="283"/>
                  </a:cubicBezTo>
                  <a:cubicBezTo>
                    <a:pt x="1627" y="283"/>
                    <a:pt x="846" y="44"/>
                    <a:pt x="695" y="1"/>
                  </a:cubicBezTo>
                  <a:cubicBezTo>
                    <a:pt x="692" y="0"/>
                    <a:pt x="690" y="0"/>
                    <a:pt x="6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4" name="Google Shape;1824;p43"/>
            <p:cNvSpPr/>
            <p:nvPr/>
          </p:nvSpPr>
          <p:spPr>
            <a:xfrm>
              <a:off x="1148020" y="2621376"/>
              <a:ext cx="141273" cy="19778"/>
            </a:xfrm>
            <a:custGeom>
              <a:avLst/>
              <a:gdLst/>
              <a:ahLst/>
              <a:cxnLst/>
              <a:rect l="l" t="t" r="r" b="b"/>
              <a:pathLst>
                <a:path w="2450" h="343" extrusionOk="0">
                  <a:moveTo>
                    <a:pt x="2415" y="1"/>
                  </a:moveTo>
                  <a:cubicBezTo>
                    <a:pt x="2407" y="1"/>
                    <a:pt x="2396" y="6"/>
                    <a:pt x="2385" y="17"/>
                  </a:cubicBezTo>
                  <a:cubicBezTo>
                    <a:pt x="2028" y="196"/>
                    <a:pt x="1643" y="254"/>
                    <a:pt x="1292" y="254"/>
                  </a:cubicBezTo>
                  <a:cubicBezTo>
                    <a:pt x="617" y="254"/>
                    <a:pt x="65" y="39"/>
                    <a:pt x="65" y="39"/>
                  </a:cubicBezTo>
                  <a:cubicBezTo>
                    <a:pt x="59" y="32"/>
                    <a:pt x="52" y="30"/>
                    <a:pt x="46" y="30"/>
                  </a:cubicBezTo>
                  <a:cubicBezTo>
                    <a:pt x="31" y="30"/>
                    <a:pt x="15" y="45"/>
                    <a:pt x="0" y="60"/>
                  </a:cubicBezTo>
                  <a:cubicBezTo>
                    <a:pt x="0" y="82"/>
                    <a:pt x="0" y="104"/>
                    <a:pt x="22" y="104"/>
                  </a:cubicBezTo>
                  <a:cubicBezTo>
                    <a:pt x="434" y="256"/>
                    <a:pt x="846" y="321"/>
                    <a:pt x="1279" y="342"/>
                  </a:cubicBezTo>
                  <a:cubicBezTo>
                    <a:pt x="1669" y="342"/>
                    <a:pt x="2060" y="256"/>
                    <a:pt x="2428" y="82"/>
                  </a:cubicBezTo>
                  <a:cubicBezTo>
                    <a:pt x="2450" y="60"/>
                    <a:pt x="2450" y="39"/>
                    <a:pt x="2428" y="17"/>
                  </a:cubicBezTo>
                  <a:cubicBezTo>
                    <a:pt x="2428" y="6"/>
                    <a:pt x="2423" y="1"/>
                    <a:pt x="24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5" name="Google Shape;1825;p43"/>
            <p:cNvSpPr/>
            <p:nvPr/>
          </p:nvSpPr>
          <p:spPr>
            <a:xfrm>
              <a:off x="1413032" y="2538575"/>
              <a:ext cx="58816" cy="43824"/>
            </a:xfrm>
            <a:custGeom>
              <a:avLst/>
              <a:gdLst/>
              <a:ahLst/>
              <a:cxnLst/>
              <a:rect l="l" t="t" r="r" b="b"/>
              <a:pathLst>
                <a:path w="1020" h="760" extrusionOk="0">
                  <a:moveTo>
                    <a:pt x="998" y="1"/>
                  </a:moveTo>
                  <a:cubicBezTo>
                    <a:pt x="976" y="1"/>
                    <a:pt x="954" y="22"/>
                    <a:pt x="933" y="44"/>
                  </a:cubicBezTo>
                  <a:cubicBezTo>
                    <a:pt x="824" y="564"/>
                    <a:pt x="130" y="673"/>
                    <a:pt x="65" y="673"/>
                  </a:cubicBezTo>
                  <a:lnTo>
                    <a:pt x="44" y="673"/>
                  </a:lnTo>
                  <a:cubicBezTo>
                    <a:pt x="0" y="694"/>
                    <a:pt x="0" y="759"/>
                    <a:pt x="65" y="759"/>
                  </a:cubicBezTo>
                  <a:cubicBezTo>
                    <a:pt x="152" y="759"/>
                    <a:pt x="889" y="629"/>
                    <a:pt x="1019" y="66"/>
                  </a:cubicBezTo>
                  <a:cubicBezTo>
                    <a:pt x="1019" y="44"/>
                    <a:pt x="1019" y="22"/>
                    <a:pt x="99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6" name="Google Shape;1826;p43"/>
            <p:cNvSpPr/>
            <p:nvPr/>
          </p:nvSpPr>
          <p:spPr>
            <a:xfrm>
              <a:off x="1106734" y="1949744"/>
              <a:ext cx="137583" cy="72597"/>
            </a:xfrm>
            <a:custGeom>
              <a:avLst/>
              <a:gdLst/>
              <a:ahLst/>
              <a:cxnLst/>
              <a:rect l="l" t="t" r="r" b="b"/>
              <a:pathLst>
                <a:path w="2386" h="1259" extrusionOk="0">
                  <a:moveTo>
                    <a:pt x="586" y="586"/>
                  </a:moveTo>
                  <a:lnTo>
                    <a:pt x="586" y="608"/>
                  </a:lnTo>
                  <a:cubicBezTo>
                    <a:pt x="586" y="630"/>
                    <a:pt x="564" y="673"/>
                    <a:pt x="521" y="673"/>
                  </a:cubicBezTo>
                  <a:cubicBezTo>
                    <a:pt x="543" y="630"/>
                    <a:pt x="564" y="608"/>
                    <a:pt x="586" y="586"/>
                  </a:cubicBezTo>
                  <a:close/>
                  <a:moveTo>
                    <a:pt x="1280" y="760"/>
                  </a:moveTo>
                  <a:cubicBezTo>
                    <a:pt x="1301" y="760"/>
                    <a:pt x="1345" y="781"/>
                    <a:pt x="1345" y="803"/>
                  </a:cubicBezTo>
                  <a:cubicBezTo>
                    <a:pt x="1410" y="890"/>
                    <a:pt x="1388" y="977"/>
                    <a:pt x="1301" y="1042"/>
                  </a:cubicBezTo>
                  <a:cubicBezTo>
                    <a:pt x="1193" y="977"/>
                    <a:pt x="1193" y="912"/>
                    <a:pt x="1193" y="890"/>
                  </a:cubicBezTo>
                  <a:cubicBezTo>
                    <a:pt x="1171" y="825"/>
                    <a:pt x="1215" y="781"/>
                    <a:pt x="1258" y="760"/>
                  </a:cubicBezTo>
                  <a:close/>
                  <a:moveTo>
                    <a:pt x="434" y="1"/>
                  </a:moveTo>
                  <a:cubicBezTo>
                    <a:pt x="196" y="23"/>
                    <a:pt x="1" y="218"/>
                    <a:pt x="1" y="456"/>
                  </a:cubicBezTo>
                  <a:cubicBezTo>
                    <a:pt x="1" y="565"/>
                    <a:pt x="44" y="673"/>
                    <a:pt x="152" y="738"/>
                  </a:cubicBezTo>
                  <a:cubicBezTo>
                    <a:pt x="239" y="781"/>
                    <a:pt x="326" y="803"/>
                    <a:pt x="412" y="803"/>
                  </a:cubicBezTo>
                  <a:cubicBezTo>
                    <a:pt x="434" y="933"/>
                    <a:pt x="521" y="1063"/>
                    <a:pt x="651" y="1150"/>
                  </a:cubicBezTo>
                  <a:cubicBezTo>
                    <a:pt x="738" y="1215"/>
                    <a:pt x="868" y="1258"/>
                    <a:pt x="998" y="1258"/>
                  </a:cubicBezTo>
                  <a:cubicBezTo>
                    <a:pt x="1128" y="1258"/>
                    <a:pt x="1236" y="1237"/>
                    <a:pt x="1323" y="1172"/>
                  </a:cubicBezTo>
                  <a:cubicBezTo>
                    <a:pt x="1366" y="1172"/>
                    <a:pt x="1410" y="1193"/>
                    <a:pt x="1475" y="1215"/>
                  </a:cubicBezTo>
                  <a:cubicBezTo>
                    <a:pt x="1582" y="1240"/>
                    <a:pt x="1688" y="1253"/>
                    <a:pt x="1787" y="1253"/>
                  </a:cubicBezTo>
                  <a:cubicBezTo>
                    <a:pt x="2027" y="1253"/>
                    <a:pt x="2228" y="1180"/>
                    <a:pt x="2320" y="1042"/>
                  </a:cubicBezTo>
                  <a:cubicBezTo>
                    <a:pt x="2364" y="912"/>
                    <a:pt x="2385" y="716"/>
                    <a:pt x="2082" y="435"/>
                  </a:cubicBezTo>
                  <a:cubicBezTo>
                    <a:pt x="2077" y="424"/>
                    <a:pt x="2069" y="420"/>
                    <a:pt x="2061" y="420"/>
                  </a:cubicBezTo>
                  <a:cubicBezTo>
                    <a:pt x="2035" y="420"/>
                    <a:pt x="2006" y="461"/>
                    <a:pt x="2039" y="478"/>
                  </a:cubicBezTo>
                  <a:cubicBezTo>
                    <a:pt x="2234" y="695"/>
                    <a:pt x="2320" y="825"/>
                    <a:pt x="2234" y="998"/>
                  </a:cubicBezTo>
                  <a:cubicBezTo>
                    <a:pt x="2173" y="1104"/>
                    <a:pt x="1998" y="1167"/>
                    <a:pt x="1788" y="1167"/>
                  </a:cubicBezTo>
                  <a:cubicBezTo>
                    <a:pt x="1695" y="1167"/>
                    <a:pt x="1596" y="1155"/>
                    <a:pt x="1497" y="1128"/>
                  </a:cubicBezTo>
                  <a:cubicBezTo>
                    <a:pt x="1453" y="1128"/>
                    <a:pt x="1431" y="1107"/>
                    <a:pt x="1388" y="1107"/>
                  </a:cubicBezTo>
                  <a:cubicBezTo>
                    <a:pt x="1475" y="1020"/>
                    <a:pt x="1497" y="868"/>
                    <a:pt x="1431" y="760"/>
                  </a:cubicBezTo>
                  <a:cubicBezTo>
                    <a:pt x="1399" y="711"/>
                    <a:pt x="1342" y="687"/>
                    <a:pt x="1288" y="687"/>
                  </a:cubicBezTo>
                  <a:cubicBezTo>
                    <a:pt x="1270" y="687"/>
                    <a:pt x="1253" y="689"/>
                    <a:pt x="1236" y="695"/>
                  </a:cubicBezTo>
                  <a:cubicBezTo>
                    <a:pt x="1150" y="738"/>
                    <a:pt x="1106" y="803"/>
                    <a:pt x="1106" y="912"/>
                  </a:cubicBezTo>
                  <a:cubicBezTo>
                    <a:pt x="1106" y="998"/>
                    <a:pt x="1171" y="1063"/>
                    <a:pt x="1236" y="1128"/>
                  </a:cubicBezTo>
                  <a:cubicBezTo>
                    <a:pt x="1167" y="1163"/>
                    <a:pt x="1091" y="1180"/>
                    <a:pt x="1014" y="1180"/>
                  </a:cubicBezTo>
                  <a:cubicBezTo>
                    <a:pt x="900" y="1180"/>
                    <a:pt x="785" y="1141"/>
                    <a:pt x="694" y="1063"/>
                  </a:cubicBezTo>
                  <a:cubicBezTo>
                    <a:pt x="586" y="1020"/>
                    <a:pt x="521" y="912"/>
                    <a:pt x="521" y="781"/>
                  </a:cubicBezTo>
                  <a:lnTo>
                    <a:pt x="564" y="760"/>
                  </a:lnTo>
                  <a:cubicBezTo>
                    <a:pt x="629" y="738"/>
                    <a:pt x="673" y="673"/>
                    <a:pt x="673" y="608"/>
                  </a:cubicBezTo>
                  <a:cubicBezTo>
                    <a:pt x="673" y="521"/>
                    <a:pt x="673" y="521"/>
                    <a:pt x="608" y="500"/>
                  </a:cubicBezTo>
                  <a:cubicBezTo>
                    <a:pt x="564" y="500"/>
                    <a:pt x="499" y="543"/>
                    <a:pt x="456" y="630"/>
                  </a:cubicBezTo>
                  <a:cubicBezTo>
                    <a:pt x="434" y="651"/>
                    <a:pt x="434" y="695"/>
                    <a:pt x="434" y="716"/>
                  </a:cubicBezTo>
                  <a:cubicBezTo>
                    <a:pt x="347" y="716"/>
                    <a:pt x="261" y="716"/>
                    <a:pt x="196" y="673"/>
                  </a:cubicBezTo>
                  <a:cubicBezTo>
                    <a:pt x="109" y="630"/>
                    <a:pt x="87" y="543"/>
                    <a:pt x="87" y="456"/>
                  </a:cubicBezTo>
                  <a:cubicBezTo>
                    <a:pt x="87" y="261"/>
                    <a:pt x="239" y="109"/>
                    <a:pt x="434" y="88"/>
                  </a:cubicBezTo>
                  <a:cubicBezTo>
                    <a:pt x="456" y="88"/>
                    <a:pt x="478" y="66"/>
                    <a:pt x="456" y="44"/>
                  </a:cubicBezTo>
                  <a:cubicBezTo>
                    <a:pt x="456" y="23"/>
                    <a:pt x="456" y="1"/>
                    <a:pt x="4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27" name="Google Shape;1827;p43"/>
          <p:cNvGrpSpPr/>
          <p:nvPr/>
        </p:nvGrpSpPr>
        <p:grpSpPr>
          <a:xfrm rot="1253449">
            <a:off x="2278802" y="353538"/>
            <a:ext cx="1024641" cy="1333069"/>
            <a:chOff x="4318023" y="4113296"/>
            <a:chExt cx="716422" cy="932073"/>
          </a:xfrm>
        </p:grpSpPr>
        <p:sp>
          <p:nvSpPr>
            <p:cNvPr id="1828" name="Google Shape;1828;p43"/>
            <p:cNvSpPr/>
            <p:nvPr/>
          </p:nvSpPr>
          <p:spPr>
            <a:xfrm>
              <a:off x="4842115" y="4245779"/>
              <a:ext cx="192329" cy="205812"/>
            </a:xfrm>
            <a:custGeom>
              <a:avLst/>
              <a:gdLst/>
              <a:ahLst/>
              <a:cxnLst/>
              <a:rect l="l" t="t" r="r" b="b"/>
              <a:pathLst>
                <a:path w="2211" h="2366" extrusionOk="0">
                  <a:moveTo>
                    <a:pt x="1579" y="179"/>
                  </a:moveTo>
                  <a:cubicBezTo>
                    <a:pt x="1798" y="179"/>
                    <a:pt x="1943" y="252"/>
                    <a:pt x="1992" y="422"/>
                  </a:cubicBezTo>
                  <a:cubicBezTo>
                    <a:pt x="2041" y="519"/>
                    <a:pt x="2016" y="616"/>
                    <a:pt x="1968" y="689"/>
                  </a:cubicBezTo>
                  <a:cubicBezTo>
                    <a:pt x="1798" y="908"/>
                    <a:pt x="1239" y="1005"/>
                    <a:pt x="802" y="1005"/>
                  </a:cubicBezTo>
                  <a:lnTo>
                    <a:pt x="777" y="1005"/>
                  </a:lnTo>
                  <a:cubicBezTo>
                    <a:pt x="705" y="1005"/>
                    <a:pt x="680" y="1054"/>
                    <a:pt x="705" y="1127"/>
                  </a:cubicBezTo>
                  <a:cubicBezTo>
                    <a:pt x="802" y="1321"/>
                    <a:pt x="1045" y="1904"/>
                    <a:pt x="826" y="2171"/>
                  </a:cubicBezTo>
                  <a:cubicBezTo>
                    <a:pt x="802" y="2195"/>
                    <a:pt x="777" y="2195"/>
                    <a:pt x="777" y="2195"/>
                  </a:cubicBezTo>
                  <a:cubicBezTo>
                    <a:pt x="632" y="2195"/>
                    <a:pt x="364" y="1782"/>
                    <a:pt x="170" y="1369"/>
                  </a:cubicBezTo>
                  <a:lnTo>
                    <a:pt x="486" y="495"/>
                  </a:lnTo>
                  <a:cubicBezTo>
                    <a:pt x="826" y="325"/>
                    <a:pt x="1190" y="203"/>
                    <a:pt x="1579" y="179"/>
                  </a:cubicBezTo>
                  <a:close/>
                  <a:moveTo>
                    <a:pt x="1663" y="1"/>
                  </a:moveTo>
                  <a:cubicBezTo>
                    <a:pt x="1635" y="1"/>
                    <a:pt x="1607" y="4"/>
                    <a:pt x="1579" y="9"/>
                  </a:cubicBezTo>
                  <a:cubicBezTo>
                    <a:pt x="1142" y="33"/>
                    <a:pt x="753" y="155"/>
                    <a:pt x="389" y="349"/>
                  </a:cubicBezTo>
                  <a:cubicBezTo>
                    <a:pt x="364" y="374"/>
                    <a:pt x="340" y="374"/>
                    <a:pt x="340" y="398"/>
                  </a:cubicBezTo>
                  <a:lnTo>
                    <a:pt x="0" y="1345"/>
                  </a:lnTo>
                  <a:cubicBezTo>
                    <a:pt x="0" y="1345"/>
                    <a:pt x="0" y="1369"/>
                    <a:pt x="0" y="1394"/>
                  </a:cubicBezTo>
                  <a:cubicBezTo>
                    <a:pt x="73" y="1564"/>
                    <a:pt x="437" y="2365"/>
                    <a:pt x="777" y="2365"/>
                  </a:cubicBezTo>
                  <a:cubicBezTo>
                    <a:pt x="850" y="2365"/>
                    <a:pt x="923" y="2341"/>
                    <a:pt x="972" y="2268"/>
                  </a:cubicBezTo>
                  <a:cubicBezTo>
                    <a:pt x="1215" y="1953"/>
                    <a:pt x="1020" y="1394"/>
                    <a:pt x="899" y="1151"/>
                  </a:cubicBezTo>
                  <a:cubicBezTo>
                    <a:pt x="1215" y="1151"/>
                    <a:pt x="1871" y="1102"/>
                    <a:pt x="2089" y="786"/>
                  </a:cubicBezTo>
                  <a:cubicBezTo>
                    <a:pt x="2186" y="665"/>
                    <a:pt x="2211" y="519"/>
                    <a:pt x="2162" y="374"/>
                  </a:cubicBezTo>
                  <a:cubicBezTo>
                    <a:pt x="2076" y="159"/>
                    <a:pt x="1876" y="1"/>
                    <a:pt x="16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9" name="Google Shape;1829;p43"/>
            <p:cNvSpPr/>
            <p:nvPr/>
          </p:nvSpPr>
          <p:spPr>
            <a:xfrm>
              <a:off x="4730077" y="4175144"/>
              <a:ext cx="156491" cy="223645"/>
            </a:xfrm>
            <a:custGeom>
              <a:avLst/>
              <a:gdLst/>
              <a:ahLst/>
              <a:cxnLst/>
              <a:rect l="l" t="t" r="r" b="b"/>
              <a:pathLst>
                <a:path w="1799" h="2571" extrusionOk="0">
                  <a:moveTo>
                    <a:pt x="649" y="0"/>
                  </a:moveTo>
                  <a:cubicBezTo>
                    <a:pt x="597" y="0"/>
                    <a:pt x="542" y="6"/>
                    <a:pt x="486" y="19"/>
                  </a:cubicBezTo>
                  <a:cubicBezTo>
                    <a:pt x="365" y="44"/>
                    <a:pt x="244" y="141"/>
                    <a:pt x="195" y="262"/>
                  </a:cubicBezTo>
                  <a:cubicBezTo>
                    <a:pt x="98" y="602"/>
                    <a:pt x="511" y="1113"/>
                    <a:pt x="827" y="1501"/>
                  </a:cubicBezTo>
                  <a:cubicBezTo>
                    <a:pt x="632" y="1574"/>
                    <a:pt x="462" y="1671"/>
                    <a:pt x="292" y="1793"/>
                  </a:cubicBezTo>
                  <a:cubicBezTo>
                    <a:pt x="122" y="1890"/>
                    <a:pt x="1" y="2109"/>
                    <a:pt x="49" y="2327"/>
                  </a:cubicBezTo>
                  <a:cubicBezTo>
                    <a:pt x="49" y="2400"/>
                    <a:pt x="122" y="2497"/>
                    <a:pt x="195" y="2522"/>
                  </a:cubicBezTo>
                  <a:cubicBezTo>
                    <a:pt x="268" y="2546"/>
                    <a:pt x="341" y="2570"/>
                    <a:pt x="414" y="2570"/>
                  </a:cubicBezTo>
                  <a:cubicBezTo>
                    <a:pt x="754" y="2522"/>
                    <a:pt x="1094" y="2424"/>
                    <a:pt x="1410" y="2254"/>
                  </a:cubicBezTo>
                  <a:cubicBezTo>
                    <a:pt x="1458" y="2230"/>
                    <a:pt x="1458" y="2181"/>
                    <a:pt x="1434" y="2133"/>
                  </a:cubicBezTo>
                  <a:cubicBezTo>
                    <a:pt x="1434" y="2116"/>
                    <a:pt x="1397" y="2099"/>
                    <a:pt x="1367" y="2099"/>
                  </a:cubicBezTo>
                  <a:cubicBezTo>
                    <a:pt x="1355" y="2099"/>
                    <a:pt x="1344" y="2101"/>
                    <a:pt x="1337" y="2109"/>
                  </a:cubicBezTo>
                  <a:cubicBezTo>
                    <a:pt x="1075" y="2229"/>
                    <a:pt x="664" y="2400"/>
                    <a:pt x="406" y="2400"/>
                  </a:cubicBezTo>
                  <a:cubicBezTo>
                    <a:pt x="352" y="2400"/>
                    <a:pt x="305" y="2393"/>
                    <a:pt x="268" y="2376"/>
                  </a:cubicBezTo>
                  <a:cubicBezTo>
                    <a:pt x="244" y="2352"/>
                    <a:pt x="219" y="2327"/>
                    <a:pt x="195" y="2279"/>
                  </a:cubicBezTo>
                  <a:cubicBezTo>
                    <a:pt x="195" y="2206"/>
                    <a:pt x="219" y="2109"/>
                    <a:pt x="268" y="2036"/>
                  </a:cubicBezTo>
                  <a:cubicBezTo>
                    <a:pt x="462" y="1841"/>
                    <a:pt x="705" y="1696"/>
                    <a:pt x="972" y="1647"/>
                  </a:cubicBezTo>
                  <a:cubicBezTo>
                    <a:pt x="997" y="1647"/>
                    <a:pt x="1021" y="1623"/>
                    <a:pt x="1045" y="1598"/>
                  </a:cubicBezTo>
                  <a:cubicBezTo>
                    <a:pt x="1094" y="1550"/>
                    <a:pt x="1069" y="1526"/>
                    <a:pt x="997" y="1428"/>
                  </a:cubicBezTo>
                  <a:cubicBezTo>
                    <a:pt x="389" y="724"/>
                    <a:pt x="316" y="432"/>
                    <a:pt x="365" y="311"/>
                  </a:cubicBezTo>
                  <a:cubicBezTo>
                    <a:pt x="365" y="287"/>
                    <a:pt x="389" y="214"/>
                    <a:pt x="511" y="190"/>
                  </a:cubicBezTo>
                  <a:cubicBezTo>
                    <a:pt x="554" y="179"/>
                    <a:pt x="596" y="174"/>
                    <a:pt x="636" y="174"/>
                  </a:cubicBezTo>
                  <a:cubicBezTo>
                    <a:pt x="1244" y="174"/>
                    <a:pt x="1628" y="1283"/>
                    <a:pt x="1628" y="1283"/>
                  </a:cubicBezTo>
                  <a:cubicBezTo>
                    <a:pt x="1652" y="1307"/>
                    <a:pt x="1701" y="1331"/>
                    <a:pt x="1725" y="1331"/>
                  </a:cubicBezTo>
                  <a:cubicBezTo>
                    <a:pt x="1774" y="1307"/>
                    <a:pt x="1798" y="1258"/>
                    <a:pt x="1798" y="1210"/>
                  </a:cubicBezTo>
                  <a:cubicBezTo>
                    <a:pt x="1776" y="1165"/>
                    <a:pt x="1373" y="0"/>
                    <a:pt x="6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0" name="Google Shape;1830;p43"/>
            <p:cNvSpPr/>
            <p:nvPr/>
          </p:nvSpPr>
          <p:spPr>
            <a:xfrm>
              <a:off x="4828807" y="4113296"/>
              <a:ext cx="167625" cy="150227"/>
            </a:xfrm>
            <a:custGeom>
              <a:avLst/>
              <a:gdLst/>
              <a:ahLst/>
              <a:cxnLst/>
              <a:rect l="l" t="t" r="r" b="b"/>
              <a:pathLst>
                <a:path w="1927" h="1727" extrusionOk="0">
                  <a:moveTo>
                    <a:pt x="119" y="1"/>
                  </a:moveTo>
                  <a:cubicBezTo>
                    <a:pt x="57" y="1"/>
                    <a:pt x="1" y="74"/>
                    <a:pt x="56" y="147"/>
                  </a:cubicBezTo>
                  <a:cubicBezTo>
                    <a:pt x="347" y="463"/>
                    <a:pt x="566" y="828"/>
                    <a:pt x="712" y="1241"/>
                  </a:cubicBezTo>
                  <a:cubicBezTo>
                    <a:pt x="663" y="1386"/>
                    <a:pt x="639" y="1532"/>
                    <a:pt x="663" y="1654"/>
                  </a:cubicBezTo>
                  <a:cubicBezTo>
                    <a:pt x="663" y="1702"/>
                    <a:pt x="712" y="1726"/>
                    <a:pt x="736" y="1726"/>
                  </a:cubicBezTo>
                  <a:cubicBezTo>
                    <a:pt x="785" y="1726"/>
                    <a:pt x="809" y="1702"/>
                    <a:pt x="833" y="1678"/>
                  </a:cubicBezTo>
                  <a:cubicBezTo>
                    <a:pt x="882" y="1532"/>
                    <a:pt x="882" y="1411"/>
                    <a:pt x="858" y="1265"/>
                  </a:cubicBezTo>
                  <a:cubicBezTo>
                    <a:pt x="882" y="1241"/>
                    <a:pt x="906" y="1216"/>
                    <a:pt x="906" y="1192"/>
                  </a:cubicBezTo>
                  <a:cubicBezTo>
                    <a:pt x="1149" y="876"/>
                    <a:pt x="1489" y="706"/>
                    <a:pt x="1854" y="658"/>
                  </a:cubicBezTo>
                  <a:cubicBezTo>
                    <a:pt x="1902" y="633"/>
                    <a:pt x="1926" y="609"/>
                    <a:pt x="1926" y="560"/>
                  </a:cubicBezTo>
                  <a:cubicBezTo>
                    <a:pt x="1902" y="512"/>
                    <a:pt x="1854" y="488"/>
                    <a:pt x="1829" y="488"/>
                  </a:cubicBezTo>
                  <a:cubicBezTo>
                    <a:pt x="1441" y="536"/>
                    <a:pt x="1076" y="730"/>
                    <a:pt x="809" y="1046"/>
                  </a:cubicBezTo>
                  <a:cubicBezTo>
                    <a:pt x="663" y="658"/>
                    <a:pt x="445" y="318"/>
                    <a:pt x="177" y="26"/>
                  </a:cubicBezTo>
                  <a:cubicBezTo>
                    <a:pt x="160" y="8"/>
                    <a:pt x="139" y="1"/>
                    <a:pt x="1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1" name="Google Shape;1831;p43"/>
            <p:cNvSpPr/>
            <p:nvPr/>
          </p:nvSpPr>
          <p:spPr>
            <a:xfrm>
              <a:off x="4318023" y="4482647"/>
              <a:ext cx="515662" cy="562722"/>
            </a:xfrm>
            <a:custGeom>
              <a:avLst/>
              <a:gdLst/>
              <a:ahLst/>
              <a:cxnLst/>
              <a:rect l="l" t="t" r="r" b="b"/>
              <a:pathLst>
                <a:path w="5928" h="6469" extrusionOk="0">
                  <a:moveTo>
                    <a:pt x="5857" y="0"/>
                  </a:moveTo>
                  <a:cubicBezTo>
                    <a:pt x="5849" y="0"/>
                    <a:pt x="5840" y="2"/>
                    <a:pt x="5831" y="7"/>
                  </a:cubicBezTo>
                  <a:cubicBezTo>
                    <a:pt x="5782" y="7"/>
                    <a:pt x="5758" y="31"/>
                    <a:pt x="5758" y="80"/>
                  </a:cubicBezTo>
                  <a:cubicBezTo>
                    <a:pt x="5758" y="250"/>
                    <a:pt x="5734" y="396"/>
                    <a:pt x="5734" y="566"/>
                  </a:cubicBezTo>
                  <a:cubicBezTo>
                    <a:pt x="5709" y="590"/>
                    <a:pt x="5734" y="638"/>
                    <a:pt x="5782" y="638"/>
                  </a:cubicBezTo>
                  <a:lnTo>
                    <a:pt x="5782" y="614"/>
                  </a:lnTo>
                  <a:cubicBezTo>
                    <a:pt x="5791" y="619"/>
                    <a:pt x="5801" y="621"/>
                    <a:pt x="5810" y="621"/>
                  </a:cubicBezTo>
                  <a:cubicBezTo>
                    <a:pt x="5848" y="621"/>
                    <a:pt x="5879" y="585"/>
                    <a:pt x="5879" y="566"/>
                  </a:cubicBezTo>
                  <a:cubicBezTo>
                    <a:pt x="5904" y="396"/>
                    <a:pt x="5928" y="225"/>
                    <a:pt x="5928" y="80"/>
                  </a:cubicBezTo>
                  <a:cubicBezTo>
                    <a:pt x="5928" y="40"/>
                    <a:pt x="5896" y="0"/>
                    <a:pt x="5857" y="0"/>
                  </a:cubicBezTo>
                  <a:close/>
                  <a:moveTo>
                    <a:pt x="5682" y="972"/>
                  </a:moveTo>
                  <a:cubicBezTo>
                    <a:pt x="5644" y="972"/>
                    <a:pt x="5612" y="1007"/>
                    <a:pt x="5612" y="1027"/>
                  </a:cubicBezTo>
                  <a:cubicBezTo>
                    <a:pt x="5564" y="1197"/>
                    <a:pt x="5515" y="1343"/>
                    <a:pt x="5442" y="1489"/>
                  </a:cubicBezTo>
                  <a:cubicBezTo>
                    <a:pt x="5418" y="1513"/>
                    <a:pt x="5442" y="1562"/>
                    <a:pt x="5491" y="1586"/>
                  </a:cubicBezTo>
                  <a:lnTo>
                    <a:pt x="5515" y="1586"/>
                  </a:lnTo>
                  <a:lnTo>
                    <a:pt x="5515" y="1562"/>
                  </a:lnTo>
                  <a:cubicBezTo>
                    <a:pt x="5523" y="1570"/>
                    <a:pt x="5531" y="1572"/>
                    <a:pt x="5539" y="1572"/>
                  </a:cubicBezTo>
                  <a:cubicBezTo>
                    <a:pt x="5555" y="1572"/>
                    <a:pt x="5572" y="1562"/>
                    <a:pt x="5588" y="1562"/>
                  </a:cubicBezTo>
                  <a:cubicBezTo>
                    <a:pt x="5661" y="1392"/>
                    <a:pt x="5734" y="1246"/>
                    <a:pt x="5782" y="1076"/>
                  </a:cubicBezTo>
                  <a:cubicBezTo>
                    <a:pt x="5782" y="1027"/>
                    <a:pt x="5758" y="1003"/>
                    <a:pt x="5709" y="979"/>
                  </a:cubicBezTo>
                  <a:cubicBezTo>
                    <a:pt x="5700" y="974"/>
                    <a:pt x="5691" y="972"/>
                    <a:pt x="5682" y="972"/>
                  </a:cubicBezTo>
                  <a:close/>
                  <a:moveTo>
                    <a:pt x="4303" y="1753"/>
                  </a:moveTo>
                  <a:cubicBezTo>
                    <a:pt x="4217" y="1753"/>
                    <a:pt x="4164" y="1879"/>
                    <a:pt x="4276" y="1902"/>
                  </a:cubicBezTo>
                  <a:cubicBezTo>
                    <a:pt x="4398" y="1975"/>
                    <a:pt x="4543" y="2047"/>
                    <a:pt x="4640" y="2169"/>
                  </a:cubicBezTo>
                  <a:cubicBezTo>
                    <a:pt x="4640" y="2193"/>
                    <a:pt x="4665" y="2193"/>
                    <a:pt x="4689" y="2193"/>
                  </a:cubicBezTo>
                  <a:cubicBezTo>
                    <a:pt x="4713" y="2193"/>
                    <a:pt x="4738" y="2193"/>
                    <a:pt x="4762" y="2169"/>
                  </a:cubicBezTo>
                  <a:cubicBezTo>
                    <a:pt x="4786" y="2145"/>
                    <a:pt x="4786" y="2096"/>
                    <a:pt x="4762" y="2072"/>
                  </a:cubicBezTo>
                  <a:cubicBezTo>
                    <a:pt x="4640" y="1926"/>
                    <a:pt x="4495" y="1829"/>
                    <a:pt x="4325" y="1756"/>
                  </a:cubicBezTo>
                  <a:cubicBezTo>
                    <a:pt x="4317" y="1754"/>
                    <a:pt x="4310" y="1753"/>
                    <a:pt x="4303" y="1753"/>
                  </a:cubicBezTo>
                  <a:close/>
                  <a:moveTo>
                    <a:pt x="3790" y="1732"/>
                  </a:moveTo>
                  <a:cubicBezTo>
                    <a:pt x="3596" y="1780"/>
                    <a:pt x="3474" y="1926"/>
                    <a:pt x="3474" y="2120"/>
                  </a:cubicBezTo>
                  <a:cubicBezTo>
                    <a:pt x="3450" y="2145"/>
                    <a:pt x="3450" y="2169"/>
                    <a:pt x="3474" y="2193"/>
                  </a:cubicBezTo>
                  <a:cubicBezTo>
                    <a:pt x="3474" y="2242"/>
                    <a:pt x="3499" y="2266"/>
                    <a:pt x="3547" y="2266"/>
                  </a:cubicBezTo>
                  <a:lnTo>
                    <a:pt x="3572" y="2266"/>
                  </a:lnTo>
                  <a:cubicBezTo>
                    <a:pt x="3620" y="2242"/>
                    <a:pt x="3644" y="2193"/>
                    <a:pt x="3620" y="2169"/>
                  </a:cubicBezTo>
                  <a:lnTo>
                    <a:pt x="3620" y="2120"/>
                  </a:lnTo>
                  <a:cubicBezTo>
                    <a:pt x="3644" y="1999"/>
                    <a:pt x="3717" y="1926"/>
                    <a:pt x="3839" y="1902"/>
                  </a:cubicBezTo>
                  <a:cubicBezTo>
                    <a:pt x="3887" y="1877"/>
                    <a:pt x="3912" y="1829"/>
                    <a:pt x="3887" y="1780"/>
                  </a:cubicBezTo>
                  <a:cubicBezTo>
                    <a:pt x="3887" y="1756"/>
                    <a:pt x="3839" y="1732"/>
                    <a:pt x="3790" y="1732"/>
                  </a:cubicBezTo>
                  <a:close/>
                  <a:moveTo>
                    <a:pt x="5248" y="1835"/>
                  </a:moveTo>
                  <a:cubicBezTo>
                    <a:pt x="5230" y="1835"/>
                    <a:pt x="5211" y="1841"/>
                    <a:pt x="5199" y="1853"/>
                  </a:cubicBezTo>
                  <a:cubicBezTo>
                    <a:pt x="5078" y="1975"/>
                    <a:pt x="4981" y="2072"/>
                    <a:pt x="4835" y="2169"/>
                  </a:cubicBezTo>
                  <a:cubicBezTo>
                    <a:pt x="4786" y="2169"/>
                    <a:pt x="4786" y="2217"/>
                    <a:pt x="4811" y="2266"/>
                  </a:cubicBezTo>
                  <a:cubicBezTo>
                    <a:pt x="4811" y="2290"/>
                    <a:pt x="4859" y="2315"/>
                    <a:pt x="4883" y="2315"/>
                  </a:cubicBezTo>
                  <a:lnTo>
                    <a:pt x="4883" y="2290"/>
                  </a:lnTo>
                  <a:cubicBezTo>
                    <a:pt x="4883" y="2290"/>
                    <a:pt x="4908" y="2290"/>
                    <a:pt x="4908" y="2315"/>
                  </a:cubicBezTo>
                  <a:cubicBezTo>
                    <a:pt x="5053" y="2217"/>
                    <a:pt x="5199" y="2096"/>
                    <a:pt x="5296" y="1975"/>
                  </a:cubicBezTo>
                  <a:cubicBezTo>
                    <a:pt x="5345" y="1926"/>
                    <a:pt x="5345" y="1877"/>
                    <a:pt x="5296" y="1853"/>
                  </a:cubicBezTo>
                  <a:cubicBezTo>
                    <a:pt x="5284" y="1841"/>
                    <a:pt x="5266" y="1835"/>
                    <a:pt x="5248" y="1835"/>
                  </a:cubicBezTo>
                  <a:close/>
                  <a:moveTo>
                    <a:pt x="4416" y="2312"/>
                  </a:moveTo>
                  <a:cubicBezTo>
                    <a:pt x="4410" y="2312"/>
                    <a:pt x="4404" y="2313"/>
                    <a:pt x="4398" y="2315"/>
                  </a:cubicBezTo>
                  <a:cubicBezTo>
                    <a:pt x="4276" y="2339"/>
                    <a:pt x="4179" y="2363"/>
                    <a:pt x="4057" y="2363"/>
                  </a:cubicBezTo>
                  <a:lnTo>
                    <a:pt x="3936" y="2363"/>
                  </a:lnTo>
                  <a:cubicBezTo>
                    <a:pt x="3930" y="2362"/>
                    <a:pt x="3925" y="2361"/>
                    <a:pt x="3920" y="2361"/>
                  </a:cubicBezTo>
                  <a:cubicBezTo>
                    <a:pt x="3836" y="2361"/>
                    <a:pt x="3820" y="2533"/>
                    <a:pt x="3912" y="2533"/>
                  </a:cubicBezTo>
                  <a:lnTo>
                    <a:pt x="4057" y="2533"/>
                  </a:lnTo>
                  <a:lnTo>
                    <a:pt x="4057" y="2509"/>
                  </a:lnTo>
                  <a:cubicBezTo>
                    <a:pt x="4179" y="2509"/>
                    <a:pt x="4300" y="2509"/>
                    <a:pt x="4422" y="2485"/>
                  </a:cubicBezTo>
                  <a:cubicBezTo>
                    <a:pt x="4535" y="2462"/>
                    <a:pt x="4500" y="2312"/>
                    <a:pt x="4416" y="2312"/>
                  </a:cubicBezTo>
                  <a:close/>
                  <a:moveTo>
                    <a:pt x="4946" y="2451"/>
                  </a:moveTo>
                  <a:cubicBezTo>
                    <a:pt x="4934" y="2451"/>
                    <a:pt x="4921" y="2454"/>
                    <a:pt x="4908" y="2460"/>
                  </a:cubicBezTo>
                  <a:cubicBezTo>
                    <a:pt x="4859" y="2485"/>
                    <a:pt x="4859" y="2533"/>
                    <a:pt x="4859" y="2582"/>
                  </a:cubicBezTo>
                  <a:cubicBezTo>
                    <a:pt x="4932" y="2728"/>
                    <a:pt x="4956" y="2873"/>
                    <a:pt x="4981" y="3019"/>
                  </a:cubicBezTo>
                  <a:cubicBezTo>
                    <a:pt x="4981" y="3068"/>
                    <a:pt x="5029" y="3092"/>
                    <a:pt x="5078" y="3092"/>
                  </a:cubicBezTo>
                  <a:cubicBezTo>
                    <a:pt x="5126" y="3092"/>
                    <a:pt x="5151" y="3043"/>
                    <a:pt x="5151" y="3019"/>
                  </a:cubicBezTo>
                  <a:cubicBezTo>
                    <a:pt x="5126" y="2825"/>
                    <a:pt x="5078" y="2679"/>
                    <a:pt x="5029" y="2509"/>
                  </a:cubicBezTo>
                  <a:cubicBezTo>
                    <a:pt x="5011" y="2473"/>
                    <a:pt x="4981" y="2451"/>
                    <a:pt x="4946" y="2451"/>
                  </a:cubicBezTo>
                  <a:close/>
                  <a:moveTo>
                    <a:pt x="5078" y="3432"/>
                  </a:moveTo>
                  <a:cubicBezTo>
                    <a:pt x="5029" y="3432"/>
                    <a:pt x="5005" y="3456"/>
                    <a:pt x="4981" y="3505"/>
                  </a:cubicBezTo>
                  <a:cubicBezTo>
                    <a:pt x="4956" y="3651"/>
                    <a:pt x="4932" y="3821"/>
                    <a:pt x="4883" y="3966"/>
                  </a:cubicBezTo>
                  <a:cubicBezTo>
                    <a:pt x="4859" y="3991"/>
                    <a:pt x="4883" y="4039"/>
                    <a:pt x="4908" y="4064"/>
                  </a:cubicBezTo>
                  <a:lnTo>
                    <a:pt x="4956" y="4064"/>
                  </a:lnTo>
                  <a:cubicBezTo>
                    <a:pt x="4981" y="4064"/>
                    <a:pt x="5005" y="4039"/>
                    <a:pt x="5029" y="4015"/>
                  </a:cubicBezTo>
                  <a:cubicBezTo>
                    <a:pt x="5078" y="3869"/>
                    <a:pt x="5126" y="3699"/>
                    <a:pt x="5151" y="3529"/>
                  </a:cubicBezTo>
                  <a:cubicBezTo>
                    <a:pt x="5151" y="3481"/>
                    <a:pt x="5126" y="3432"/>
                    <a:pt x="5078" y="3432"/>
                  </a:cubicBezTo>
                  <a:close/>
                  <a:moveTo>
                    <a:pt x="4703" y="4339"/>
                  </a:moveTo>
                  <a:cubicBezTo>
                    <a:pt x="4677" y="4339"/>
                    <a:pt x="4655" y="4351"/>
                    <a:pt x="4640" y="4379"/>
                  </a:cubicBezTo>
                  <a:cubicBezTo>
                    <a:pt x="4543" y="4501"/>
                    <a:pt x="4422" y="4622"/>
                    <a:pt x="4325" y="4720"/>
                  </a:cubicBezTo>
                  <a:cubicBezTo>
                    <a:pt x="4276" y="4744"/>
                    <a:pt x="4276" y="4792"/>
                    <a:pt x="4325" y="4841"/>
                  </a:cubicBezTo>
                  <a:cubicBezTo>
                    <a:pt x="4325" y="4841"/>
                    <a:pt x="4349" y="4865"/>
                    <a:pt x="4373" y="4865"/>
                  </a:cubicBezTo>
                  <a:lnTo>
                    <a:pt x="4373" y="4841"/>
                  </a:lnTo>
                  <a:lnTo>
                    <a:pt x="4422" y="4841"/>
                  </a:lnTo>
                  <a:cubicBezTo>
                    <a:pt x="4543" y="4720"/>
                    <a:pt x="4665" y="4598"/>
                    <a:pt x="4762" y="4477"/>
                  </a:cubicBezTo>
                  <a:cubicBezTo>
                    <a:pt x="4786" y="4428"/>
                    <a:pt x="4786" y="4379"/>
                    <a:pt x="4762" y="4355"/>
                  </a:cubicBezTo>
                  <a:cubicBezTo>
                    <a:pt x="4742" y="4345"/>
                    <a:pt x="4722" y="4339"/>
                    <a:pt x="4703" y="4339"/>
                  </a:cubicBezTo>
                  <a:close/>
                  <a:moveTo>
                    <a:pt x="3975" y="4971"/>
                  </a:moveTo>
                  <a:cubicBezTo>
                    <a:pt x="3960" y="4971"/>
                    <a:pt x="3946" y="4977"/>
                    <a:pt x="3936" y="4987"/>
                  </a:cubicBezTo>
                  <a:cubicBezTo>
                    <a:pt x="3790" y="5060"/>
                    <a:pt x="3644" y="5108"/>
                    <a:pt x="3474" y="5133"/>
                  </a:cubicBezTo>
                  <a:cubicBezTo>
                    <a:pt x="3450" y="5157"/>
                    <a:pt x="3402" y="5205"/>
                    <a:pt x="3426" y="5254"/>
                  </a:cubicBezTo>
                  <a:cubicBezTo>
                    <a:pt x="3426" y="5278"/>
                    <a:pt x="3474" y="5303"/>
                    <a:pt x="3499" y="5303"/>
                  </a:cubicBezTo>
                  <a:lnTo>
                    <a:pt x="3523" y="5303"/>
                  </a:lnTo>
                  <a:cubicBezTo>
                    <a:pt x="3693" y="5254"/>
                    <a:pt x="3839" y="5205"/>
                    <a:pt x="4009" y="5133"/>
                  </a:cubicBezTo>
                  <a:cubicBezTo>
                    <a:pt x="4033" y="5108"/>
                    <a:pt x="4057" y="5060"/>
                    <a:pt x="4033" y="5011"/>
                  </a:cubicBezTo>
                  <a:cubicBezTo>
                    <a:pt x="4019" y="4983"/>
                    <a:pt x="3996" y="4971"/>
                    <a:pt x="3975" y="4971"/>
                  </a:cubicBezTo>
                  <a:close/>
                  <a:moveTo>
                    <a:pt x="1531" y="5205"/>
                  </a:moveTo>
                  <a:cubicBezTo>
                    <a:pt x="1434" y="5205"/>
                    <a:pt x="1434" y="5375"/>
                    <a:pt x="1531" y="5375"/>
                  </a:cubicBezTo>
                  <a:lnTo>
                    <a:pt x="2041" y="5375"/>
                  </a:lnTo>
                  <a:cubicBezTo>
                    <a:pt x="2065" y="5375"/>
                    <a:pt x="2114" y="5327"/>
                    <a:pt x="2114" y="5303"/>
                  </a:cubicBezTo>
                  <a:cubicBezTo>
                    <a:pt x="2114" y="5254"/>
                    <a:pt x="2090" y="5205"/>
                    <a:pt x="2041" y="5205"/>
                  </a:cubicBezTo>
                  <a:close/>
                  <a:moveTo>
                    <a:pt x="2527" y="5205"/>
                  </a:moveTo>
                  <a:cubicBezTo>
                    <a:pt x="2478" y="5205"/>
                    <a:pt x="2454" y="5254"/>
                    <a:pt x="2454" y="5278"/>
                  </a:cubicBezTo>
                  <a:cubicBezTo>
                    <a:pt x="2430" y="5327"/>
                    <a:pt x="2478" y="5375"/>
                    <a:pt x="2527" y="5375"/>
                  </a:cubicBezTo>
                  <a:lnTo>
                    <a:pt x="3013" y="5375"/>
                  </a:lnTo>
                  <a:cubicBezTo>
                    <a:pt x="3061" y="5375"/>
                    <a:pt x="3110" y="5327"/>
                    <a:pt x="3110" y="5278"/>
                  </a:cubicBezTo>
                  <a:cubicBezTo>
                    <a:pt x="3086" y="5230"/>
                    <a:pt x="3061" y="5205"/>
                    <a:pt x="3013" y="5205"/>
                  </a:cubicBezTo>
                  <a:close/>
                  <a:moveTo>
                    <a:pt x="1044" y="5270"/>
                  </a:moveTo>
                  <a:cubicBezTo>
                    <a:pt x="1037" y="5270"/>
                    <a:pt x="1029" y="5273"/>
                    <a:pt x="1021" y="5278"/>
                  </a:cubicBezTo>
                  <a:cubicBezTo>
                    <a:pt x="851" y="5327"/>
                    <a:pt x="681" y="5400"/>
                    <a:pt x="559" y="5497"/>
                  </a:cubicBezTo>
                  <a:cubicBezTo>
                    <a:pt x="511" y="5545"/>
                    <a:pt x="511" y="5594"/>
                    <a:pt x="559" y="5618"/>
                  </a:cubicBezTo>
                  <a:cubicBezTo>
                    <a:pt x="559" y="5643"/>
                    <a:pt x="584" y="5643"/>
                    <a:pt x="608" y="5667"/>
                  </a:cubicBezTo>
                  <a:cubicBezTo>
                    <a:pt x="632" y="5643"/>
                    <a:pt x="632" y="5643"/>
                    <a:pt x="657" y="5643"/>
                  </a:cubicBezTo>
                  <a:cubicBezTo>
                    <a:pt x="778" y="5545"/>
                    <a:pt x="899" y="5473"/>
                    <a:pt x="1069" y="5424"/>
                  </a:cubicBezTo>
                  <a:cubicBezTo>
                    <a:pt x="1134" y="5424"/>
                    <a:pt x="1103" y="5270"/>
                    <a:pt x="1044" y="5270"/>
                  </a:cubicBezTo>
                  <a:close/>
                  <a:moveTo>
                    <a:pt x="295" y="5864"/>
                  </a:moveTo>
                  <a:cubicBezTo>
                    <a:pt x="265" y="5864"/>
                    <a:pt x="235" y="5877"/>
                    <a:pt x="219" y="5910"/>
                  </a:cubicBezTo>
                  <a:cubicBezTo>
                    <a:pt x="122" y="6056"/>
                    <a:pt x="74" y="6201"/>
                    <a:pt x="25" y="6371"/>
                  </a:cubicBezTo>
                  <a:cubicBezTo>
                    <a:pt x="1" y="6420"/>
                    <a:pt x="25" y="6469"/>
                    <a:pt x="74" y="6469"/>
                  </a:cubicBezTo>
                  <a:lnTo>
                    <a:pt x="98" y="6469"/>
                  </a:lnTo>
                  <a:cubicBezTo>
                    <a:pt x="122" y="6469"/>
                    <a:pt x="146" y="6444"/>
                    <a:pt x="171" y="6420"/>
                  </a:cubicBezTo>
                  <a:cubicBezTo>
                    <a:pt x="219" y="6274"/>
                    <a:pt x="292" y="6129"/>
                    <a:pt x="365" y="5983"/>
                  </a:cubicBezTo>
                  <a:cubicBezTo>
                    <a:pt x="414" y="5918"/>
                    <a:pt x="354" y="5864"/>
                    <a:pt x="295" y="5864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Cloud 1"/>
          <p:cNvSpPr/>
          <p:nvPr/>
        </p:nvSpPr>
        <p:spPr>
          <a:xfrm>
            <a:off x="2828950" y="2818749"/>
            <a:ext cx="3332827" cy="1359829"/>
          </a:xfrm>
          <a:prstGeom prst="cloud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03521" y="2967623"/>
            <a:ext cx="3046306" cy="505500"/>
          </a:xfrm>
        </p:spPr>
        <p:txBody>
          <a:bodyPr/>
          <a:lstStyle/>
          <a:p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nhắc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776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6" grpId="0"/>
      <p:bldP spid="2" grpId="0" animBg="1"/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ẢNH LÀM CHIPI\50983450_763916563964276_6740250696265760768_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886"/>
            <a:ext cx="9144000" cy="5114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Bong" descr="HÃ¬nh áº£nh cÃ³ liÃªn quan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3761" y="4160118"/>
            <a:ext cx="541253" cy="4857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6" descr="Káº¿t quáº£ hÃ¬nh áº£nh cho quyá»n sÃ¡ch hoáº¡t hÃ¬nh"/>
          <p:cNvSpPr>
            <a:spLocks noChangeAspect="1" noChangeArrowheads="1"/>
          </p:cNvSpPr>
          <p:nvPr/>
        </p:nvSpPr>
        <p:spPr bwMode="auto">
          <a:xfrm>
            <a:off x="1259681" y="-108347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0"/>
          </a:p>
        </p:txBody>
      </p:sp>
      <p:pic>
        <p:nvPicPr>
          <p:cNvPr id="1041" name="mangnhen" descr="Káº¿t quáº£ hÃ¬nh áº£nh cho máº¡ng nhá»n  hoáº¡t hÃ¬nh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28575"/>
            <a:ext cx="1176658" cy="679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Cap" descr="HÃ¬nh áº£nh cÃ³ liÃªn quan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857826">
            <a:off x="3020154" y="4441187"/>
            <a:ext cx="582451" cy="606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5" name="Mu" descr="HÃ¬nh áº£nh cÃ³ liÃªn quan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977" b="93023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18799">
            <a:off x="5127491" y="4456012"/>
            <a:ext cx="594983" cy="594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7" name="Khan" descr="HÃ¬nh áº£nh cÃ³ liÃªn quan">
            <a:hlinkClick r:id="rId15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13721" b="90349" l="22907" r="8279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239" t="8553" r="14308" b="8325"/>
          <a:stretch/>
        </p:blipFill>
        <p:spPr bwMode="auto">
          <a:xfrm>
            <a:off x="7461819" y="3964852"/>
            <a:ext cx="685800" cy="912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hao Hoa 1" descr="D:\GIAO AN\MAU POWER POINT DEP\ANH DONG PP\anh-dong-238_113856.gif"/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1400" y="3744205"/>
            <a:ext cx="278265" cy="23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Quanao" descr="Káº¿t quáº£ hÃ¬nh áº£nh cho Ã¡o quáº§n hoáº¡t hÃ¬nh">
            <a:hlinkClick r:id="rId19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5313" b="90000" l="10000" r="9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325" r="28024"/>
          <a:stretch/>
        </p:blipFill>
        <p:spPr bwMode="auto">
          <a:xfrm rot="18672338">
            <a:off x="6087206" y="3426879"/>
            <a:ext cx="632984" cy="925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hao Hoa 1" descr="D:\GIAO AN\MAU POWER POINT DEP\ANH DONG PP\anh-dong-238_113856.gif"/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7287" y="4228273"/>
            <a:ext cx="278265" cy="23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hao Hoa 1" descr="D:\GIAO AN\MAU POWER POINT DEP\ANH DONG PP\anh-dong-238_113856.gif"/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870" y="4647821"/>
            <a:ext cx="278265" cy="23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hao Hoa 1" descr="D:\GIAO AN\MAU POWER POINT DEP\ANH DONG PP\anh-dong-238_113856.gif"/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568" y="4112330"/>
            <a:ext cx="278265" cy="23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hao Hoa 1" descr="D:\GIAO AN\MAU POWER POINT DEP\ANH DONG PP\anh-dong-238_113856.gif"/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0031" y="246543"/>
            <a:ext cx="278265" cy="197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hao Hoa 1" descr="D:\GIAO AN\MAU POWER POINT DEP\ANH DONG PP\anh-dong-238_113856.gif"/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7183" y="3657592"/>
            <a:ext cx="278265" cy="23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hao Hoa 1" descr="D:\GIAO AN\MAU POWER POINT DEP\ANH DONG PP\anh-dong-238_113856.gif"/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6699" y="4660491"/>
            <a:ext cx="278265" cy="242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HÃ¬nh áº£nh cÃ³ liÃªn quan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0" b="97308" l="0" r="96154">
                        <a14:foregroundMark x1="81538" y1="64231" x2="81538" y2="642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0950" y="97983"/>
            <a:ext cx="346327" cy="346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Káº¿t quáº£ hÃ¬nh áº£nh cho hoa ÄÃ o hoáº¡t hÃ¬nh"/>
          <p:cNvPicPr>
            <a:picLocks noChangeAspect="1" noChangeArrowheads="1"/>
          </p:cNvPicPr>
          <p:nvPr/>
        </p:nvPicPr>
        <p:blipFill rotWithShape="1">
          <a:blip r:embed="rId24" cstate="print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2000" b="992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768" r="29608"/>
          <a:stretch/>
        </p:blipFill>
        <p:spPr bwMode="auto">
          <a:xfrm>
            <a:off x="6908044" y="2490107"/>
            <a:ext cx="876955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7" descr="Káº¿t quáº£ hÃ¬nh áº£nh cho hoa ÄÃ o hoáº¡t hÃ¬nh"/>
          <p:cNvPicPr>
            <a:picLocks noChangeAspect="1" noChangeArrowheads="1"/>
          </p:cNvPicPr>
          <p:nvPr/>
        </p:nvPicPr>
        <p:blipFill rotWithShape="1">
          <a:blip r:embed="rId26" cstate="print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ackgroundRemoval t="2000" b="992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768" r="29608"/>
          <a:stretch/>
        </p:blipFill>
        <p:spPr bwMode="auto">
          <a:xfrm flipH="1">
            <a:off x="6607188" y="2452142"/>
            <a:ext cx="876955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HÃ¬nh áº£nh cÃ³ liÃªn quan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backgroundRemoval t="0" b="100000" l="0" r="98758">
                        <a14:foregroundMark x1="59006" y1="25000" x2="59006" y2="25000"/>
                        <a14:foregroundMark x1="59627" y1="58333" x2="59627" y2="58333"/>
                        <a14:foregroundMark x1="72050" y1="54762" x2="72050" y2="54762"/>
                        <a14:foregroundMark x1="60870" y1="54167" x2="60870" y2="54167"/>
                        <a14:foregroundMark x1="50311" y1="54762" x2="50311" y2="54762"/>
                        <a14:foregroundMark x1="73292" y1="63690" x2="73292" y2="636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4812" y="69195"/>
            <a:ext cx="371839" cy="388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4307638" y="228600"/>
            <a:ext cx="79789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307638" y="726560"/>
            <a:ext cx="79789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name="TextBox1" r:id="rId1" imgW="806400" imgH="336600"/>
        </mc:Choice>
        <mc:Fallback>
          <p:control name="TextBox1" r:id="rId1" imgW="806400" imgH="336600">
            <p:pic>
              <p:nvPicPr>
                <p:cNvPr id="26" name="TextBox1"/>
                <p:cNvPicPr>
                  <a:picLocks/>
                </p:cNvPicPr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3314965" y="194924"/>
                  <a:ext cx="805955" cy="335124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name="TextBox2" r:id="rId2" imgW="806400" imgH="336600"/>
        </mc:Choice>
        <mc:Fallback>
          <p:control name="TextBox2" r:id="rId2" imgW="806400" imgH="336600">
            <p:pic>
              <p:nvPicPr>
                <p:cNvPr id="27" name="TextBox2"/>
                <p:cNvPicPr>
                  <a:picLocks/>
                </p:cNvPicPr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3311255" y="708422"/>
                  <a:ext cx="805955" cy="335124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525917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decel="100000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decel="100000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decel="100000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3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decel="1000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decel="1000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0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decel="100000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decel="100000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5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decel="100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decel="100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10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decel="100000"/>
                                        <p:tgtEl>
                                          <p:spTgt spid="10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" decel="100000"/>
                                        <p:tgtEl>
                                          <p:spTgt spid="1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7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20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62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Káº¿t quáº£ hÃ¬nh áº£nh cho clean up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56034" cy="656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Káº¿t quáº£ hÃ¬nh áº£nh cho clean up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6572" y="4434066"/>
            <a:ext cx="3864428" cy="709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41515" y="788940"/>
            <a:ext cx="730160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 1: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thừa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dương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hay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thừa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thừa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dương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257175" indent="-257175">
              <a:lnSpc>
                <a:spcPct val="200000"/>
              </a:lnSpc>
              <a:buAutoNum type="alphaUcPeriod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7175" indent="-257175">
              <a:lnSpc>
                <a:spcPct val="200000"/>
              </a:lnSpc>
              <a:buAutoNum type="alphaUcPeriod"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Dương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20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19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18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17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16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15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14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13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12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11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10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09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08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07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06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05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04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03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/>
              <a:t>00</a:t>
            </a:r>
          </a:p>
        </p:txBody>
      </p:sp>
      <p:pic>
        <p:nvPicPr>
          <p:cNvPr id="31" name="Picture 2" descr="Káº¿t quáº£ hÃ¬nh áº£nh cho icon Äá»ng há»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2300" y="196009"/>
            <a:ext cx="592021" cy="592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D1"/>
          <p:cNvSpPr/>
          <p:nvPr/>
        </p:nvSpPr>
        <p:spPr>
          <a:xfrm>
            <a:off x="1243702" y="2400776"/>
            <a:ext cx="171450" cy="17145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50"/>
          </a:p>
        </p:txBody>
      </p:sp>
      <p:pic>
        <p:nvPicPr>
          <p:cNvPr id="33" name="D2" descr="Kết quả hình ảnh cho đúng sai 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215127" y="2372201"/>
            <a:ext cx="228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" name="S3"/>
          <p:cNvSpPr/>
          <p:nvPr/>
        </p:nvSpPr>
        <p:spPr>
          <a:xfrm>
            <a:off x="1233155" y="2958467"/>
            <a:ext cx="171450" cy="17145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50"/>
          </a:p>
        </p:txBody>
      </p:sp>
      <p:pic>
        <p:nvPicPr>
          <p:cNvPr id="43" name="SS3" descr="Hình ảnh có liên quan"/>
          <p:cNvPicPr>
            <a:picLocks noChangeAspect="1" noChangeArrowheads="1"/>
          </p:cNvPicPr>
          <p:nvPr/>
        </p:nvPicPr>
        <p:blipFill>
          <a:blip r:embed="rId10"/>
          <a:srcRect l="14398" t="13542" r="14490" b="14236"/>
          <a:stretch>
            <a:fillRect/>
          </a:stretch>
        </p:blipFill>
        <p:spPr bwMode="auto">
          <a:xfrm>
            <a:off x="1223630" y="2945371"/>
            <a:ext cx="189310" cy="191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96789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000"/>
                            </p:stCondLst>
                            <p:childTnLst>
                              <p:par>
                                <p:cTn id="3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000"/>
                            </p:stCondLst>
                            <p:childTnLst>
                              <p:par>
                                <p:cTn id="4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0"/>
                            </p:stCondLst>
                            <p:childTnLst>
                              <p:par>
                                <p:cTn id="5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7000"/>
                            </p:stCondLst>
                            <p:childTnLst>
                              <p:par>
                                <p:cTn id="5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9000"/>
                            </p:stCondLst>
                            <p:childTnLst>
                              <p:par>
                                <p:cTn id="6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6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9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UNG_(new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8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2_(new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4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Káº¿t quáº£ hÃ¬nh áº£nh cho clean up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56034" cy="656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Káº¿t quáº£ hÃ¬nh áº£nh cho clean up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6572" y="4434066"/>
            <a:ext cx="3864428" cy="709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1664494" y="493335"/>
                <a:ext cx="6906547" cy="2554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en-US" sz="20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Câu 2: </a:t>
                </a:r>
                <a:r>
                  <a:rPr lang="en-US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Kết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quả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phép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tính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4.</m:t>
                    </m:r>
                    <m:d>
                      <m:d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1930+2019</m:t>
                        </m:r>
                      </m:e>
                    </m:d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+4.(−2019)</m:t>
                    </m:r>
                  </m:oMath>
                </a14:m>
                <a:endParaRPr 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600075" lvl="1" indent="-257175">
                  <a:lnSpc>
                    <a:spcPct val="200000"/>
                  </a:lnSpc>
                  <a:buAutoNum type="alphaUcPeriod"/>
                </a:pP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0</a:t>
                </a:r>
              </a:p>
              <a:p>
                <a:pPr marL="600075" lvl="1" indent="-257175">
                  <a:lnSpc>
                    <a:spcPct val="200000"/>
                  </a:lnSpc>
                  <a:buAutoNum type="alphaUcPeriod"/>
                </a:pP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−2019</m:t>
                    </m:r>
                  </m:oMath>
                </a14:m>
                <a:endParaRPr 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600075" lvl="1" indent="-257175">
                  <a:lnSpc>
                    <a:spcPct val="200000"/>
                  </a:lnSpc>
                  <a:buAutoNum type="alphaUcPeriod"/>
                </a:pP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7720</m:t>
                    </m:r>
                  </m:oMath>
                </a14:m>
                <a:endParaRPr 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4494" y="493335"/>
                <a:ext cx="6906547" cy="2554545"/>
              </a:xfrm>
              <a:prstGeom prst="rect">
                <a:avLst/>
              </a:prstGeom>
              <a:blipFill>
                <a:blip r:embed="rId8"/>
                <a:stretch>
                  <a:fillRect l="-8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ounded Rectangle 9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20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19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18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17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16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15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14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13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12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11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10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09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08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07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06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05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04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03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/>
              <a:t>00</a:t>
            </a:r>
          </a:p>
        </p:txBody>
      </p:sp>
      <p:pic>
        <p:nvPicPr>
          <p:cNvPr id="32" name="Picture 2" descr="Káº¿t quáº£ hÃ¬nh áº£nh cho icon Äá»ng há»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2300" y="196009"/>
            <a:ext cx="592021" cy="592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D1"/>
          <p:cNvSpPr/>
          <p:nvPr/>
        </p:nvSpPr>
        <p:spPr>
          <a:xfrm>
            <a:off x="1693069" y="2676395"/>
            <a:ext cx="171450" cy="17145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50"/>
          </a:p>
        </p:txBody>
      </p:sp>
      <p:pic>
        <p:nvPicPr>
          <p:cNvPr id="34" name="D2" descr="Kết quả hình ảnh cho đúng sai 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664494" y="2647820"/>
            <a:ext cx="228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S3"/>
          <p:cNvSpPr/>
          <p:nvPr/>
        </p:nvSpPr>
        <p:spPr>
          <a:xfrm>
            <a:off x="1704394" y="2096919"/>
            <a:ext cx="171450" cy="17145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50"/>
          </a:p>
        </p:txBody>
      </p:sp>
      <p:pic>
        <p:nvPicPr>
          <p:cNvPr id="36" name="SS3" descr="Hình ảnh có liên quan"/>
          <p:cNvPicPr>
            <a:picLocks noChangeAspect="1" noChangeArrowheads="1"/>
          </p:cNvPicPr>
          <p:nvPr/>
        </p:nvPicPr>
        <p:blipFill>
          <a:blip r:embed="rId11"/>
          <a:srcRect l="14398" t="13542" r="14490" b="14236"/>
          <a:stretch>
            <a:fillRect/>
          </a:stretch>
        </p:blipFill>
        <p:spPr bwMode="auto">
          <a:xfrm>
            <a:off x="1694869" y="2083823"/>
            <a:ext cx="189310" cy="191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S3"/>
          <p:cNvSpPr/>
          <p:nvPr/>
        </p:nvSpPr>
        <p:spPr>
          <a:xfrm>
            <a:off x="1713309" y="1568733"/>
            <a:ext cx="171450" cy="17145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50"/>
          </a:p>
        </p:txBody>
      </p:sp>
      <p:pic>
        <p:nvPicPr>
          <p:cNvPr id="38" name="SS3" descr="Hình ảnh có liên quan"/>
          <p:cNvPicPr>
            <a:picLocks noChangeAspect="1" noChangeArrowheads="1"/>
          </p:cNvPicPr>
          <p:nvPr/>
        </p:nvPicPr>
        <p:blipFill>
          <a:blip r:embed="rId11"/>
          <a:srcRect l="14398" t="13542" r="14490" b="14236"/>
          <a:stretch>
            <a:fillRect/>
          </a:stretch>
        </p:blipFill>
        <p:spPr bwMode="auto">
          <a:xfrm>
            <a:off x="1703784" y="1555637"/>
            <a:ext cx="189310" cy="191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36650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000"/>
                            </p:stCondLst>
                            <p:childTnLst>
                              <p:par>
                                <p:cTn id="3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000"/>
                            </p:stCondLst>
                            <p:childTnLst>
                              <p:par>
                                <p:cTn id="4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0"/>
                            </p:stCondLst>
                            <p:childTnLst>
                              <p:par>
                                <p:cTn id="5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7000"/>
                            </p:stCondLst>
                            <p:childTnLst>
                              <p:par>
                                <p:cTn id="5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9000"/>
                            </p:stCondLst>
                            <p:childTnLst>
                              <p:par>
                                <p:cTn id="6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6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9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UNG_(new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8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2_(new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9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2_(new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5" grpId="0" animBg="1"/>
      <p:bldP spid="3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Káº¿t quáº£ hÃ¬nh áº£nh cho clean up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56034" cy="656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Káº¿t quáº£ hÃ¬nh áº£nh cho clean up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6572" y="4434066"/>
            <a:ext cx="3864428" cy="709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618020" y="514498"/>
            <a:ext cx="72113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 3: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thừa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dương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hay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bốn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thừa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thừa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dương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942975" lvl="2" indent="-257175">
              <a:lnSpc>
                <a:spcPct val="200000"/>
              </a:lnSpc>
              <a:buAutoNum type="alphaUcPeriod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Dương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42975" lvl="2" indent="-257175">
              <a:lnSpc>
                <a:spcPct val="200000"/>
              </a:lnSpc>
              <a:buAutoNum type="alphaUcPeriod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20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19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18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17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16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15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14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13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12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11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10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09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08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07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06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05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04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03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/>
              <a:t>00</a:t>
            </a:r>
          </a:p>
        </p:txBody>
      </p:sp>
      <p:pic>
        <p:nvPicPr>
          <p:cNvPr id="35" name="Picture 2" descr="Káº¿t quáº£ hÃ¬nh áº£nh cho icon Äá»ng há»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9359" y="159734"/>
            <a:ext cx="592021" cy="592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D1"/>
          <p:cNvSpPr/>
          <p:nvPr/>
        </p:nvSpPr>
        <p:spPr>
          <a:xfrm>
            <a:off x="2066755" y="2144726"/>
            <a:ext cx="171450" cy="17145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50"/>
          </a:p>
        </p:txBody>
      </p:sp>
      <p:pic>
        <p:nvPicPr>
          <p:cNvPr id="37" name="D2" descr="Kết quả hình ảnh cho đúng sai 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038180" y="2116151"/>
            <a:ext cx="228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S3"/>
          <p:cNvSpPr/>
          <p:nvPr/>
        </p:nvSpPr>
        <p:spPr>
          <a:xfrm>
            <a:off x="2047705" y="2660601"/>
            <a:ext cx="171450" cy="17145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50"/>
          </a:p>
        </p:txBody>
      </p:sp>
      <p:pic>
        <p:nvPicPr>
          <p:cNvPr id="39" name="SS3" descr="Hình ảnh có liên quan"/>
          <p:cNvPicPr>
            <a:picLocks noChangeAspect="1" noChangeArrowheads="1"/>
          </p:cNvPicPr>
          <p:nvPr/>
        </p:nvPicPr>
        <p:blipFill>
          <a:blip r:embed="rId10"/>
          <a:srcRect l="14398" t="13542" r="14490" b="14236"/>
          <a:stretch>
            <a:fillRect/>
          </a:stretch>
        </p:blipFill>
        <p:spPr bwMode="auto">
          <a:xfrm>
            <a:off x="2038180" y="2647505"/>
            <a:ext cx="189310" cy="191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87486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000"/>
                            </p:stCondLst>
                            <p:childTnLst>
                              <p:par>
                                <p:cTn id="3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000"/>
                            </p:stCondLst>
                            <p:childTnLst>
                              <p:par>
                                <p:cTn id="4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0"/>
                            </p:stCondLst>
                            <p:childTnLst>
                              <p:par>
                                <p:cTn id="5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7000"/>
                            </p:stCondLst>
                            <p:childTnLst>
                              <p:par>
                                <p:cTn id="5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9000"/>
                            </p:stCondLst>
                            <p:childTnLst>
                              <p:par>
                                <p:cTn id="6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6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9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UNG_(new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8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2_(new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Káº¿t quáº£ hÃ¬nh áº£nh cho clean up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56034" cy="656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Káº¿t quáº£ hÃ¬nh áº£nh cho clean up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6572" y="4434066"/>
            <a:ext cx="3864428" cy="709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1578691" y="553827"/>
                <a:ext cx="5906971" cy="2554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en-US" sz="20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Câu 4: 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Cho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biết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tích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hai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tự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nhiên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𝑚</m:t>
                    </m:r>
                  </m:oMath>
                </a14:m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</m:oMath>
                </a14:m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36.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Tích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.(−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𝑚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bằng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bao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nhiêu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</a:p>
              <a:p>
                <a:pPr marL="1028700" lvl="2" indent="-342900">
                  <a:lnSpc>
                    <a:spcPct val="200000"/>
                  </a:lnSpc>
                  <a:buAutoNum type="alphaUcPeriod"/>
                </a:pP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−36</m:t>
                    </m:r>
                  </m:oMath>
                </a14:m>
                <a:endParaRPr lang="en-US" sz="2000" i="1" dirty="0"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1028700" lvl="2" indent="-342900">
                  <a:lnSpc>
                    <a:spcPct val="200000"/>
                  </a:lnSpc>
                  <a:buAutoNum type="alphaUcPeriod"/>
                </a:pP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36</m:t>
                    </m:r>
                  </m:oMath>
                </a14:m>
                <a:endParaRPr lang="en-US" sz="2000" dirty="0"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8691" y="553827"/>
                <a:ext cx="5906971" cy="2554545"/>
              </a:xfrm>
              <a:prstGeom prst="rect">
                <a:avLst/>
              </a:prstGeom>
              <a:blipFill>
                <a:blip r:embed="rId8"/>
                <a:stretch>
                  <a:fillRect l="-11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ounded Rectangle 9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20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19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18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17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16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15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14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13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12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11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10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09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08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07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06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05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04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03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/>
              <a:t>00</a:t>
            </a:r>
          </a:p>
        </p:txBody>
      </p:sp>
      <p:pic>
        <p:nvPicPr>
          <p:cNvPr id="32" name="Picture 2" descr="Káº¿t quáº£ hÃ¬nh áº£nh cho icon Äá»ng há»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2300" y="196009"/>
            <a:ext cx="592021" cy="592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D1"/>
          <p:cNvSpPr/>
          <p:nvPr/>
        </p:nvSpPr>
        <p:spPr>
          <a:xfrm>
            <a:off x="2060498" y="2145191"/>
            <a:ext cx="171450" cy="17145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50"/>
          </a:p>
        </p:txBody>
      </p:sp>
      <p:pic>
        <p:nvPicPr>
          <p:cNvPr id="34" name="D2" descr="Kết quả hình ảnh cho đúng sai 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031923" y="2116616"/>
            <a:ext cx="228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S3"/>
          <p:cNvSpPr/>
          <p:nvPr/>
        </p:nvSpPr>
        <p:spPr>
          <a:xfrm>
            <a:off x="2061094" y="2693595"/>
            <a:ext cx="171450" cy="17145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50"/>
          </a:p>
        </p:txBody>
      </p:sp>
      <p:pic>
        <p:nvPicPr>
          <p:cNvPr id="38" name="SS3" descr="Hình ảnh có liên quan"/>
          <p:cNvPicPr>
            <a:picLocks noChangeAspect="1" noChangeArrowheads="1"/>
          </p:cNvPicPr>
          <p:nvPr/>
        </p:nvPicPr>
        <p:blipFill>
          <a:blip r:embed="rId11"/>
          <a:srcRect l="14398" t="13542" r="14490" b="14236"/>
          <a:stretch>
            <a:fillRect/>
          </a:stretch>
        </p:blipFill>
        <p:spPr bwMode="auto">
          <a:xfrm>
            <a:off x="2051569" y="2680499"/>
            <a:ext cx="189310" cy="191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65662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000"/>
                            </p:stCondLst>
                            <p:childTnLst>
                              <p:par>
                                <p:cTn id="3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000"/>
                            </p:stCondLst>
                            <p:childTnLst>
                              <p:par>
                                <p:cTn id="4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0"/>
                            </p:stCondLst>
                            <p:childTnLst>
                              <p:par>
                                <p:cTn id="5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7000"/>
                            </p:stCondLst>
                            <p:childTnLst>
                              <p:par>
                                <p:cTn id="5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9000"/>
                            </p:stCondLst>
                            <p:childTnLst>
                              <p:par>
                                <p:cTn id="6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6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9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UNG_(new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8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2_(new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Káº¿t quáº£ hÃ¬nh áº£nh cho clean up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56034" cy="656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Káº¿t quáº£ hÃ¬nh áº£nh cho clean up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6572" y="4434066"/>
            <a:ext cx="3864428" cy="709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1696680" y="529076"/>
                <a:ext cx="6424766" cy="31700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en-US" sz="20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Câu 5: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Kết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quả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phép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tính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</m:d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.</m:t>
                    </m:r>
                    <m:d>
                      <m:d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17</m:t>
                        </m:r>
                      </m:e>
                    </m:d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.(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120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17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endParaRPr 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1028700" lvl="2" indent="-342900">
                  <a:lnSpc>
                    <a:spcPct val="200000"/>
                  </a:lnSpc>
                  <a:buAutoNum type="alphaUcPeriod"/>
                </a:pP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360</m:t>
                    </m:r>
                  </m:oMath>
                </a14:m>
                <a:endParaRPr 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1028700" lvl="2" indent="-342900">
                  <a:lnSpc>
                    <a:spcPct val="200000"/>
                  </a:lnSpc>
                  <a:buAutoNum type="alphaUcPeriod"/>
                </a:pP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</a:p>
              <a:p>
                <a:pPr marL="1028700" lvl="2" indent="-342900">
                  <a:lnSpc>
                    <a:spcPct val="200000"/>
                  </a:lnSpc>
                  <a:buAutoNum type="alphaUcPeriod"/>
                </a:pP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51</m:t>
                    </m:r>
                  </m:oMath>
                </a14:m>
                <a:endParaRPr 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1028700" lvl="2" indent="-342900">
                  <a:lnSpc>
                    <a:spcPct val="200000"/>
                  </a:lnSpc>
                  <a:buFont typeface="Arial"/>
                  <a:buAutoNum type="alphaUcPeriod"/>
                </a:pP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2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51</m:t>
                    </m:r>
                  </m:oMath>
                </a14:m>
                <a:endParaRPr 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6680" y="529076"/>
                <a:ext cx="6424766" cy="3170099"/>
              </a:xfrm>
              <a:prstGeom prst="rect">
                <a:avLst/>
              </a:prstGeom>
              <a:blipFill>
                <a:blip r:embed="rId8"/>
                <a:stretch>
                  <a:fillRect l="-94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ounded Rectangle 5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20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19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18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17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16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15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14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13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12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11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10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09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08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07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06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05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04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03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/>
              <a:t>00</a:t>
            </a:r>
          </a:p>
        </p:txBody>
      </p:sp>
      <p:pic>
        <p:nvPicPr>
          <p:cNvPr id="28" name="Picture 2" descr="Káº¿t quáº£ hÃ¬nh áº£nh cho icon Äá»ng há»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2300" y="196009"/>
            <a:ext cx="592021" cy="592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D1"/>
          <p:cNvSpPr/>
          <p:nvPr/>
        </p:nvSpPr>
        <p:spPr>
          <a:xfrm>
            <a:off x="2085287" y="1570248"/>
            <a:ext cx="171450" cy="17145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50"/>
          </a:p>
        </p:txBody>
      </p:sp>
      <p:pic>
        <p:nvPicPr>
          <p:cNvPr id="30" name="D2" descr="Kết quả hình ảnh cho đúng sai 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056712" y="1541673"/>
            <a:ext cx="228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S3"/>
          <p:cNvSpPr/>
          <p:nvPr/>
        </p:nvSpPr>
        <p:spPr>
          <a:xfrm>
            <a:off x="2070404" y="3210866"/>
            <a:ext cx="171450" cy="17145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50"/>
          </a:p>
        </p:txBody>
      </p:sp>
      <p:pic>
        <p:nvPicPr>
          <p:cNvPr id="32" name="SS3" descr="Hình ảnh có liên quan"/>
          <p:cNvPicPr>
            <a:picLocks noChangeAspect="1" noChangeArrowheads="1"/>
          </p:cNvPicPr>
          <p:nvPr/>
        </p:nvPicPr>
        <p:blipFill>
          <a:blip r:embed="rId11"/>
          <a:srcRect l="14398" t="13542" r="14490" b="14236"/>
          <a:stretch>
            <a:fillRect/>
          </a:stretch>
        </p:blipFill>
        <p:spPr bwMode="auto">
          <a:xfrm>
            <a:off x="2060880" y="3197770"/>
            <a:ext cx="189310" cy="191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S3"/>
          <p:cNvSpPr/>
          <p:nvPr/>
        </p:nvSpPr>
        <p:spPr>
          <a:xfrm>
            <a:off x="2078552" y="2707010"/>
            <a:ext cx="171450" cy="17145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50"/>
          </a:p>
        </p:txBody>
      </p:sp>
      <p:pic>
        <p:nvPicPr>
          <p:cNvPr id="34" name="SS3" descr="Hình ảnh có liên quan"/>
          <p:cNvPicPr>
            <a:picLocks noChangeAspect="1" noChangeArrowheads="1"/>
          </p:cNvPicPr>
          <p:nvPr/>
        </p:nvPicPr>
        <p:blipFill>
          <a:blip r:embed="rId11"/>
          <a:srcRect l="14398" t="13542" r="14490" b="14236"/>
          <a:stretch>
            <a:fillRect/>
          </a:stretch>
        </p:blipFill>
        <p:spPr bwMode="auto">
          <a:xfrm>
            <a:off x="2069028" y="2693914"/>
            <a:ext cx="189310" cy="191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S3"/>
          <p:cNvSpPr/>
          <p:nvPr/>
        </p:nvSpPr>
        <p:spPr>
          <a:xfrm>
            <a:off x="2066237" y="2138621"/>
            <a:ext cx="171450" cy="17145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50"/>
          </a:p>
        </p:txBody>
      </p:sp>
      <p:pic>
        <p:nvPicPr>
          <p:cNvPr id="36" name="SS3" descr="Hình ảnh có liên quan"/>
          <p:cNvPicPr>
            <a:picLocks noChangeAspect="1" noChangeArrowheads="1"/>
          </p:cNvPicPr>
          <p:nvPr/>
        </p:nvPicPr>
        <p:blipFill>
          <a:blip r:embed="rId11"/>
          <a:srcRect l="14398" t="13542" r="14490" b="14236"/>
          <a:stretch>
            <a:fillRect/>
          </a:stretch>
        </p:blipFill>
        <p:spPr bwMode="auto">
          <a:xfrm>
            <a:off x="2056712" y="2125525"/>
            <a:ext cx="189310" cy="191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10448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000"/>
                            </p:stCondLst>
                            <p:childTnLst>
                              <p:par>
                                <p:cTn id="3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000"/>
                            </p:stCondLst>
                            <p:childTnLst>
                              <p:par>
                                <p:cTn id="4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0"/>
                            </p:stCondLst>
                            <p:childTnLst>
                              <p:par>
                                <p:cTn id="5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7000"/>
                            </p:stCondLst>
                            <p:childTnLst>
                              <p:par>
                                <p:cTn id="5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9000"/>
                            </p:stCondLst>
                            <p:childTnLst>
                              <p:par>
                                <p:cTn id="6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6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9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UNG_(new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2_(new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9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2_(new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0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2_(new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31" grpId="0" animBg="1"/>
      <p:bldP spid="33" grpId="0" animBg="1"/>
      <p:bldP spid="3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Káº¿t quáº£ hÃ¬nh áº£nh cho clean up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56034" cy="656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Káº¿t quáº£ hÃ¬nh áº£nh cho clean up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6572" y="4434066"/>
            <a:ext cx="3864428" cy="709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1607574" y="507721"/>
                <a:ext cx="5756787" cy="2554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en-US" sz="20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Câu 6: 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Cho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biết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tích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hai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tự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nhiên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𝑚</m:t>
                    </m:r>
                  </m:oMath>
                </a14:m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</m:oMath>
                </a14:m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36.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Tích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(−</m:t>
                    </m:r>
                    <m:r>
                      <a:rPr lang="en-US" sz="2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  <m:r>
                      <a:rPr lang="en-US" sz="2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.(−</m:t>
                    </m:r>
                    <m:r>
                      <a:rPr lang="en-US" sz="2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𝑚</m:t>
                    </m:r>
                    <m:r>
                      <a:rPr lang="en-US" sz="2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bằng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bao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nhiêu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  <a:endParaRPr lang="en-US" sz="20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685800" lvl="1" indent="-342900">
                  <a:lnSpc>
                    <a:spcPct val="200000"/>
                  </a:lnSpc>
                  <a:buFontTx/>
                  <a:buAutoNum type="alphaUcPeriod"/>
                </a:pP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−36</m:t>
                    </m:r>
                  </m:oMath>
                </a14:m>
                <a:endParaRPr 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685800" lvl="1" indent="-342900">
                  <a:lnSpc>
                    <a:spcPct val="200000"/>
                  </a:lnSpc>
                  <a:buAutoNum type="alphaUcPeriod"/>
                </a:pP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36</m:t>
                    </m:r>
                  </m:oMath>
                </a14:m>
                <a:endParaRPr 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07574" y="507721"/>
                <a:ext cx="5756787" cy="2554545"/>
              </a:xfrm>
              <a:prstGeom prst="rect">
                <a:avLst/>
              </a:prstGeom>
              <a:blipFill>
                <a:blip r:embed="rId8"/>
                <a:stretch>
                  <a:fillRect l="-1165" r="-10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ounded Rectangle 11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20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19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18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17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16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15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14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13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12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11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10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09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08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07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06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05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04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03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5886450" y="256175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/>
              <a:t>00</a:t>
            </a:r>
          </a:p>
        </p:txBody>
      </p:sp>
      <p:pic>
        <p:nvPicPr>
          <p:cNvPr id="33" name="Picture 2" descr="Káº¿t quáº£ hÃ¬nh áº£nh cho icon Äá»ng há»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2300" y="196009"/>
            <a:ext cx="592021" cy="592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D1"/>
          <p:cNvSpPr/>
          <p:nvPr/>
        </p:nvSpPr>
        <p:spPr>
          <a:xfrm>
            <a:off x="1760935" y="2651372"/>
            <a:ext cx="171450" cy="17145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50"/>
          </a:p>
        </p:txBody>
      </p:sp>
      <p:pic>
        <p:nvPicPr>
          <p:cNvPr id="35" name="D2" descr="Kết quả hình ảnh cho đúng sai 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732360" y="2622797"/>
            <a:ext cx="228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S3"/>
          <p:cNvSpPr/>
          <p:nvPr/>
        </p:nvSpPr>
        <p:spPr>
          <a:xfrm>
            <a:off x="1747544" y="2111643"/>
            <a:ext cx="171450" cy="17145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50"/>
          </a:p>
        </p:txBody>
      </p:sp>
      <p:pic>
        <p:nvPicPr>
          <p:cNvPr id="41" name="SS3" descr="Hình ảnh có liên quan"/>
          <p:cNvPicPr>
            <a:picLocks noChangeAspect="1" noChangeArrowheads="1"/>
          </p:cNvPicPr>
          <p:nvPr/>
        </p:nvPicPr>
        <p:blipFill>
          <a:blip r:embed="rId11"/>
          <a:srcRect l="14398" t="13542" r="14490" b="14236"/>
          <a:stretch>
            <a:fillRect/>
          </a:stretch>
        </p:blipFill>
        <p:spPr bwMode="auto">
          <a:xfrm>
            <a:off x="1738020" y="2098547"/>
            <a:ext cx="189310" cy="191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76249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000"/>
                            </p:stCondLst>
                            <p:childTnLst>
                              <p:par>
                                <p:cTn id="3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000"/>
                            </p:stCondLst>
                            <p:childTnLst>
                              <p:par>
                                <p:cTn id="4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0"/>
                            </p:stCondLst>
                            <p:childTnLst>
                              <p:par>
                                <p:cTn id="5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7000"/>
                            </p:stCondLst>
                            <p:childTnLst>
                              <p:par>
                                <p:cTn id="5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9000"/>
                            </p:stCondLst>
                            <p:childTnLst>
                              <p:par>
                                <p:cTn id="6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6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9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UNG_(new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8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2_(new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4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2" name="Google Shape;2312;p54"/>
          <p:cNvSpPr txBox="1">
            <a:spLocks noGrp="1"/>
          </p:cNvSpPr>
          <p:nvPr>
            <p:ph type="title" idx="5"/>
          </p:nvPr>
        </p:nvSpPr>
        <p:spPr>
          <a:xfrm>
            <a:off x="6090862" y="3082970"/>
            <a:ext cx="2029500" cy="47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</a:t>
            </a:r>
            <a:endParaRPr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20" name="Google Shape;2320;p54"/>
              <p:cNvSpPr txBox="1">
                <a:spLocks noGrp="1"/>
              </p:cNvSpPr>
              <p:nvPr>
                <p:ph type="subTitle" idx="15"/>
              </p:nvPr>
            </p:nvSpPr>
            <p:spPr>
              <a:xfrm>
                <a:off x="6186370" y="3837535"/>
                <a:ext cx="1887000" cy="508200"/>
              </a:xfrm>
              <a:prstGeom prst="rect">
                <a:avLst/>
              </a:prstGeom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𝒂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𝒂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sz="18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320" name="Google Shape;2320;p54"/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5"/>
              </p:nvPr>
            </p:nvSpPr>
            <p:spPr>
              <a:xfrm>
                <a:off x="6186370" y="3837535"/>
                <a:ext cx="1887000" cy="5082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le 3"/>
          <p:cNvSpPr>
            <a:spLocks noGrp="1"/>
          </p:cNvSpPr>
          <p:nvPr>
            <p:ph type="title" idx="4"/>
          </p:nvPr>
        </p:nvSpPr>
        <p:spPr>
          <a:xfrm>
            <a:off x="865787" y="2057655"/>
            <a:ext cx="2430860" cy="474900"/>
          </a:xfrm>
        </p:spPr>
        <p:txBody>
          <a:bodyPr/>
          <a:lstStyle/>
          <a:p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luôn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TỔNG KẾT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Subtitle 6"/>
              <p:cNvSpPr>
                <a:spLocks noGrp="1"/>
              </p:cNvSpPr>
              <p:nvPr>
                <p:ph type="subTitle" idx="9"/>
              </p:nvPr>
            </p:nvSpPr>
            <p:spPr>
              <a:xfrm>
                <a:off x="5896185" y="1922520"/>
                <a:ext cx="1887000" cy="508200"/>
              </a:xfrm>
            </p:spPr>
            <p:txBody>
              <a:bodyPr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𝒂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𝒃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𝒃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𝒂</m:t>
                      </m:r>
                    </m:oMath>
                  </m:oMathPara>
                </a14:m>
                <a:endParaRPr lang="en-US" sz="1800" b="1" dirty="0"/>
              </a:p>
            </p:txBody>
          </p:sp>
        </mc:Choice>
        <mc:Fallback xmlns="">
          <p:sp>
            <p:nvSpPr>
              <p:cNvPr id="7" name="Subtitle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9"/>
              </p:nvPr>
            </p:nvSpPr>
            <p:spPr>
              <a:xfrm>
                <a:off x="5896185" y="1922520"/>
                <a:ext cx="1887000" cy="508200"/>
              </a:xfr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itle 8"/>
          <p:cNvSpPr>
            <a:spLocks noGrp="1"/>
          </p:cNvSpPr>
          <p:nvPr>
            <p:ph type="title" idx="7"/>
          </p:nvPr>
        </p:nvSpPr>
        <p:spPr/>
        <p:txBody>
          <a:bodyPr/>
          <a:lstStyle/>
          <a:p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Subtitle 9"/>
              <p:cNvSpPr>
                <a:spLocks noGrp="1"/>
              </p:cNvSpPr>
              <p:nvPr>
                <p:ph type="subTitle" idx="8"/>
              </p:nvPr>
            </p:nvSpPr>
            <p:spPr>
              <a:xfrm>
                <a:off x="601665" y="3713968"/>
                <a:ext cx="2423355" cy="508200"/>
              </a:xfrm>
            </p:spPr>
            <p:txBody>
              <a:bodyPr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𝒂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.</m:t>
                      </m:r>
                      <m:d>
                        <m:dPr>
                          <m:ctrlPr>
                            <a:rPr lang="en-US" sz="18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b="1" i="1" smtClean="0">
                              <a:latin typeface="Cambria Math" panose="02040503050406030204" pitchFamily="18" charset="0"/>
                            </a:rPr>
                            <m:t>𝒃</m:t>
                          </m:r>
                          <m:r>
                            <a:rPr lang="en-US" sz="1800" b="1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en-US" sz="1800" b="1" i="1" smtClean="0">
                              <a:latin typeface="Cambria Math" panose="02040503050406030204" pitchFamily="18" charset="0"/>
                            </a:rPr>
                            <m:t>𝒄</m:t>
                          </m:r>
                        </m:e>
                      </m:d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𝒂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𝒃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𝒂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𝒄</m:t>
                      </m:r>
                    </m:oMath>
                  </m:oMathPara>
                </a14:m>
                <a:endParaRPr lang="en-US" sz="1800" b="1" dirty="0"/>
              </a:p>
            </p:txBody>
          </p:sp>
        </mc:Choice>
        <mc:Fallback xmlns="">
          <p:sp>
            <p:nvSpPr>
              <p:cNvPr id="10" name="Subtitle 9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8"/>
              </p:nvPr>
            </p:nvSpPr>
            <p:spPr>
              <a:xfrm>
                <a:off x="601665" y="3713968"/>
                <a:ext cx="2423355" cy="508200"/>
              </a:xfrm>
              <a:blipFill>
                <a:blip r:embed="rId5"/>
                <a:stretch>
                  <a:fillRect r="-27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itle 10"/>
          <p:cNvSpPr>
            <a:spLocks noGrp="1"/>
          </p:cNvSpPr>
          <p:nvPr>
            <p:ph type="title" idx="6"/>
          </p:nvPr>
        </p:nvSpPr>
        <p:spPr/>
        <p:txBody>
          <a:bodyPr/>
          <a:lstStyle/>
          <a:p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phối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Subtitle 11"/>
              <p:cNvSpPr>
                <a:spLocks noGrp="1"/>
              </p:cNvSpPr>
              <p:nvPr>
                <p:ph type="subTitle" idx="13"/>
              </p:nvPr>
            </p:nvSpPr>
            <p:spPr>
              <a:xfrm>
                <a:off x="3064733" y="3530112"/>
                <a:ext cx="2598625" cy="508200"/>
              </a:xfrm>
            </p:spPr>
            <p:txBody>
              <a:bodyPr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𝒂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.</m:t>
                      </m:r>
                      <m:d>
                        <m:dPr>
                          <m:ctrlPr>
                            <a:rPr lang="en-US" sz="18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b="1" i="1" smtClean="0">
                              <a:latin typeface="Cambria Math" panose="02040503050406030204" pitchFamily="18" charset="0"/>
                            </a:rPr>
                            <m:t>𝒃</m:t>
                          </m:r>
                          <m:r>
                            <a:rPr lang="en-US" sz="1800" b="1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1800" b="1" i="1" smtClean="0">
                              <a:latin typeface="Cambria Math" panose="02040503050406030204" pitchFamily="18" charset="0"/>
                            </a:rPr>
                            <m:t>𝒄</m:t>
                          </m:r>
                        </m:e>
                      </m:d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𝒂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𝒃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𝒂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𝒄</m:t>
                      </m:r>
                    </m:oMath>
                  </m:oMathPara>
                </a14:m>
                <a:endParaRPr lang="en-US" sz="1800" b="1" dirty="0"/>
              </a:p>
            </p:txBody>
          </p:sp>
        </mc:Choice>
        <mc:Fallback xmlns="">
          <p:sp>
            <p:nvSpPr>
              <p:cNvPr id="12" name="Subtitle 1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3"/>
              </p:nvPr>
            </p:nvSpPr>
            <p:spPr>
              <a:xfrm>
                <a:off x="3064733" y="3530112"/>
                <a:ext cx="2598625" cy="508200"/>
              </a:xfrm>
              <a:blipFill>
                <a:blip r:embed="rId6"/>
                <a:stretch>
                  <a:fillRect r="-28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itle 3"/>
          <p:cNvSpPr>
            <a:spLocks noGrp="1"/>
          </p:cNvSpPr>
          <p:nvPr>
            <p:ph type="title" idx="4"/>
          </p:nvPr>
        </p:nvSpPr>
        <p:spPr>
          <a:xfrm>
            <a:off x="3380986" y="2015440"/>
            <a:ext cx="2430860" cy="474900"/>
          </a:xfrm>
        </p:spPr>
        <p:txBody>
          <a:bodyPr/>
          <a:lstStyle/>
          <a:p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luôn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dương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itle 8"/>
          <p:cNvSpPr>
            <a:spLocks noGrp="1"/>
          </p:cNvSpPr>
          <p:nvPr>
            <p:ph type="title" idx="7"/>
          </p:nvPr>
        </p:nvSpPr>
        <p:spPr>
          <a:xfrm>
            <a:off x="6043870" y="1303570"/>
            <a:ext cx="2029500" cy="474900"/>
          </a:xfrm>
        </p:spPr>
        <p:txBody>
          <a:bodyPr/>
          <a:lstStyle/>
          <a:p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hoán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Subtitle 11"/>
              <p:cNvSpPr>
                <a:spLocks noGrp="1"/>
              </p:cNvSpPr>
              <p:nvPr>
                <p:ph type="subTitle" idx="13"/>
              </p:nvPr>
            </p:nvSpPr>
            <p:spPr>
              <a:xfrm>
                <a:off x="3083345" y="3968068"/>
                <a:ext cx="2561399" cy="508200"/>
              </a:xfrm>
            </p:spPr>
            <p:txBody>
              <a:bodyPr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𝒂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.</m:t>
                      </m:r>
                      <m:d>
                        <m:dPr>
                          <m:ctrlPr>
                            <a:rPr lang="en-US" sz="18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b="1" i="1" smtClean="0">
                              <a:latin typeface="Cambria Math" panose="02040503050406030204" pitchFamily="18" charset="0"/>
                            </a:rPr>
                            <m:t>𝒃</m:t>
                          </m:r>
                          <m:r>
                            <a:rPr lang="en-US" sz="1800" b="1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1800" b="1" i="1" smtClean="0">
                              <a:latin typeface="Cambria Math" panose="02040503050406030204" pitchFamily="18" charset="0"/>
                            </a:rPr>
                            <m:t>𝒄</m:t>
                          </m:r>
                        </m:e>
                      </m:d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𝒂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𝒃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𝒂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𝒄</m:t>
                      </m:r>
                    </m:oMath>
                  </m:oMathPara>
                </a14:m>
                <a:endParaRPr lang="en-US" sz="1800" b="1" dirty="0"/>
              </a:p>
            </p:txBody>
          </p:sp>
        </mc:Choice>
        <mc:Fallback xmlns="">
          <p:sp>
            <p:nvSpPr>
              <p:cNvPr id="15" name="Subtitle 1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3"/>
              </p:nvPr>
            </p:nvSpPr>
            <p:spPr>
              <a:xfrm>
                <a:off x="3083345" y="3968068"/>
                <a:ext cx="2561399" cy="508200"/>
              </a:xfrm>
              <a:blipFill>
                <a:blip r:embed="rId7"/>
                <a:stretch>
                  <a:fillRect r="-35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Subtitle 11"/>
              <p:cNvSpPr>
                <a:spLocks noGrp="1"/>
              </p:cNvSpPr>
              <p:nvPr>
                <p:ph type="subTitle" idx="13"/>
              </p:nvPr>
            </p:nvSpPr>
            <p:spPr>
              <a:xfrm>
                <a:off x="3101959" y="3523610"/>
                <a:ext cx="2524175" cy="508200"/>
              </a:xfrm>
            </p:spPr>
            <p:txBody>
              <a:bodyPr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.</m:t>
                      </m:r>
                      <m:d>
                        <m:d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</m:d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𝑐</m:t>
                      </m:r>
                    </m:oMath>
                  </m:oMathPara>
                </a14:m>
                <a:endParaRPr lang="en-US" sz="1800" dirty="0"/>
              </a:p>
            </p:txBody>
          </p:sp>
        </mc:Choice>
        <mc:Fallback xmlns="">
          <p:sp>
            <p:nvSpPr>
              <p:cNvPr id="16" name="Subtitle 1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3"/>
              </p:nvPr>
            </p:nvSpPr>
            <p:spPr>
              <a:xfrm>
                <a:off x="3101959" y="3523610"/>
                <a:ext cx="2524175" cy="508200"/>
              </a:xfrm>
              <a:blipFill>
                <a:blip r:embed="rId8"/>
                <a:stretch>
                  <a:fillRect r="-28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2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23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12" grpId="0"/>
      <p:bldP spid="2320" grpId="0" build="p"/>
      <p:bldP spid="4" grpId="0"/>
      <p:bldP spid="7" grpId="0" build="p"/>
      <p:bldP spid="9" grpId="0"/>
      <p:bldP spid="10" grpId="0" build="p"/>
      <p:bldP spid="11" grpId="0"/>
      <p:bldP spid="12" grpId="0" build="p"/>
      <p:bldP spid="13" grpId="0"/>
      <p:bldP spid="14" grpId="0"/>
      <p:bldP spid="15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4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5" name="Google Shape;4365;p76"/>
          <p:cNvSpPr txBox="1">
            <a:spLocks noGrp="1"/>
          </p:cNvSpPr>
          <p:nvPr>
            <p:ph type="body" idx="1"/>
          </p:nvPr>
        </p:nvSpPr>
        <p:spPr>
          <a:xfrm>
            <a:off x="3706762" y="1120877"/>
            <a:ext cx="5995973" cy="120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Cảm ơn thầy cô và các em!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GV: Nguyễn Thị Tú Linh 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1" name="Google Shape;2581;p59"/>
          <p:cNvSpPr txBox="1">
            <a:spLocks noGrp="1"/>
          </p:cNvSpPr>
          <p:nvPr>
            <p:ph type="title"/>
          </p:nvPr>
        </p:nvSpPr>
        <p:spPr>
          <a:xfrm>
            <a:off x="1953189" y="164127"/>
            <a:ext cx="5548824" cy="64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sz="3600" b="1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36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6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36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6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36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br>
              <a:rPr lang="en-US" sz="36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dirty="0"/>
          </a:p>
        </p:txBody>
      </p:sp>
      <p:grpSp>
        <p:nvGrpSpPr>
          <p:cNvPr id="2590" name="Google Shape;2590;p59"/>
          <p:cNvGrpSpPr/>
          <p:nvPr/>
        </p:nvGrpSpPr>
        <p:grpSpPr>
          <a:xfrm>
            <a:off x="3510619" y="1943233"/>
            <a:ext cx="900281" cy="915535"/>
            <a:chOff x="451814" y="2209625"/>
            <a:chExt cx="873890" cy="888696"/>
          </a:xfrm>
        </p:grpSpPr>
        <p:sp>
          <p:nvSpPr>
            <p:cNvPr id="2591" name="Google Shape;2591;p59"/>
            <p:cNvSpPr/>
            <p:nvPr/>
          </p:nvSpPr>
          <p:spPr>
            <a:xfrm>
              <a:off x="521051" y="2209625"/>
              <a:ext cx="804653" cy="794816"/>
            </a:xfrm>
            <a:custGeom>
              <a:avLst/>
              <a:gdLst/>
              <a:ahLst/>
              <a:cxnLst/>
              <a:rect l="l" t="t" r="r" b="b"/>
              <a:pathLst>
                <a:path w="22905" h="22625" extrusionOk="0">
                  <a:moveTo>
                    <a:pt x="4726" y="1614"/>
                  </a:moveTo>
                  <a:cubicBezTo>
                    <a:pt x="2123" y="3724"/>
                    <a:pt x="333" y="10400"/>
                    <a:pt x="46" y="13586"/>
                  </a:cubicBezTo>
                  <a:cubicBezTo>
                    <a:pt x="-241" y="16772"/>
                    <a:pt x="1130" y="19227"/>
                    <a:pt x="3002" y="20730"/>
                  </a:cubicBezTo>
                  <a:cubicBezTo>
                    <a:pt x="4874" y="22233"/>
                    <a:pt x="8906" y="22512"/>
                    <a:pt x="11279" y="22602"/>
                  </a:cubicBezTo>
                  <a:cubicBezTo>
                    <a:pt x="13652" y="22692"/>
                    <a:pt x="15442" y="22298"/>
                    <a:pt x="17240" y="21272"/>
                  </a:cubicBezTo>
                  <a:cubicBezTo>
                    <a:pt x="19038" y="20246"/>
                    <a:pt x="21231" y="18489"/>
                    <a:pt x="22068" y="16444"/>
                  </a:cubicBezTo>
                  <a:cubicBezTo>
                    <a:pt x="22906" y="14399"/>
                    <a:pt x="23333" y="11591"/>
                    <a:pt x="22265" y="9004"/>
                  </a:cubicBezTo>
                  <a:cubicBezTo>
                    <a:pt x="21198" y="6417"/>
                    <a:pt x="18586" y="2156"/>
                    <a:pt x="15663" y="924"/>
                  </a:cubicBezTo>
                  <a:cubicBezTo>
                    <a:pt x="12740" y="-308"/>
                    <a:pt x="7329" y="-496"/>
                    <a:pt x="4726" y="161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</p:sp>
        <p:sp>
          <p:nvSpPr>
            <p:cNvPr id="2592" name="Google Shape;2592;p59"/>
            <p:cNvSpPr/>
            <p:nvPr/>
          </p:nvSpPr>
          <p:spPr>
            <a:xfrm>
              <a:off x="451814" y="2303505"/>
              <a:ext cx="804653" cy="794816"/>
            </a:xfrm>
            <a:custGeom>
              <a:avLst/>
              <a:gdLst/>
              <a:ahLst/>
              <a:cxnLst/>
              <a:rect l="l" t="t" r="r" b="b"/>
              <a:pathLst>
                <a:path w="22905" h="22625" extrusionOk="0">
                  <a:moveTo>
                    <a:pt x="4726" y="1614"/>
                  </a:moveTo>
                  <a:cubicBezTo>
                    <a:pt x="2123" y="3724"/>
                    <a:pt x="333" y="10400"/>
                    <a:pt x="46" y="13586"/>
                  </a:cubicBezTo>
                  <a:cubicBezTo>
                    <a:pt x="-241" y="16772"/>
                    <a:pt x="1130" y="19227"/>
                    <a:pt x="3002" y="20730"/>
                  </a:cubicBezTo>
                  <a:cubicBezTo>
                    <a:pt x="4874" y="22233"/>
                    <a:pt x="8906" y="22512"/>
                    <a:pt x="11279" y="22602"/>
                  </a:cubicBezTo>
                  <a:cubicBezTo>
                    <a:pt x="13652" y="22692"/>
                    <a:pt x="15442" y="22298"/>
                    <a:pt x="17240" y="21272"/>
                  </a:cubicBezTo>
                  <a:cubicBezTo>
                    <a:pt x="19038" y="20246"/>
                    <a:pt x="21231" y="18489"/>
                    <a:pt x="22068" y="16444"/>
                  </a:cubicBezTo>
                  <a:cubicBezTo>
                    <a:pt x="22906" y="14399"/>
                    <a:pt x="23333" y="11591"/>
                    <a:pt x="22265" y="9004"/>
                  </a:cubicBezTo>
                  <a:cubicBezTo>
                    <a:pt x="21198" y="6417"/>
                    <a:pt x="18586" y="2156"/>
                    <a:pt x="15663" y="924"/>
                  </a:cubicBezTo>
                  <a:cubicBezTo>
                    <a:pt x="12740" y="-308"/>
                    <a:pt x="7329" y="-496"/>
                    <a:pt x="4726" y="1614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2593" name="Google Shape;2593;p59"/>
          <p:cNvGrpSpPr/>
          <p:nvPr/>
        </p:nvGrpSpPr>
        <p:grpSpPr>
          <a:xfrm>
            <a:off x="4688125" y="1976300"/>
            <a:ext cx="987463" cy="967127"/>
            <a:chOff x="1497832" y="2531913"/>
            <a:chExt cx="958516" cy="938776"/>
          </a:xfrm>
        </p:grpSpPr>
        <p:sp>
          <p:nvSpPr>
            <p:cNvPr id="2594" name="Google Shape;2594;p59"/>
            <p:cNvSpPr/>
            <p:nvPr/>
          </p:nvSpPr>
          <p:spPr>
            <a:xfrm>
              <a:off x="1601706" y="2531913"/>
              <a:ext cx="854643" cy="876494"/>
            </a:xfrm>
            <a:custGeom>
              <a:avLst/>
              <a:gdLst/>
              <a:ahLst/>
              <a:cxnLst/>
              <a:rect l="l" t="t" r="r" b="b"/>
              <a:pathLst>
                <a:path w="24328" h="24950" extrusionOk="0">
                  <a:moveTo>
                    <a:pt x="5180" y="1240"/>
                  </a:moveTo>
                  <a:cubicBezTo>
                    <a:pt x="2404" y="3234"/>
                    <a:pt x="131" y="9582"/>
                    <a:pt x="5" y="13004"/>
                  </a:cubicBezTo>
                  <a:cubicBezTo>
                    <a:pt x="-121" y="16426"/>
                    <a:pt x="2410" y="19782"/>
                    <a:pt x="4422" y="21772"/>
                  </a:cubicBezTo>
                  <a:cubicBezTo>
                    <a:pt x="6434" y="23762"/>
                    <a:pt x="9702" y="24856"/>
                    <a:pt x="12075" y="24946"/>
                  </a:cubicBezTo>
                  <a:cubicBezTo>
                    <a:pt x="14448" y="25036"/>
                    <a:pt x="16758" y="23557"/>
                    <a:pt x="18660" y="22314"/>
                  </a:cubicBezTo>
                  <a:cubicBezTo>
                    <a:pt x="20562" y="21071"/>
                    <a:pt x="22656" y="19974"/>
                    <a:pt x="23488" y="17486"/>
                  </a:cubicBezTo>
                  <a:cubicBezTo>
                    <a:pt x="24320" y="14998"/>
                    <a:pt x="24791" y="10128"/>
                    <a:pt x="23653" y="7387"/>
                  </a:cubicBezTo>
                  <a:cubicBezTo>
                    <a:pt x="22515" y="4647"/>
                    <a:pt x="19738" y="2068"/>
                    <a:pt x="16659" y="1043"/>
                  </a:cubicBezTo>
                  <a:cubicBezTo>
                    <a:pt x="13580" y="19"/>
                    <a:pt x="7956" y="-753"/>
                    <a:pt x="5180" y="124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</p:sp>
        <p:sp>
          <p:nvSpPr>
            <p:cNvPr id="2595" name="Google Shape;2595;p59"/>
            <p:cNvSpPr/>
            <p:nvPr/>
          </p:nvSpPr>
          <p:spPr>
            <a:xfrm>
              <a:off x="1497832" y="2594195"/>
              <a:ext cx="854643" cy="876493"/>
            </a:xfrm>
            <a:custGeom>
              <a:avLst/>
              <a:gdLst/>
              <a:ahLst/>
              <a:cxnLst/>
              <a:rect l="l" t="t" r="r" b="b"/>
              <a:pathLst>
                <a:path w="24328" h="24950" extrusionOk="0">
                  <a:moveTo>
                    <a:pt x="5180" y="1240"/>
                  </a:moveTo>
                  <a:cubicBezTo>
                    <a:pt x="2404" y="3234"/>
                    <a:pt x="131" y="9582"/>
                    <a:pt x="5" y="13004"/>
                  </a:cubicBezTo>
                  <a:cubicBezTo>
                    <a:pt x="-121" y="16426"/>
                    <a:pt x="2410" y="19782"/>
                    <a:pt x="4422" y="21772"/>
                  </a:cubicBezTo>
                  <a:cubicBezTo>
                    <a:pt x="6434" y="23762"/>
                    <a:pt x="9702" y="24856"/>
                    <a:pt x="12075" y="24946"/>
                  </a:cubicBezTo>
                  <a:cubicBezTo>
                    <a:pt x="14448" y="25036"/>
                    <a:pt x="16758" y="23557"/>
                    <a:pt x="18660" y="22314"/>
                  </a:cubicBezTo>
                  <a:cubicBezTo>
                    <a:pt x="20562" y="21071"/>
                    <a:pt x="22656" y="19974"/>
                    <a:pt x="23488" y="17486"/>
                  </a:cubicBezTo>
                  <a:cubicBezTo>
                    <a:pt x="24320" y="14998"/>
                    <a:pt x="24791" y="10128"/>
                    <a:pt x="23653" y="7387"/>
                  </a:cubicBezTo>
                  <a:cubicBezTo>
                    <a:pt x="22515" y="4647"/>
                    <a:pt x="19738" y="2068"/>
                    <a:pt x="16659" y="1043"/>
                  </a:cubicBezTo>
                  <a:cubicBezTo>
                    <a:pt x="13580" y="19"/>
                    <a:pt x="7956" y="-753"/>
                    <a:pt x="5180" y="1240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2596" name="Google Shape;2596;p59"/>
          <p:cNvGrpSpPr/>
          <p:nvPr/>
        </p:nvGrpSpPr>
        <p:grpSpPr>
          <a:xfrm>
            <a:off x="3468412" y="3241593"/>
            <a:ext cx="924565" cy="939005"/>
            <a:chOff x="124550" y="3420216"/>
            <a:chExt cx="897461" cy="911478"/>
          </a:xfrm>
        </p:grpSpPr>
        <p:sp>
          <p:nvSpPr>
            <p:cNvPr id="2597" name="Google Shape;2597;p59"/>
            <p:cNvSpPr/>
            <p:nvPr/>
          </p:nvSpPr>
          <p:spPr>
            <a:xfrm>
              <a:off x="204852" y="3420216"/>
              <a:ext cx="817159" cy="826504"/>
            </a:xfrm>
            <a:custGeom>
              <a:avLst/>
              <a:gdLst/>
              <a:ahLst/>
              <a:cxnLst/>
              <a:rect l="l" t="t" r="r" b="b"/>
              <a:pathLst>
                <a:path w="23261" h="23527" extrusionOk="0">
                  <a:moveTo>
                    <a:pt x="5056" y="1442"/>
                  </a:moveTo>
                  <a:cubicBezTo>
                    <a:pt x="2395" y="3046"/>
                    <a:pt x="316" y="7189"/>
                    <a:pt x="29" y="10375"/>
                  </a:cubicBezTo>
                  <a:cubicBezTo>
                    <a:pt x="-258" y="13561"/>
                    <a:pt x="1624" y="18390"/>
                    <a:pt x="3332" y="20558"/>
                  </a:cubicBezTo>
                  <a:cubicBezTo>
                    <a:pt x="5040" y="22726"/>
                    <a:pt x="8003" y="23075"/>
                    <a:pt x="10277" y="23381"/>
                  </a:cubicBezTo>
                  <a:cubicBezTo>
                    <a:pt x="12551" y="23687"/>
                    <a:pt x="14957" y="23581"/>
                    <a:pt x="16977" y="22396"/>
                  </a:cubicBezTo>
                  <a:cubicBezTo>
                    <a:pt x="18997" y="21211"/>
                    <a:pt x="21462" y="18533"/>
                    <a:pt x="22398" y="16272"/>
                  </a:cubicBezTo>
                  <a:cubicBezTo>
                    <a:pt x="23334" y="14011"/>
                    <a:pt x="23663" y="11419"/>
                    <a:pt x="22595" y="8832"/>
                  </a:cubicBezTo>
                  <a:cubicBezTo>
                    <a:pt x="21528" y="6245"/>
                    <a:pt x="18916" y="1984"/>
                    <a:pt x="15993" y="752"/>
                  </a:cubicBezTo>
                  <a:cubicBezTo>
                    <a:pt x="13070" y="-480"/>
                    <a:pt x="7717" y="-162"/>
                    <a:pt x="5056" y="144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2598" name="Google Shape;2598;p59"/>
            <p:cNvSpPr/>
            <p:nvPr/>
          </p:nvSpPr>
          <p:spPr>
            <a:xfrm>
              <a:off x="124550" y="3505191"/>
              <a:ext cx="817159" cy="826504"/>
            </a:xfrm>
            <a:custGeom>
              <a:avLst/>
              <a:gdLst/>
              <a:ahLst/>
              <a:cxnLst/>
              <a:rect l="l" t="t" r="r" b="b"/>
              <a:pathLst>
                <a:path w="23261" h="23527" extrusionOk="0">
                  <a:moveTo>
                    <a:pt x="5056" y="1442"/>
                  </a:moveTo>
                  <a:cubicBezTo>
                    <a:pt x="2395" y="3046"/>
                    <a:pt x="316" y="7189"/>
                    <a:pt x="29" y="10375"/>
                  </a:cubicBezTo>
                  <a:cubicBezTo>
                    <a:pt x="-258" y="13561"/>
                    <a:pt x="1624" y="18390"/>
                    <a:pt x="3332" y="20558"/>
                  </a:cubicBezTo>
                  <a:cubicBezTo>
                    <a:pt x="5040" y="22726"/>
                    <a:pt x="8003" y="23075"/>
                    <a:pt x="10277" y="23381"/>
                  </a:cubicBezTo>
                  <a:cubicBezTo>
                    <a:pt x="12551" y="23687"/>
                    <a:pt x="14957" y="23581"/>
                    <a:pt x="16977" y="22396"/>
                  </a:cubicBezTo>
                  <a:cubicBezTo>
                    <a:pt x="18997" y="21211"/>
                    <a:pt x="21462" y="18533"/>
                    <a:pt x="22398" y="16272"/>
                  </a:cubicBezTo>
                  <a:cubicBezTo>
                    <a:pt x="23334" y="14011"/>
                    <a:pt x="23663" y="11419"/>
                    <a:pt x="22595" y="8832"/>
                  </a:cubicBezTo>
                  <a:cubicBezTo>
                    <a:pt x="21528" y="6245"/>
                    <a:pt x="18916" y="1984"/>
                    <a:pt x="15993" y="752"/>
                  </a:cubicBezTo>
                  <a:cubicBezTo>
                    <a:pt x="13070" y="-480"/>
                    <a:pt x="7717" y="-162"/>
                    <a:pt x="5056" y="1442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2599" name="Google Shape;2599;p59"/>
          <p:cNvGrpSpPr/>
          <p:nvPr/>
        </p:nvGrpSpPr>
        <p:grpSpPr>
          <a:xfrm>
            <a:off x="4701356" y="3242560"/>
            <a:ext cx="961117" cy="937089"/>
            <a:chOff x="4697006" y="3199982"/>
            <a:chExt cx="932942" cy="909618"/>
          </a:xfrm>
        </p:grpSpPr>
        <p:sp>
          <p:nvSpPr>
            <p:cNvPr id="2600" name="Google Shape;2600;p59"/>
            <p:cNvSpPr/>
            <p:nvPr/>
          </p:nvSpPr>
          <p:spPr>
            <a:xfrm>
              <a:off x="4787004" y="3199982"/>
              <a:ext cx="842944" cy="861177"/>
            </a:xfrm>
            <a:custGeom>
              <a:avLst/>
              <a:gdLst/>
              <a:ahLst/>
              <a:cxnLst/>
              <a:rect l="l" t="t" r="r" b="b"/>
              <a:pathLst>
                <a:path w="23995" h="24514" extrusionOk="0">
                  <a:moveTo>
                    <a:pt x="5197" y="3104"/>
                  </a:moveTo>
                  <a:cubicBezTo>
                    <a:pt x="2492" y="5174"/>
                    <a:pt x="134" y="9529"/>
                    <a:pt x="5" y="12568"/>
                  </a:cubicBezTo>
                  <a:cubicBezTo>
                    <a:pt x="-124" y="15607"/>
                    <a:pt x="2410" y="19346"/>
                    <a:pt x="4422" y="21336"/>
                  </a:cubicBezTo>
                  <a:cubicBezTo>
                    <a:pt x="6434" y="23326"/>
                    <a:pt x="9702" y="24420"/>
                    <a:pt x="12075" y="24510"/>
                  </a:cubicBezTo>
                  <a:cubicBezTo>
                    <a:pt x="14448" y="24600"/>
                    <a:pt x="16949" y="23212"/>
                    <a:pt x="18660" y="21878"/>
                  </a:cubicBezTo>
                  <a:cubicBezTo>
                    <a:pt x="20371" y="20544"/>
                    <a:pt x="21510" y="18992"/>
                    <a:pt x="22342" y="16504"/>
                  </a:cubicBezTo>
                  <a:cubicBezTo>
                    <a:pt x="23174" y="14016"/>
                    <a:pt x="24671" y="9677"/>
                    <a:pt x="23653" y="6951"/>
                  </a:cubicBezTo>
                  <a:cubicBezTo>
                    <a:pt x="22635" y="4225"/>
                    <a:pt x="19309" y="789"/>
                    <a:pt x="16233" y="148"/>
                  </a:cubicBezTo>
                  <a:cubicBezTo>
                    <a:pt x="13157" y="-493"/>
                    <a:pt x="7902" y="1034"/>
                    <a:pt x="5197" y="310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</p:sp>
        <p:sp>
          <p:nvSpPr>
            <p:cNvPr id="2601" name="Google Shape;2601;p59"/>
            <p:cNvSpPr/>
            <p:nvPr/>
          </p:nvSpPr>
          <p:spPr>
            <a:xfrm>
              <a:off x="4697006" y="3248423"/>
              <a:ext cx="842944" cy="861177"/>
            </a:xfrm>
            <a:custGeom>
              <a:avLst/>
              <a:gdLst/>
              <a:ahLst/>
              <a:cxnLst/>
              <a:rect l="l" t="t" r="r" b="b"/>
              <a:pathLst>
                <a:path w="23995" h="24514" extrusionOk="0">
                  <a:moveTo>
                    <a:pt x="5197" y="3104"/>
                  </a:moveTo>
                  <a:cubicBezTo>
                    <a:pt x="2492" y="5174"/>
                    <a:pt x="134" y="9529"/>
                    <a:pt x="5" y="12568"/>
                  </a:cubicBezTo>
                  <a:cubicBezTo>
                    <a:pt x="-124" y="15607"/>
                    <a:pt x="2410" y="19346"/>
                    <a:pt x="4422" y="21336"/>
                  </a:cubicBezTo>
                  <a:cubicBezTo>
                    <a:pt x="6434" y="23326"/>
                    <a:pt x="9702" y="24420"/>
                    <a:pt x="12075" y="24510"/>
                  </a:cubicBezTo>
                  <a:cubicBezTo>
                    <a:pt x="14448" y="24600"/>
                    <a:pt x="16949" y="23212"/>
                    <a:pt x="18660" y="21878"/>
                  </a:cubicBezTo>
                  <a:cubicBezTo>
                    <a:pt x="20371" y="20544"/>
                    <a:pt x="21510" y="18992"/>
                    <a:pt x="22342" y="16504"/>
                  </a:cubicBezTo>
                  <a:cubicBezTo>
                    <a:pt x="23174" y="14016"/>
                    <a:pt x="24671" y="9677"/>
                    <a:pt x="23653" y="6951"/>
                  </a:cubicBezTo>
                  <a:cubicBezTo>
                    <a:pt x="22635" y="4225"/>
                    <a:pt x="19309" y="789"/>
                    <a:pt x="16233" y="148"/>
                  </a:cubicBezTo>
                  <a:cubicBezTo>
                    <a:pt x="13157" y="-493"/>
                    <a:pt x="7902" y="1034"/>
                    <a:pt x="5197" y="3104"/>
                  </a:cubicBezTo>
                  <a:close/>
                </a:path>
              </a:pathLst>
            </a:custGeom>
            <a:solidFill>
              <a:schemeClr val="accent4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cxnSp>
        <p:nvCxnSpPr>
          <p:cNvPr id="2615" name="Google Shape;2615;p59"/>
          <p:cNvCxnSpPr/>
          <p:nvPr/>
        </p:nvCxnSpPr>
        <p:spPr>
          <a:xfrm>
            <a:off x="2946350" y="2483925"/>
            <a:ext cx="5517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oval" w="med" len="med"/>
            <a:tailEnd type="none" w="med" len="med"/>
          </a:ln>
        </p:spPr>
      </p:cxnSp>
      <p:cxnSp>
        <p:nvCxnSpPr>
          <p:cNvPr id="2616" name="Google Shape;2616;p59"/>
          <p:cNvCxnSpPr/>
          <p:nvPr/>
        </p:nvCxnSpPr>
        <p:spPr>
          <a:xfrm>
            <a:off x="2947825" y="3715600"/>
            <a:ext cx="5223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oval" w="med" len="med"/>
            <a:tailEnd type="none" w="med" len="med"/>
          </a:ln>
        </p:spPr>
      </p:cxnSp>
      <p:cxnSp>
        <p:nvCxnSpPr>
          <p:cNvPr id="2617" name="Google Shape;2617;p59"/>
          <p:cNvCxnSpPr/>
          <p:nvPr/>
        </p:nvCxnSpPr>
        <p:spPr>
          <a:xfrm>
            <a:off x="5555650" y="3720475"/>
            <a:ext cx="504300" cy="90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2618" name="Google Shape;2618;p59"/>
          <p:cNvCxnSpPr/>
          <p:nvPr/>
        </p:nvCxnSpPr>
        <p:spPr>
          <a:xfrm>
            <a:off x="5563925" y="2498650"/>
            <a:ext cx="4959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oval" w="med" len="med"/>
          </a:ln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619" name="Google Shape;2619;p59"/>
              <p:cNvSpPr txBox="1"/>
              <p:nvPr/>
            </p:nvSpPr>
            <p:spPr>
              <a:xfrm>
                <a:off x="2724765" y="812542"/>
                <a:ext cx="3926719" cy="74786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chemeClr val="bg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US" sz="2000" i="1">
                          <a:solidFill>
                            <a:schemeClr val="bg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.</m:t>
                      </m:r>
                      <m:r>
                        <a:rPr lang="en-US" sz="2000" i="1">
                          <a:solidFill>
                            <a:schemeClr val="bg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𝑏</m:t>
                      </m:r>
                      <m:r>
                        <a:rPr lang="en-US" sz="2000" i="1">
                          <a:solidFill>
                            <a:schemeClr val="bg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limLow>
                        <m:limLowPr>
                          <m:ctrlPr>
                            <a:rPr lang="ar-AE" sz="2000" i="1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limLowPr>
                        <m:e>
                          <m:groupChr>
                            <m:groupChrPr>
                              <m:chr m:val="⏟"/>
                              <m:ctrlPr>
                                <a:rPr lang="ar-AE" sz="2000" i="1">
                                  <a:solidFill>
                                    <a:schemeClr val="bg2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groupChrPr>
                            <m:e>
                              <m:r>
                                <a:rPr lang="ar-AE" sz="2000" i="1">
                                  <a:solidFill>
                                    <a:schemeClr val="bg2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𝑎</m:t>
                              </m:r>
                              <m:r>
                                <a:rPr lang="ar-AE" sz="2000" i="1">
                                  <a:solidFill>
                                    <a:schemeClr val="bg2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ar-AE" sz="2000" i="1">
                                  <a:solidFill>
                                    <a:schemeClr val="bg2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𝑎</m:t>
                              </m:r>
                              <m:r>
                                <a:rPr lang="ar-AE" sz="2000" i="1">
                                  <a:solidFill>
                                    <a:schemeClr val="bg2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+…+</m:t>
                              </m:r>
                              <m:r>
                                <a:rPr lang="ar-AE" sz="2000" i="1">
                                  <a:solidFill>
                                    <a:schemeClr val="bg2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𝑎</m:t>
                              </m:r>
                              <m:r>
                                <m:rPr>
                                  <m:nor/>
                                </m:rPr>
                                <a:rPr lang="ar-AE" sz="2000" dirty="0">
                                  <a:solidFill>
                                    <a:schemeClr val="bg2">
                                      <a:lumMod val="50000"/>
                                    </a:schemeClr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</m:e>
                          </m:groupChr>
                        </m:e>
                        <m:lim>
                          <m:r>
                            <a:rPr lang="ar-AE" sz="2000" i="1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𝑏</m:t>
                          </m:r>
                          <m:r>
                            <a:rPr lang="ar-AE" sz="2000" i="1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a:rPr lang="ar-AE" sz="2000" i="1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𝑠</m:t>
                          </m:r>
                          <m:r>
                            <a:rPr lang="en-US" sz="2000" i="1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ố </m:t>
                          </m:r>
                          <m:r>
                            <a:rPr lang="en-US" sz="2000" i="1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h</m:t>
                          </m:r>
                          <m:r>
                            <a:rPr lang="en-US" sz="2000" i="1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ạ</m:t>
                          </m:r>
                          <m:r>
                            <a:rPr lang="en-US" sz="2000" i="1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𝑛𝑔</m:t>
                          </m:r>
                          <m:r>
                            <a:rPr lang="en-US" sz="2000" i="1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a:rPr lang="en-US" sz="2000" i="1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lim>
                      </m:limLow>
                      <m:r>
                        <a:rPr lang="ar-AE" sz="2000" i="1">
                          <a:solidFill>
                            <a:schemeClr val="bg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  </m:t>
                      </m:r>
                      <m:d>
                        <m:dPr>
                          <m:ctrlPr>
                            <a:rPr lang="ar-AE" sz="2000" i="1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ar-AE" sz="2000" i="1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𝑏</m:t>
                          </m:r>
                          <m:r>
                            <a:rPr lang="ar-AE" sz="2000" i="1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≥</m:t>
                          </m:r>
                          <m:r>
                            <a:rPr lang="ar-AE" sz="2000" i="1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e>
                      </m:d>
                    </m:oMath>
                  </m:oMathPara>
                </a14:m>
                <a:endParaRPr lang="ar-AE" sz="2000" dirty="0">
                  <a:solidFill>
                    <a:schemeClr val="bg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619" name="Google Shape;2619;p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4765" y="812542"/>
                <a:ext cx="3926719" cy="74786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Google Shape;2308;p54"/>
              <p:cNvSpPr txBox="1">
                <a:spLocks/>
              </p:cNvSpPr>
              <p:nvPr/>
            </p:nvSpPr>
            <p:spPr>
              <a:xfrm>
                <a:off x="741210" y="3652770"/>
                <a:ext cx="2197765" cy="474900"/>
              </a:xfrm>
              <a:prstGeom prst="rect">
                <a:avLst/>
              </a:prstGeom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ar-AE" sz="220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ar-AE" sz="2200" i="1" smtClean="0">
                          <a:latin typeface="Cambria Math" panose="02040503050406030204" pitchFamily="18" charset="0"/>
                        </a:rPr>
                        <m:t>.</m:t>
                      </m:r>
                      <m:d>
                        <m:dPr>
                          <m:ctrlPr>
                            <a:rPr lang="ar-AE" sz="22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ar-AE" sz="220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ar-AE" sz="220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ar-AE" sz="220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</m:d>
                      <m:r>
                        <a:rPr lang="ar-AE" sz="220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ar-AE" sz="220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ar-AE" sz="2200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ar-AE" sz="2200" i="1" smtClean="0">
                          <a:latin typeface="Cambria Math" panose="02040503050406030204" pitchFamily="18" charset="0"/>
                        </a:rPr>
                        <m:t>𝑏</m:t>
                      </m:r>
                    </m:oMath>
                  </m:oMathPara>
                </a14:m>
                <a:endParaRPr lang="ar-AE" sz="2200" dirty="0"/>
              </a:p>
            </p:txBody>
          </p:sp>
        </mc:Choice>
        <mc:Fallback xmlns="">
          <p:sp>
            <p:nvSpPr>
              <p:cNvPr id="50" name="Google Shape;2308;p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1210" y="3652770"/>
                <a:ext cx="2197765" cy="47490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Google Shape;2310;p54"/>
              <p:cNvSpPr txBox="1">
                <a:spLocks/>
              </p:cNvSpPr>
              <p:nvPr/>
            </p:nvSpPr>
            <p:spPr>
              <a:xfrm>
                <a:off x="6089894" y="2178044"/>
                <a:ext cx="2382716" cy="474900"/>
              </a:xfrm>
              <a:prstGeom prst="rect">
                <a:avLst/>
              </a:prstGeom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ar-AE" sz="22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ar-AE" sz="220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ar-AE" sz="220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ar-AE" sz="220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</m:d>
                      <m:r>
                        <a:rPr lang="ar-AE" sz="2200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ar-AE" sz="2200" i="1" smtClean="0"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ar-AE" sz="220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ar-AE" sz="220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ar-AE" sz="2200" i="1" smtClean="0">
                          <a:latin typeface="Cambria Math" panose="02040503050406030204" pitchFamily="18" charset="0"/>
                        </a:rPr>
                        <m:t>.</m:t>
                      </m:r>
                      <m:d>
                        <m:dPr>
                          <m:ctrlPr>
                            <a:rPr lang="ar-AE" sz="22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ar-AE" sz="220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ar-AE" sz="220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ar-AE" sz="220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</m:d>
                    </m:oMath>
                  </m:oMathPara>
                </a14:m>
                <a:endParaRPr lang="ar-AE" sz="2200" dirty="0"/>
              </a:p>
            </p:txBody>
          </p:sp>
        </mc:Choice>
        <mc:Fallback xmlns="">
          <p:sp>
            <p:nvSpPr>
              <p:cNvPr id="51" name="Google Shape;2310;p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9894" y="2178044"/>
                <a:ext cx="2382716" cy="47490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2" name="Google Shape;2311;p54"/>
              <p:cNvSpPr txBox="1">
                <a:spLocks/>
              </p:cNvSpPr>
              <p:nvPr/>
            </p:nvSpPr>
            <p:spPr>
              <a:xfrm>
                <a:off x="1148864" y="2380522"/>
                <a:ext cx="2029500" cy="474900"/>
              </a:xfrm>
              <a:prstGeom prst="rect">
                <a:avLst/>
              </a:prstGeom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2200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2200" i="1" smtClean="0"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US" sz="220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200" i="1" smtClean="0"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US" sz="2200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2200" i="1" smtClean="0">
                          <a:latin typeface="Cambria Math" panose="02040503050406030204" pitchFamily="18" charset="0"/>
                        </a:rPr>
                        <m:t>𝑎</m:t>
                      </m:r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52" name="Google Shape;2311;p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8864" y="2380522"/>
                <a:ext cx="2029500" cy="47490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Google Shape;2313;p54"/>
              <p:cNvSpPr txBox="1">
                <a:spLocks/>
              </p:cNvSpPr>
              <p:nvPr/>
            </p:nvSpPr>
            <p:spPr>
              <a:xfrm>
                <a:off x="6169125" y="3652770"/>
                <a:ext cx="2029500" cy="474900"/>
              </a:xfrm>
              <a:prstGeom prst="rect">
                <a:avLst/>
              </a:prstGeom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2200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2200" i="1" smtClean="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US" sz="220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200" i="1" smtClean="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US" sz="2200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220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220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200" i="1" smtClean="0">
                          <a:latin typeface="Cambria Math" panose="02040503050406030204" pitchFamily="18" charset="0"/>
                        </a:rPr>
                        <m:t>𝑎</m:t>
                      </m:r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53" name="Google Shape;2313;p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69125" y="3652770"/>
                <a:ext cx="2029500" cy="47490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4" name="Google Shape;2314;p54"/>
          <p:cNvSpPr txBox="1">
            <a:spLocks/>
          </p:cNvSpPr>
          <p:nvPr/>
        </p:nvSpPr>
        <p:spPr>
          <a:xfrm>
            <a:off x="675562" y="-106549"/>
            <a:ext cx="74448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Vibur"/>
              <a:buNone/>
              <a:defRPr sz="3500" b="0" i="0" u="none" strike="noStrike" cap="none">
                <a:solidFill>
                  <a:schemeClr val="dk1"/>
                </a:solidFill>
                <a:latin typeface="Vibur"/>
                <a:ea typeface="Vibur"/>
                <a:cs typeface="Vibur"/>
                <a:sym typeface="Vibur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Vibur"/>
              <a:buNone/>
              <a:defRPr sz="3500" b="0" i="0" u="none" strike="noStrike" cap="none">
                <a:solidFill>
                  <a:schemeClr val="dk1"/>
                </a:solidFill>
                <a:latin typeface="Vibur"/>
                <a:ea typeface="Vibur"/>
                <a:cs typeface="Vibur"/>
                <a:sym typeface="Vibur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Vibur"/>
              <a:buNone/>
              <a:defRPr sz="3500" b="0" i="0" u="none" strike="noStrike" cap="none">
                <a:solidFill>
                  <a:schemeClr val="dk1"/>
                </a:solidFill>
                <a:latin typeface="Vibur"/>
                <a:ea typeface="Vibur"/>
                <a:cs typeface="Vibur"/>
                <a:sym typeface="Vibur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Vibur"/>
              <a:buNone/>
              <a:defRPr sz="3500" b="0" i="0" u="none" strike="noStrike" cap="none">
                <a:solidFill>
                  <a:schemeClr val="dk1"/>
                </a:solidFill>
                <a:latin typeface="Vibur"/>
                <a:ea typeface="Vibur"/>
                <a:cs typeface="Vibur"/>
                <a:sym typeface="Vibur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Vibur"/>
              <a:buNone/>
              <a:defRPr sz="3500" b="0" i="0" u="none" strike="noStrike" cap="none">
                <a:solidFill>
                  <a:schemeClr val="dk1"/>
                </a:solidFill>
                <a:latin typeface="Vibur"/>
                <a:ea typeface="Vibur"/>
                <a:cs typeface="Vibur"/>
                <a:sym typeface="Vibur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Vibur"/>
              <a:buNone/>
              <a:defRPr sz="3500" b="0" i="0" u="none" strike="noStrike" cap="none">
                <a:solidFill>
                  <a:schemeClr val="dk1"/>
                </a:solidFill>
                <a:latin typeface="Vibur"/>
                <a:ea typeface="Vibur"/>
                <a:cs typeface="Vibur"/>
                <a:sym typeface="Vibur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Vibur"/>
              <a:buNone/>
              <a:defRPr sz="3500" b="0" i="0" u="none" strike="noStrike" cap="none">
                <a:solidFill>
                  <a:schemeClr val="dk1"/>
                </a:solidFill>
                <a:latin typeface="Vibur"/>
                <a:ea typeface="Vibur"/>
                <a:cs typeface="Vibur"/>
                <a:sym typeface="Vibur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Vibur"/>
              <a:buNone/>
              <a:defRPr sz="3500" b="0" i="0" u="none" strike="noStrike" cap="none">
                <a:solidFill>
                  <a:schemeClr val="dk1"/>
                </a:solidFill>
                <a:latin typeface="Vibur"/>
                <a:ea typeface="Vibur"/>
                <a:cs typeface="Vibur"/>
                <a:sym typeface="Vibur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Vibur"/>
              <a:buNone/>
              <a:defRPr sz="3500" b="0" i="0" u="none" strike="noStrike" cap="none">
                <a:solidFill>
                  <a:schemeClr val="dk1"/>
                </a:solidFill>
                <a:latin typeface="Vibur"/>
                <a:ea typeface="Vibur"/>
                <a:cs typeface="Vibur"/>
                <a:sym typeface="Vibur"/>
              </a:defRPr>
            </a:lvl9pPr>
          </a:lstStyle>
          <a:p>
            <a:pPr algn="ctr"/>
            <a:endParaRPr lang="ar-AE" sz="2800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Google Shape;2315;p54"/>
          <p:cNvSpPr txBox="1">
            <a:spLocks/>
          </p:cNvSpPr>
          <p:nvPr/>
        </p:nvSpPr>
        <p:spPr>
          <a:xfrm>
            <a:off x="858866" y="1995221"/>
            <a:ext cx="2264174" cy="508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2000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0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20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en-US" sz="20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hoán</a:t>
            </a:r>
            <a:endParaRPr lang="en-US" sz="2000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Google Shape;2316;p54"/>
          <p:cNvSpPr txBox="1">
            <a:spLocks/>
          </p:cNvSpPr>
          <p:nvPr/>
        </p:nvSpPr>
        <p:spPr>
          <a:xfrm>
            <a:off x="150839" y="3074867"/>
            <a:ext cx="3136754" cy="508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2000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0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20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0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phối</a:t>
            </a:r>
            <a:r>
              <a:rPr lang="en-US" sz="20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20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0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0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0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20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endParaRPr lang="en-US" sz="2000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Google Shape;2317;p54"/>
          <p:cNvSpPr txBox="1">
            <a:spLocks/>
          </p:cNvSpPr>
          <p:nvPr/>
        </p:nvSpPr>
        <p:spPr>
          <a:xfrm>
            <a:off x="5869751" y="1822811"/>
            <a:ext cx="2328874" cy="508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2000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0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20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0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endParaRPr lang="en-US" sz="2000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Google Shape;2318;p54"/>
          <p:cNvSpPr txBox="1">
            <a:spLocks/>
          </p:cNvSpPr>
          <p:nvPr/>
        </p:nvSpPr>
        <p:spPr>
          <a:xfrm>
            <a:off x="6105202" y="3328967"/>
            <a:ext cx="2367408" cy="508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2000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0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20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0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0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746090" y="2178044"/>
            <a:ext cx="44245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3" name="Rectangle 2"/>
          <p:cNvSpPr/>
          <p:nvPr/>
        </p:nvSpPr>
        <p:spPr>
          <a:xfrm>
            <a:off x="4947043" y="2176292"/>
            <a:ext cx="37702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61" name="Rectangle 60"/>
          <p:cNvSpPr/>
          <p:nvPr/>
        </p:nvSpPr>
        <p:spPr>
          <a:xfrm>
            <a:off x="3713940" y="3426977"/>
            <a:ext cx="37702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62" name="Rectangle 61"/>
          <p:cNvSpPr/>
          <p:nvPr/>
        </p:nvSpPr>
        <p:spPr>
          <a:xfrm>
            <a:off x="4941842" y="3447976"/>
            <a:ext cx="37702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5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5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5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2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2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2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81" grpId="0"/>
      <p:bldP spid="2619" grpId="0"/>
      <p:bldP spid="50" grpId="0"/>
      <p:bldP spid="51" grpId="0"/>
      <p:bldP spid="52" grpId="0"/>
      <p:bldP spid="53" grpId="0"/>
      <p:bldP spid="55" grpId="0"/>
      <p:bldP spid="56" grpId="0"/>
      <p:bldP spid="57" grpId="0"/>
      <p:bldP spid="58" grpId="0"/>
      <p:bldP spid="2" grpId="0"/>
      <p:bldP spid="3" grpId="0"/>
      <p:bldP spid="61" grpId="0"/>
      <p:bldP spid="6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836" name="Google Shape;1836;p44"/>
              <p:cNvSpPr txBox="1">
                <a:spLocks noGrp="1"/>
              </p:cNvSpPr>
              <p:nvPr>
                <p:ph type="subTitle" idx="1"/>
              </p:nvPr>
            </p:nvSpPr>
            <p:spPr>
              <a:xfrm>
                <a:off x="1271488" y="3268355"/>
                <a:ext cx="3005700" cy="699000"/>
              </a:xfrm>
              <a:prstGeom prst="rect">
                <a:avLst/>
              </a:prstGeom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dirty="0"/>
                  <a:t>Dựa </a:t>
                </a:r>
                <a:r>
                  <a:rPr lang="en-US" dirty="0" err="1"/>
                  <a:t>vào</a:t>
                </a:r>
                <a:r>
                  <a:rPr lang="en-US" dirty="0"/>
                  <a:t> </a:t>
                </a:r>
                <a:r>
                  <a:rPr lang="en-US" dirty="0" err="1"/>
                  <a:t>phép</a:t>
                </a:r>
                <a:r>
                  <a:rPr lang="en-US" dirty="0"/>
                  <a:t> </a:t>
                </a:r>
                <a:r>
                  <a:rPr lang="en-US" dirty="0" err="1"/>
                  <a:t>cộng</a:t>
                </a:r>
                <a:r>
                  <a:rPr lang="en-US" dirty="0"/>
                  <a:t> </a:t>
                </a:r>
                <a:r>
                  <a:rPr lang="en-US" dirty="0" err="1"/>
                  <a:t>các</a:t>
                </a:r>
                <a:r>
                  <a:rPr lang="en-US" dirty="0"/>
                  <a:t> </a:t>
                </a:r>
                <a:r>
                  <a:rPr lang="en-US" dirty="0" err="1"/>
                  <a:t>số</a:t>
                </a:r>
                <a:r>
                  <a:rPr lang="en-US" dirty="0"/>
                  <a:t> </a:t>
                </a:r>
                <a:r>
                  <a:rPr lang="en-US" dirty="0" err="1"/>
                  <a:t>âm</a:t>
                </a:r>
                <a:r>
                  <a:rPr lang="en-US" dirty="0"/>
                  <a:t> </a:t>
                </a:r>
                <a:r>
                  <a:rPr lang="en-US" dirty="0" err="1"/>
                  <a:t>hãy</a:t>
                </a:r>
                <a:r>
                  <a:rPr lang="en-US" dirty="0"/>
                  <a:t> </a:t>
                </a:r>
                <a:r>
                  <a:rPr lang="en-US" dirty="0" err="1"/>
                  <a:t>tính</a:t>
                </a:r>
                <a:r>
                  <a:rPr lang="en-US" dirty="0"/>
                  <a:t> </a:t>
                </a:r>
                <a:r>
                  <a:rPr lang="en-US" dirty="0" err="1"/>
                  <a:t>tích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3</m:t>
                    </m:r>
                  </m:oMath>
                </a14:m>
                <a:r>
                  <a:rPr lang="en-US" dirty="0"/>
                  <a:t> </a:t>
                </a:r>
                <a:r>
                  <a:rPr lang="en-US" dirty="0" err="1"/>
                  <a:t>rồi</a:t>
                </a:r>
                <a:r>
                  <a:rPr lang="en-US" dirty="0"/>
                  <a:t> so </a:t>
                </a:r>
                <a:r>
                  <a:rPr lang="en-US" dirty="0" err="1"/>
                  <a:t>sánh</a:t>
                </a:r>
                <a:r>
                  <a:rPr lang="en-US" dirty="0"/>
                  <a:t> </a:t>
                </a:r>
                <a:r>
                  <a:rPr lang="en-US" dirty="0" err="1"/>
                  <a:t>kết</a:t>
                </a:r>
                <a:r>
                  <a:rPr lang="en-US" dirty="0"/>
                  <a:t> </a:t>
                </a:r>
                <a:r>
                  <a:rPr lang="en-US" dirty="0" err="1"/>
                  <a:t>quả</a:t>
                </a:r>
                <a:r>
                  <a:rPr lang="en-US" dirty="0"/>
                  <a:t> </a:t>
                </a:r>
                <a:r>
                  <a:rPr lang="en-US" dirty="0" err="1"/>
                  <a:t>với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−(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11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3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dirty="0"/>
              </a:p>
            </p:txBody>
          </p:sp>
        </mc:Choice>
        <mc:Fallback xmlns="">
          <p:sp>
            <p:nvSpPr>
              <p:cNvPr id="1836" name="Google Shape;1836;p44"/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1271488" y="3268355"/>
                <a:ext cx="3005700" cy="699000"/>
              </a:xfrm>
              <a:prstGeom prst="rect">
                <a:avLst/>
              </a:prstGeom>
              <a:blipFill>
                <a:blip r:embed="rId3"/>
                <a:stretch>
                  <a:fillRect l="-609" r="-406" b="-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37" name="Google Shape;1837;p44"/>
              <p:cNvSpPr txBox="1">
                <a:spLocks noGrp="1"/>
              </p:cNvSpPr>
              <p:nvPr>
                <p:ph type="subTitle" idx="2"/>
              </p:nvPr>
            </p:nvSpPr>
            <p:spPr>
              <a:xfrm>
                <a:off x="4893846" y="3366336"/>
                <a:ext cx="3005700" cy="699000"/>
              </a:xfrm>
              <a:prstGeom prst="rect">
                <a:avLst/>
              </a:prstGeom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dirty="0"/>
                  <a:t>Hãy dự đoán kết quả của các phép nhân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5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.(−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7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</a:t>
                </a:r>
                <a:r>
                  <a:rPr lang="en-US" dirty="0" err="1"/>
                  <a:t>và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8</m:t>
                    </m:r>
                  </m:oMath>
                </a14:m>
                <a:endParaRPr dirty="0"/>
              </a:p>
            </p:txBody>
          </p:sp>
        </mc:Choice>
        <mc:Fallback xmlns="">
          <p:sp>
            <p:nvSpPr>
              <p:cNvPr id="1837" name="Google Shape;1837;p44"/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2"/>
              </p:nvPr>
            </p:nvSpPr>
            <p:spPr>
              <a:xfrm>
                <a:off x="4893846" y="3366336"/>
                <a:ext cx="3005700" cy="699000"/>
              </a:xfrm>
              <a:prstGeom prst="rect">
                <a:avLst/>
              </a:prstGeom>
              <a:blipFill>
                <a:blip r:embed="rId4"/>
                <a:stretch>
                  <a:fillRect r="-10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38" name="Google Shape;1838;p44"/>
          <p:cNvSpPr txBox="1">
            <a:spLocks noGrp="1"/>
          </p:cNvSpPr>
          <p:nvPr>
            <p:ph type="title"/>
          </p:nvPr>
        </p:nvSpPr>
        <p:spPr>
          <a:xfrm>
            <a:off x="1739882" y="223001"/>
            <a:ext cx="5664235" cy="6465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endParaRPr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839" name="Google Shape;1839;p44"/>
          <p:cNvGrpSpPr/>
          <p:nvPr/>
        </p:nvGrpSpPr>
        <p:grpSpPr>
          <a:xfrm>
            <a:off x="5858518" y="1616728"/>
            <a:ext cx="1022247" cy="1016860"/>
            <a:chOff x="5735838" y="1539587"/>
            <a:chExt cx="1326733" cy="1319741"/>
          </a:xfrm>
        </p:grpSpPr>
        <p:sp>
          <p:nvSpPr>
            <p:cNvPr id="1840" name="Google Shape;1840;p44"/>
            <p:cNvSpPr/>
            <p:nvPr/>
          </p:nvSpPr>
          <p:spPr>
            <a:xfrm>
              <a:off x="6498981" y="2139394"/>
              <a:ext cx="393019" cy="667256"/>
            </a:xfrm>
            <a:custGeom>
              <a:avLst/>
              <a:gdLst/>
              <a:ahLst/>
              <a:cxnLst/>
              <a:rect l="l" t="t" r="r" b="b"/>
              <a:pathLst>
                <a:path w="22708" h="38553" extrusionOk="0">
                  <a:moveTo>
                    <a:pt x="1869" y="0"/>
                  </a:moveTo>
                  <a:lnTo>
                    <a:pt x="1869" y="0"/>
                  </a:lnTo>
                  <a:cubicBezTo>
                    <a:pt x="1" y="3436"/>
                    <a:pt x="401" y="7739"/>
                    <a:pt x="1902" y="11342"/>
                  </a:cubicBezTo>
                  <a:cubicBezTo>
                    <a:pt x="3403" y="14944"/>
                    <a:pt x="5905" y="18013"/>
                    <a:pt x="8307" y="21082"/>
                  </a:cubicBezTo>
                  <a:cubicBezTo>
                    <a:pt x="10742" y="24151"/>
                    <a:pt x="13144" y="27320"/>
                    <a:pt x="14378" y="31022"/>
                  </a:cubicBezTo>
                  <a:cubicBezTo>
                    <a:pt x="15212" y="33524"/>
                    <a:pt x="14678" y="37460"/>
                    <a:pt x="17147" y="38394"/>
                  </a:cubicBezTo>
                  <a:cubicBezTo>
                    <a:pt x="17440" y="38502"/>
                    <a:pt x="17729" y="38552"/>
                    <a:pt x="18013" y="38552"/>
                  </a:cubicBezTo>
                  <a:cubicBezTo>
                    <a:pt x="20625" y="38552"/>
                    <a:pt x="22707" y="34275"/>
                    <a:pt x="22617" y="31356"/>
                  </a:cubicBezTo>
                  <a:cubicBezTo>
                    <a:pt x="22550" y="28754"/>
                    <a:pt x="20949" y="25718"/>
                    <a:pt x="19515" y="23550"/>
                  </a:cubicBezTo>
                  <a:cubicBezTo>
                    <a:pt x="16579" y="19114"/>
                    <a:pt x="8874" y="7139"/>
                    <a:pt x="5905" y="2735"/>
                  </a:cubicBezTo>
                  <a:lnTo>
                    <a:pt x="1869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1" name="Google Shape;1841;p44"/>
            <p:cNvSpPr/>
            <p:nvPr/>
          </p:nvSpPr>
          <p:spPr>
            <a:xfrm>
              <a:off x="5735838" y="1539587"/>
              <a:ext cx="486704" cy="1293736"/>
            </a:xfrm>
            <a:custGeom>
              <a:avLst/>
              <a:gdLst/>
              <a:ahLst/>
              <a:cxnLst/>
              <a:rect l="l" t="t" r="r" b="b"/>
              <a:pathLst>
                <a:path w="28121" h="74750" extrusionOk="0">
                  <a:moveTo>
                    <a:pt x="15277" y="408"/>
                  </a:moveTo>
                  <a:cubicBezTo>
                    <a:pt x="15768" y="408"/>
                    <a:pt x="16258" y="437"/>
                    <a:pt x="16746" y="496"/>
                  </a:cubicBezTo>
                  <a:cubicBezTo>
                    <a:pt x="19314" y="830"/>
                    <a:pt x="21716" y="1964"/>
                    <a:pt x="23617" y="3732"/>
                  </a:cubicBezTo>
                  <a:cubicBezTo>
                    <a:pt x="25552" y="5467"/>
                    <a:pt x="26820" y="7835"/>
                    <a:pt x="27287" y="10403"/>
                  </a:cubicBezTo>
                  <a:cubicBezTo>
                    <a:pt x="27720" y="13139"/>
                    <a:pt x="27153" y="16174"/>
                    <a:pt x="25652" y="19376"/>
                  </a:cubicBezTo>
                  <a:cubicBezTo>
                    <a:pt x="24718" y="21178"/>
                    <a:pt x="23684" y="22946"/>
                    <a:pt x="22550" y="24647"/>
                  </a:cubicBezTo>
                  <a:cubicBezTo>
                    <a:pt x="22150" y="25281"/>
                    <a:pt x="21716" y="25948"/>
                    <a:pt x="21316" y="26582"/>
                  </a:cubicBezTo>
                  <a:cubicBezTo>
                    <a:pt x="16212" y="34888"/>
                    <a:pt x="13377" y="44361"/>
                    <a:pt x="13043" y="54101"/>
                  </a:cubicBezTo>
                  <a:cubicBezTo>
                    <a:pt x="12910" y="58705"/>
                    <a:pt x="13444" y="62174"/>
                    <a:pt x="14778" y="64942"/>
                  </a:cubicBezTo>
                  <a:cubicBezTo>
                    <a:pt x="16379" y="68312"/>
                    <a:pt x="19381" y="70680"/>
                    <a:pt x="22417" y="70980"/>
                  </a:cubicBezTo>
                  <a:cubicBezTo>
                    <a:pt x="24609" y="71206"/>
                    <a:pt x="24340" y="74361"/>
                    <a:pt x="22301" y="74361"/>
                  </a:cubicBezTo>
                  <a:cubicBezTo>
                    <a:pt x="22230" y="74361"/>
                    <a:pt x="22158" y="74357"/>
                    <a:pt x="22083" y="74349"/>
                  </a:cubicBezTo>
                  <a:cubicBezTo>
                    <a:pt x="17813" y="73916"/>
                    <a:pt x="13877" y="70880"/>
                    <a:pt x="11742" y="66410"/>
                  </a:cubicBezTo>
                  <a:cubicBezTo>
                    <a:pt x="9674" y="62107"/>
                    <a:pt x="9574" y="57270"/>
                    <a:pt x="9674" y="54001"/>
                  </a:cubicBezTo>
                  <a:cubicBezTo>
                    <a:pt x="10008" y="43694"/>
                    <a:pt x="13043" y="33620"/>
                    <a:pt x="18447" y="24847"/>
                  </a:cubicBezTo>
                  <a:cubicBezTo>
                    <a:pt x="18847" y="24147"/>
                    <a:pt x="19314" y="23479"/>
                    <a:pt x="19715" y="22812"/>
                  </a:cubicBezTo>
                  <a:cubicBezTo>
                    <a:pt x="20782" y="21244"/>
                    <a:pt x="21716" y="19610"/>
                    <a:pt x="22583" y="17942"/>
                  </a:cubicBezTo>
                  <a:cubicBezTo>
                    <a:pt x="23818" y="15374"/>
                    <a:pt x="24251" y="13039"/>
                    <a:pt x="23918" y="10970"/>
                  </a:cubicBezTo>
                  <a:cubicBezTo>
                    <a:pt x="23351" y="7368"/>
                    <a:pt x="20082" y="4332"/>
                    <a:pt x="16312" y="3865"/>
                  </a:cubicBezTo>
                  <a:cubicBezTo>
                    <a:pt x="15945" y="3832"/>
                    <a:pt x="15578" y="3799"/>
                    <a:pt x="15211" y="3799"/>
                  </a:cubicBezTo>
                  <a:cubicBezTo>
                    <a:pt x="11709" y="3865"/>
                    <a:pt x="8440" y="5633"/>
                    <a:pt x="6505" y="8569"/>
                  </a:cubicBezTo>
                  <a:cubicBezTo>
                    <a:pt x="4437" y="11738"/>
                    <a:pt x="3970" y="16041"/>
                    <a:pt x="5338" y="19877"/>
                  </a:cubicBezTo>
                  <a:cubicBezTo>
                    <a:pt x="5638" y="20744"/>
                    <a:pt x="5204" y="21711"/>
                    <a:pt x="4304" y="22045"/>
                  </a:cubicBezTo>
                  <a:cubicBezTo>
                    <a:pt x="4125" y="22107"/>
                    <a:pt x="3942" y="22136"/>
                    <a:pt x="3762" y="22136"/>
                  </a:cubicBezTo>
                  <a:cubicBezTo>
                    <a:pt x="3066" y="22136"/>
                    <a:pt x="2407" y="21700"/>
                    <a:pt x="2169" y="21011"/>
                  </a:cubicBezTo>
                  <a:cubicBezTo>
                    <a:pt x="434" y="16208"/>
                    <a:pt x="1035" y="10737"/>
                    <a:pt x="3703" y="6734"/>
                  </a:cubicBezTo>
                  <a:cubicBezTo>
                    <a:pt x="6289" y="2826"/>
                    <a:pt x="10798" y="408"/>
                    <a:pt x="15277" y="408"/>
                  </a:cubicBezTo>
                  <a:close/>
                  <a:moveTo>
                    <a:pt x="15227" y="1"/>
                  </a:moveTo>
                  <a:cubicBezTo>
                    <a:pt x="10615" y="1"/>
                    <a:pt x="6005" y="2482"/>
                    <a:pt x="3336" y="6501"/>
                  </a:cubicBezTo>
                  <a:cubicBezTo>
                    <a:pt x="601" y="10637"/>
                    <a:pt x="1" y="16241"/>
                    <a:pt x="1769" y="21144"/>
                  </a:cubicBezTo>
                  <a:cubicBezTo>
                    <a:pt x="2082" y="22006"/>
                    <a:pt x="2885" y="22540"/>
                    <a:pt x="3747" y="22540"/>
                  </a:cubicBezTo>
                  <a:cubicBezTo>
                    <a:pt x="3987" y="22540"/>
                    <a:pt x="4231" y="22499"/>
                    <a:pt x="4470" y="22412"/>
                  </a:cubicBezTo>
                  <a:cubicBezTo>
                    <a:pt x="5538" y="22012"/>
                    <a:pt x="6105" y="20811"/>
                    <a:pt x="5738" y="19710"/>
                  </a:cubicBezTo>
                  <a:cubicBezTo>
                    <a:pt x="4404" y="16041"/>
                    <a:pt x="4837" y="11838"/>
                    <a:pt x="6872" y="8802"/>
                  </a:cubicBezTo>
                  <a:cubicBezTo>
                    <a:pt x="8738" y="5973"/>
                    <a:pt x="11963" y="4203"/>
                    <a:pt x="15222" y="4203"/>
                  </a:cubicBezTo>
                  <a:cubicBezTo>
                    <a:pt x="15574" y="4203"/>
                    <a:pt x="15927" y="4223"/>
                    <a:pt x="16279" y="4266"/>
                  </a:cubicBezTo>
                  <a:cubicBezTo>
                    <a:pt x="19848" y="4699"/>
                    <a:pt x="22984" y="7601"/>
                    <a:pt x="23517" y="11004"/>
                  </a:cubicBezTo>
                  <a:cubicBezTo>
                    <a:pt x="23851" y="13005"/>
                    <a:pt x="23384" y="15240"/>
                    <a:pt x="22216" y="17742"/>
                  </a:cubicBezTo>
                  <a:cubicBezTo>
                    <a:pt x="21383" y="19410"/>
                    <a:pt x="20415" y="21011"/>
                    <a:pt x="19381" y="22579"/>
                  </a:cubicBezTo>
                  <a:cubicBezTo>
                    <a:pt x="18947" y="23246"/>
                    <a:pt x="18514" y="23913"/>
                    <a:pt x="18080" y="24614"/>
                  </a:cubicBezTo>
                  <a:cubicBezTo>
                    <a:pt x="12643" y="33453"/>
                    <a:pt x="9607" y="43594"/>
                    <a:pt x="9274" y="53968"/>
                  </a:cubicBezTo>
                  <a:cubicBezTo>
                    <a:pt x="9140" y="57270"/>
                    <a:pt x="9274" y="62174"/>
                    <a:pt x="11342" y="66577"/>
                  </a:cubicBezTo>
                  <a:cubicBezTo>
                    <a:pt x="13544" y="71180"/>
                    <a:pt x="17647" y="74316"/>
                    <a:pt x="22050" y="74749"/>
                  </a:cubicBezTo>
                  <a:lnTo>
                    <a:pt x="22216" y="74749"/>
                  </a:lnTo>
                  <a:cubicBezTo>
                    <a:pt x="22228" y="74750"/>
                    <a:pt x="22239" y="74750"/>
                    <a:pt x="22250" y="74750"/>
                  </a:cubicBezTo>
                  <a:cubicBezTo>
                    <a:pt x="24920" y="74750"/>
                    <a:pt x="25107" y="70812"/>
                    <a:pt x="22450" y="70546"/>
                  </a:cubicBezTo>
                  <a:cubicBezTo>
                    <a:pt x="19548" y="70280"/>
                    <a:pt x="16646" y="67978"/>
                    <a:pt x="15111" y="64776"/>
                  </a:cubicBezTo>
                  <a:cubicBezTo>
                    <a:pt x="13844" y="62040"/>
                    <a:pt x="13310" y="58671"/>
                    <a:pt x="13444" y="54101"/>
                  </a:cubicBezTo>
                  <a:cubicBezTo>
                    <a:pt x="13777" y="44461"/>
                    <a:pt x="16612" y="35054"/>
                    <a:pt x="21649" y="26815"/>
                  </a:cubicBezTo>
                  <a:cubicBezTo>
                    <a:pt x="22083" y="26181"/>
                    <a:pt x="22483" y="25514"/>
                    <a:pt x="22917" y="24847"/>
                  </a:cubicBezTo>
                  <a:cubicBezTo>
                    <a:pt x="24051" y="23146"/>
                    <a:pt x="25085" y="21378"/>
                    <a:pt x="25986" y="19543"/>
                  </a:cubicBezTo>
                  <a:cubicBezTo>
                    <a:pt x="27554" y="16274"/>
                    <a:pt x="28121" y="13172"/>
                    <a:pt x="27654" y="10337"/>
                  </a:cubicBezTo>
                  <a:cubicBezTo>
                    <a:pt x="27187" y="7668"/>
                    <a:pt x="25852" y="5266"/>
                    <a:pt x="23851" y="3432"/>
                  </a:cubicBezTo>
                  <a:cubicBezTo>
                    <a:pt x="21916" y="1630"/>
                    <a:pt x="19414" y="463"/>
                    <a:pt x="16779" y="96"/>
                  </a:cubicBezTo>
                  <a:cubicBezTo>
                    <a:pt x="16264" y="32"/>
                    <a:pt x="15745" y="1"/>
                    <a:pt x="15227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2" name="Google Shape;1842;p44"/>
            <p:cNvSpPr/>
            <p:nvPr/>
          </p:nvSpPr>
          <p:spPr>
            <a:xfrm>
              <a:off x="6000271" y="1901749"/>
              <a:ext cx="1062300" cy="957572"/>
            </a:xfrm>
            <a:custGeom>
              <a:avLst/>
              <a:gdLst/>
              <a:ahLst/>
              <a:cxnLst/>
              <a:rect l="l" t="t" r="r" b="b"/>
              <a:pathLst>
                <a:path w="61378" h="55327" extrusionOk="0">
                  <a:moveTo>
                    <a:pt x="32838" y="0"/>
                  </a:moveTo>
                  <a:cubicBezTo>
                    <a:pt x="32612" y="0"/>
                    <a:pt x="32385" y="17"/>
                    <a:pt x="32156" y="54"/>
                  </a:cubicBezTo>
                  <a:lnTo>
                    <a:pt x="31523" y="154"/>
                  </a:lnTo>
                  <a:cubicBezTo>
                    <a:pt x="27587" y="821"/>
                    <a:pt x="23817" y="2055"/>
                    <a:pt x="20248" y="3823"/>
                  </a:cubicBezTo>
                  <a:cubicBezTo>
                    <a:pt x="12909" y="7426"/>
                    <a:pt x="6938" y="13130"/>
                    <a:pt x="3736" y="19868"/>
                  </a:cubicBezTo>
                  <a:cubicBezTo>
                    <a:pt x="667" y="26306"/>
                    <a:pt x="100" y="33344"/>
                    <a:pt x="0" y="40316"/>
                  </a:cubicBezTo>
                  <a:cubicBezTo>
                    <a:pt x="0" y="41750"/>
                    <a:pt x="0" y="43151"/>
                    <a:pt x="0" y="44552"/>
                  </a:cubicBezTo>
                  <a:cubicBezTo>
                    <a:pt x="0" y="47354"/>
                    <a:pt x="100" y="50423"/>
                    <a:pt x="2335" y="52424"/>
                  </a:cubicBezTo>
                  <a:cubicBezTo>
                    <a:pt x="3169" y="53158"/>
                    <a:pt x="4103" y="53759"/>
                    <a:pt x="5137" y="54192"/>
                  </a:cubicBezTo>
                  <a:cubicBezTo>
                    <a:pt x="6738" y="54860"/>
                    <a:pt x="8473" y="55226"/>
                    <a:pt x="10241" y="55260"/>
                  </a:cubicBezTo>
                  <a:cubicBezTo>
                    <a:pt x="12376" y="55293"/>
                    <a:pt x="14744" y="55327"/>
                    <a:pt x="17179" y="55327"/>
                  </a:cubicBezTo>
                  <a:lnTo>
                    <a:pt x="27053" y="55327"/>
                  </a:lnTo>
                  <a:cubicBezTo>
                    <a:pt x="33024" y="55327"/>
                    <a:pt x="39995" y="48655"/>
                    <a:pt x="39995" y="48655"/>
                  </a:cubicBezTo>
                  <a:cubicBezTo>
                    <a:pt x="39995" y="48655"/>
                    <a:pt x="42075" y="48845"/>
                    <a:pt x="44351" y="48845"/>
                  </a:cubicBezTo>
                  <a:cubicBezTo>
                    <a:pt x="46122" y="48845"/>
                    <a:pt x="48012" y="48730"/>
                    <a:pt x="49135" y="48322"/>
                  </a:cubicBezTo>
                  <a:cubicBezTo>
                    <a:pt x="50603" y="45219"/>
                    <a:pt x="61377" y="27507"/>
                    <a:pt x="51770" y="24338"/>
                  </a:cubicBezTo>
                  <a:cubicBezTo>
                    <a:pt x="50711" y="23991"/>
                    <a:pt x="49641" y="23833"/>
                    <a:pt x="48568" y="23833"/>
                  </a:cubicBezTo>
                  <a:cubicBezTo>
                    <a:pt x="38694" y="23833"/>
                    <a:pt x="28618" y="37230"/>
                    <a:pt x="25218" y="40449"/>
                  </a:cubicBezTo>
                  <a:cubicBezTo>
                    <a:pt x="30522" y="31776"/>
                    <a:pt x="35826" y="23103"/>
                    <a:pt x="41096" y="14431"/>
                  </a:cubicBezTo>
                  <a:lnTo>
                    <a:pt x="41196" y="14264"/>
                  </a:lnTo>
                  <a:cubicBezTo>
                    <a:pt x="42397" y="12296"/>
                    <a:pt x="43631" y="10161"/>
                    <a:pt x="43331" y="7993"/>
                  </a:cubicBezTo>
                  <a:cubicBezTo>
                    <a:pt x="43064" y="5824"/>
                    <a:pt x="41296" y="3956"/>
                    <a:pt x="39161" y="2789"/>
                  </a:cubicBezTo>
                  <a:cubicBezTo>
                    <a:pt x="37252" y="1698"/>
                    <a:pt x="35094" y="0"/>
                    <a:pt x="3283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3" name="Google Shape;1843;p44"/>
            <p:cNvSpPr/>
            <p:nvPr/>
          </p:nvSpPr>
          <p:spPr>
            <a:xfrm>
              <a:off x="6482815" y="1662857"/>
              <a:ext cx="439368" cy="427028"/>
            </a:xfrm>
            <a:custGeom>
              <a:avLst/>
              <a:gdLst/>
              <a:ahLst/>
              <a:cxnLst/>
              <a:rect l="l" t="t" r="r" b="b"/>
              <a:pathLst>
                <a:path w="25386" h="24673" extrusionOk="0">
                  <a:moveTo>
                    <a:pt x="10744" y="0"/>
                  </a:moveTo>
                  <a:cubicBezTo>
                    <a:pt x="7175" y="0"/>
                    <a:pt x="3634" y="2202"/>
                    <a:pt x="1969" y="5416"/>
                  </a:cubicBezTo>
                  <a:cubicBezTo>
                    <a:pt x="1" y="9119"/>
                    <a:pt x="435" y="13889"/>
                    <a:pt x="2670" y="17425"/>
                  </a:cubicBezTo>
                  <a:cubicBezTo>
                    <a:pt x="4904" y="20994"/>
                    <a:pt x="8774" y="23396"/>
                    <a:pt x="12877" y="24296"/>
                  </a:cubicBezTo>
                  <a:cubicBezTo>
                    <a:pt x="13077" y="24330"/>
                    <a:pt x="13277" y="24363"/>
                    <a:pt x="13477" y="24430"/>
                  </a:cubicBezTo>
                  <a:cubicBezTo>
                    <a:pt x="14321" y="24589"/>
                    <a:pt x="15180" y="24672"/>
                    <a:pt x="16039" y="24672"/>
                  </a:cubicBezTo>
                  <a:cubicBezTo>
                    <a:pt x="16981" y="24672"/>
                    <a:pt x="17924" y="24572"/>
                    <a:pt x="18848" y="24363"/>
                  </a:cubicBezTo>
                  <a:cubicBezTo>
                    <a:pt x="20816" y="23929"/>
                    <a:pt x="22584" y="22829"/>
                    <a:pt x="23818" y="21228"/>
                  </a:cubicBezTo>
                  <a:cubicBezTo>
                    <a:pt x="25052" y="19560"/>
                    <a:pt x="25386" y="17458"/>
                    <a:pt x="24785" y="15523"/>
                  </a:cubicBezTo>
                  <a:cubicBezTo>
                    <a:pt x="24418" y="14489"/>
                    <a:pt x="23751" y="13622"/>
                    <a:pt x="22884" y="13022"/>
                  </a:cubicBezTo>
                  <a:cubicBezTo>
                    <a:pt x="22217" y="12521"/>
                    <a:pt x="20949" y="12388"/>
                    <a:pt x="20449" y="11754"/>
                  </a:cubicBezTo>
                  <a:cubicBezTo>
                    <a:pt x="19915" y="11054"/>
                    <a:pt x="20049" y="9619"/>
                    <a:pt x="20015" y="8619"/>
                  </a:cubicBezTo>
                  <a:cubicBezTo>
                    <a:pt x="19915" y="7518"/>
                    <a:pt x="19615" y="6450"/>
                    <a:pt x="19081" y="5450"/>
                  </a:cubicBezTo>
                  <a:cubicBezTo>
                    <a:pt x="18981" y="5249"/>
                    <a:pt x="18881" y="5049"/>
                    <a:pt x="18781" y="4849"/>
                  </a:cubicBezTo>
                  <a:cubicBezTo>
                    <a:pt x="17413" y="2514"/>
                    <a:pt x="15145" y="813"/>
                    <a:pt x="12477" y="179"/>
                  </a:cubicBezTo>
                  <a:cubicBezTo>
                    <a:pt x="11904" y="58"/>
                    <a:pt x="11323" y="0"/>
                    <a:pt x="1074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4" name="Google Shape;1844;p44"/>
            <p:cNvSpPr/>
            <p:nvPr/>
          </p:nvSpPr>
          <p:spPr>
            <a:xfrm>
              <a:off x="6434318" y="1814237"/>
              <a:ext cx="135120" cy="177575"/>
            </a:xfrm>
            <a:custGeom>
              <a:avLst/>
              <a:gdLst/>
              <a:ahLst/>
              <a:cxnLst/>
              <a:rect l="l" t="t" r="r" b="b"/>
              <a:pathLst>
                <a:path w="7807" h="10260" extrusionOk="0">
                  <a:moveTo>
                    <a:pt x="4265" y="1"/>
                  </a:moveTo>
                  <a:cubicBezTo>
                    <a:pt x="3041" y="1"/>
                    <a:pt x="1895" y="563"/>
                    <a:pt x="1168" y="1574"/>
                  </a:cubicBezTo>
                  <a:cubicBezTo>
                    <a:pt x="368" y="2641"/>
                    <a:pt x="1" y="3942"/>
                    <a:pt x="101" y="5276"/>
                  </a:cubicBezTo>
                  <a:cubicBezTo>
                    <a:pt x="168" y="6611"/>
                    <a:pt x="668" y="7912"/>
                    <a:pt x="1569" y="8879"/>
                  </a:cubicBezTo>
                  <a:cubicBezTo>
                    <a:pt x="2394" y="9765"/>
                    <a:pt x="3526" y="10259"/>
                    <a:pt x="4710" y="10259"/>
                  </a:cubicBezTo>
                  <a:cubicBezTo>
                    <a:pt x="4819" y="10259"/>
                    <a:pt x="4928" y="10255"/>
                    <a:pt x="5038" y="10247"/>
                  </a:cubicBezTo>
                  <a:cubicBezTo>
                    <a:pt x="6239" y="10080"/>
                    <a:pt x="7807" y="9279"/>
                    <a:pt x="7807" y="7978"/>
                  </a:cubicBezTo>
                  <a:cubicBezTo>
                    <a:pt x="7773" y="7478"/>
                    <a:pt x="7640" y="7044"/>
                    <a:pt x="7373" y="6644"/>
                  </a:cubicBezTo>
                  <a:cubicBezTo>
                    <a:pt x="7139" y="6344"/>
                    <a:pt x="7006" y="5977"/>
                    <a:pt x="6939" y="5610"/>
                  </a:cubicBezTo>
                  <a:cubicBezTo>
                    <a:pt x="6939" y="5143"/>
                    <a:pt x="6973" y="4643"/>
                    <a:pt x="7106" y="4176"/>
                  </a:cubicBezTo>
                  <a:cubicBezTo>
                    <a:pt x="7273" y="3542"/>
                    <a:pt x="7473" y="2941"/>
                    <a:pt x="7273" y="2308"/>
                  </a:cubicBezTo>
                  <a:cubicBezTo>
                    <a:pt x="6906" y="1040"/>
                    <a:pt x="5772" y="106"/>
                    <a:pt x="4471" y="6"/>
                  </a:cubicBezTo>
                  <a:cubicBezTo>
                    <a:pt x="4402" y="2"/>
                    <a:pt x="4333" y="1"/>
                    <a:pt x="4265" y="1"/>
                  </a:cubicBezTo>
                  <a:close/>
                </a:path>
              </a:pathLst>
            </a:custGeom>
            <a:solidFill>
              <a:srgbClr val="F3CBA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5" name="Google Shape;1845;p44"/>
            <p:cNvSpPr/>
            <p:nvPr/>
          </p:nvSpPr>
          <p:spPr>
            <a:xfrm>
              <a:off x="6584431" y="1755787"/>
              <a:ext cx="337756" cy="334104"/>
            </a:xfrm>
            <a:custGeom>
              <a:avLst/>
              <a:gdLst/>
              <a:ahLst/>
              <a:cxnLst/>
              <a:rect l="l" t="t" r="r" b="b"/>
              <a:pathLst>
                <a:path w="19515" h="19304" extrusionOk="0">
                  <a:moveTo>
                    <a:pt x="8516" y="1"/>
                  </a:moveTo>
                  <a:cubicBezTo>
                    <a:pt x="7283" y="1"/>
                    <a:pt x="6046" y="75"/>
                    <a:pt x="4871" y="414"/>
                  </a:cubicBezTo>
                  <a:cubicBezTo>
                    <a:pt x="2970" y="948"/>
                    <a:pt x="1235" y="2349"/>
                    <a:pt x="601" y="4217"/>
                  </a:cubicBezTo>
                  <a:cubicBezTo>
                    <a:pt x="1" y="6085"/>
                    <a:pt x="601" y="8387"/>
                    <a:pt x="2269" y="9454"/>
                  </a:cubicBezTo>
                  <a:cubicBezTo>
                    <a:pt x="3337" y="10121"/>
                    <a:pt x="4704" y="10255"/>
                    <a:pt x="5705" y="10988"/>
                  </a:cubicBezTo>
                  <a:cubicBezTo>
                    <a:pt x="7106" y="11989"/>
                    <a:pt x="7573" y="13857"/>
                    <a:pt x="7606" y="15592"/>
                  </a:cubicBezTo>
                  <a:cubicBezTo>
                    <a:pt x="7640" y="16726"/>
                    <a:pt x="7540" y="17893"/>
                    <a:pt x="7606" y="19061"/>
                  </a:cubicBezTo>
                  <a:cubicBezTo>
                    <a:pt x="8450" y="19220"/>
                    <a:pt x="9309" y="19303"/>
                    <a:pt x="10168" y="19303"/>
                  </a:cubicBezTo>
                  <a:cubicBezTo>
                    <a:pt x="11110" y="19303"/>
                    <a:pt x="12053" y="19203"/>
                    <a:pt x="12977" y="18994"/>
                  </a:cubicBezTo>
                  <a:cubicBezTo>
                    <a:pt x="14945" y="18560"/>
                    <a:pt x="16713" y="17460"/>
                    <a:pt x="17947" y="15859"/>
                  </a:cubicBezTo>
                  <a:cubicBezTo>
                    <a:pt x="19181" y="14191"/>
                    <a:pt x="19515" y="12089"/>
                    <a:pt x="18914" y="10154"/>
                  </a:cubicBezTo>
                  <a:cubicBezTo>
                    <a:pt x="18547" y="9120"/>
                    <a:pt x="17880" y="8253"/>
                    <a:pt x="17013" y="7653"/>
                  </a:cubicBezTo>
                  <a:cubicBezTo>
                    <a:pt x="16346" y="7152"/>
                    <a:pt x="15045" y="7019"/>
                    <a:pt x="14578" y="6385"/>
                  </a:cubicBezTo>
                  <a:cubicBezTo>
                    <a:pt x="14044" y="5685"/>
                    <a:pt x="14178" y="4250"/>
                    <a:pt x="14111" y="3250"/>
                  </a:cubicBezTo>
                  <a:cubicBezTo>
                    <a:pt x="14044" y="2149"/>
                    <a:pt x="13711" y="1081"/>
                    <a:pt x="13210" y="81"/>
                  </a:cubicBezTo>
                  <a:lnTo>
                    <a:pt x="9541" y="14"/>
                  </a:lnTo>
                  <a:cubicBezTo>
                    <a:pt x="9201" y="7"/>
                    <a:pt x="8859" y="1"/>
                    <a:pt x="8516" y="1"/>
                  </a:cubicBezTo>
                  <a:close/>
                </a:path>
              </a:pathLst>
            </a:custGeom>
            <a:solidFill>
              <a:srgbClr val="F3CBA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6" name="Google Shape;1846;p44"/>
            <p:cNvSpPr/>
            <p:nvPr/>
          </p:nvSpPr>
          <p:spPr>
            <a:xfrm>
              <a:off x="6724298" y="1827673"/>
              <a:ext cx="44455" cy="44160"/>
            </a:xfrm>
            <a:custGeom>
              <a:avLst/>
              <a:gdLst/>
              <a:ahLst/>
              <a:cxnLst/>
              <a:rect l="l" t="t" r="r" b="b"/>
              <a:pathLst>
                <a:path w="5204" h="5171" extrusionOk="0">
                  <a:moveTo>
                    <a:pt x="2602" y="0"/>
                  </a:moveTo>
                  <a:cubicBezTo>
                    <a:pt x="1168" y="0"/>
                    <a:pt x="0" y="1135"/>
                    <a:pt x="0" y="2569"/>
                  </a:cubicBezTo>
                  <a:cubicBezTo>
                    <a:pt x="0" y="4003"/>
                    <a:pt x="1168" y="5171"/>
                    <a:pt x="2602" y="5171"/>
                  </a:cubicBezTo>
                  <a:cubicBezTo>
                    <a:pt x="4036" y="5171"/>
                    <a:pt x="5204" y="4003"/>
                    <a:pt x="5204" y="2569"/>
                  </a:cubicBezTo>
                  <a:cubicBezTo>
                    <a:pt x="5204" y="1135"/>
                    <a:pt x="4036" y="0"/>
                    <a:pt x="260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7" name="Google Shape;1847;p44"/>
            <p:cNvSpPr/>
            <p:nvPr/>
          </p:nvSpPr>
          <p:spPr>
            <a:xfrm>
              <a:off x="6687500" y="1776989"/>
              <a:ext cx="58032" cy="34269"/>
            </a:xfrm>
            <a:custGeom>
              <a:avLst/>
              <a:gdLst/>
              <a:ahLst/>
              <a:cxnLst/>
              <a:rect l="l" t="t" r="r" b="b"/>
              <a:pathLst>
                <a:path w="3353" h="1980" extrusionOk="0">
                  <a:moveTo>
                    <a:pt x="2292" y="0"/>
                  </a:moveTo>
                  <a:cubicBezTo>
                    <a:pt x="1245" y="0"/>
                    <a:pt x="0" y="882"/>
                    <a:pt x="50" y="1858"/>
                  </a:cubicBezTo>
                  <a:cubicBezTo>
                    <a:pt x="50" y="1909"/>
                    <a:pt x="109" y="1980"/>
                    <a:pt x="167" y="1980"/>
                  </a:cubicBezTo>
                  <a:cubicBezTo>
                    <a:pt x="184" y="1980"/>
                    <a:pt x="201" y="1973"/>
                    <a:pt x="217" y="1958"/>
                  </a:cubicBezTo>
                  <a:cubicBezTo>
                    <a:pt x="584" y="1591"/>
                    <a:pt x="951" y="1291"/>
                    <a:pt x="1384" y="1024"/>
                  </a:cubicBezTo>
                  <a:cubicBezTo>
                    <a:pt x="1951" y="757"/>
                    <a:pt x="2519" y="890"/>
                    <a:pt x="3086" y="757"/>
                  </a:cubicBezTo>
                  <a:cubicBezTo>
                    <a:pt x="3286" y="690"/>
                    <a:pt x="3352" y="457"/>
                    <a:pt x="3219" y="323"/>
                  </a:cubicBezTo>
                  <a:cubicBezTo>
                    <a:pt x="2969" y="98"/>
                    <a:pt x="2642" y="0"/>
                    <a:pt x="22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8" name="Google Shape;1848;p44"/>
            <p:cNvSpPr/>
            <p:nvPr/>
          </p:nvSpPr>
          <p:spPr>
            <a:xfrm>
              <a:off x="6832126" y="1900295"/>
              <a:ext cx="32659" cy="22707"/>
            </a:xfrm>
            <a:custGeom>
              <a:avLst/>
              <a:gdLst/>
              <a:ahLst/>
              <a:cxnLst/>
              <a:rect l="l" t="t" r="r" b="b"/>
              <a:pathLst>
                <a:path w="1887" h="1312" extrusionOk="0">
                  <a:moveTo>
                    <a:pt x="601" y="1"/>
                  </a:moveTo>
                  <a:cubicBezTo>
                    <a:pt x="568" y="1"/>
                    <a:pt x="534" y="2"/>
                    <a:pt x="500" y="4"/>
                  </a:cubicBezTo>
                  <a:cubicBezTo>
                    <a:pt x="0" y="171"/>
                    <a:pt x="400" y="871"/>
                    <a:pt x="634" y="1072"/>
                  </a:cubicBezTo>
                  <a:cubicBezTo>
                    <a:pt x="801" y="1172"/>
                    <a:pt x="967" y="1272"/>
                    <a:pt x="1134" y="1305"/>
                  </a:cubicBezTo>
                  <a:cubicBezTo>
                    <a:pt x="1162" y="1309"/>
                    <a:pt x="1190" y="1312"/>
                    <a:pt x="1217" y="1312"/>
                  </a:cubicBezTo>
                  <a:cubicBezTo>
                    <a:pt x="1609" y="1312"/>
                    <a:pt x="1886" y="881"/>
                    <a:pt x="1668" y="538"/>
                  </a:cubicBezTo>
                  <a:cubicBezTo>
                    <a:pt x="1420" y="197"/>
                    <a:pt x="1029" y="1"/>
                    <a:pt x="60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9" name="Google Shape;1849;p44"/>
            <p:cNvSpPr/>
            <p:nvPr/>
          </p:nvSpPr>
          <p:spPr>
            <a:xfrm>
              <a:off x="6768742" y="1951303"/>
              <a:ext cx="146075" cy="34096"/>
            </a:xfrm>
            <a:custGeom>
              <a:avLst/>
              <a:gdLst/>
              <a:ahLst/>
              <a:cxnLst/>
              <a:rect l="l" t="t" r="r" b="b"/>
              <a:pathLst>
                <a:path w="8440" h="1970" extrusionOk="0">
                  <a:moveTo>
                    <a:pt x="417" y="1"/>
                  </a:moveTo>
                  <a:cubicBezTo>
                    <a:pt x="401" y="1"/>
                    <a:pt x="384" y="9"/>
                    <a:pt x="367" y="26"/>
                  </a:cubicBezTo>
                  <a:cubicBezTo>
                    <a:pt x="0" y="1594"/>
                    <a:pt x="2102" y="1927"/>
                    <a:pt x="3169" y="1927"/>
                  </a:cubicBezTo>
                  <a:cubicBezTo>
                    <a:pt x="4070" y="1927"/>
                    <a:pt x="4971" y="1961"/>
                    <a:pt x="5871" y="1961"/>
                  </a:cubicBezTo>
                  <a:cubicBezTo>
                    <a:pt x="6010" y="1966"/>
                    <a:pt x="6148" y="1969"/>
                    <a:pt x="6286" y="1969"/>
                  </a:cubicBezTo>
                  <a:cubicBezTo>
                    <a:pt x="6972" y="1969"/>
                    <a:pt x="7639" y="1900"/>
                    <a:pt x="8306" y="1761"/>
                  </a:cubicBezTo>
                  <a:cubicBezTo>
                    <a:pt x="8440" y="1727"/>
                    <a:pt x="8440" y="1527"/>
                    <a:pt x="8306" y="1494"/>
                  </a:cubicBezTo>
                  <a:cubicBezTo>
                    <a:pt x="7812" y="1411"/>
                    <a:pt x="7296" y="1352"/>
                    <a:pt x="6775" y="1352"/>
                  </a:cubicBezTo>
                  <a:cubicBezTo>
                    <a:pt x="6663" y="1352"/>
                    <a:pt x="6551" y="1354"/>
                    <a:pt x="6438" y="1360"/>
                  </a:cubicBezTo>
                  <a:cubicBezTo>
                    <a:pt x="6071" y="1344"/>
                    <a:pt x="5713" y="1344"/>
                    <a:pt x="5354" y="1344"/>
                  </a:cubicBezTo>
                  <a:cubicBezTo>
                    <a:pt x="4996" y="1344"/>
                    <a:pt x="4637" y="1344"/>
                    <a:pt x="4270" y="1327"/>
                  </a:cubicBezTo>
                  <a:cubicBezTo>
                    <a:pt x="4078" y="1335"/>
                    <a:pt x="3889" y="1339"/>
                    <a:pt x="3700" y="1339"/>
                  </a:cubicBezTo>
                  <a:cubicBezTo>
                    <a:pt x="3134" y="1339"/>
                    <a:pt x="2577" y="1302"/>
                    <a:pt x="2002" y="1227"/>
                  </a:cubicBezTo>
                  <a:cubicBezTo>
                    <a:pt x="1335" y="1060"/>
                    <a:pt x="768" y="626"/>
                    <a:pt x="467" y="26"/>
                  </a:cubicBezTo>
                  <a:cubicBezTo>
                    <a:pt x="451" y="9"/>
                    <a:pt x="434" y="1"/>
                    <a:pt x="41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0" name="Google Shape;1850;p44"/>
            <p:cNvSpPr/>
            <p:nvPr/>
          </p:nvSpPr>
          <p:spPr>
            <a:xfrm>
              <a:off x="6462045" y="1856245"/>
              <a:ext cx="59122" cy="89878"/>
            </a:xfrm>
            <a:custGeom>
              <a:avLst/>
              <a:gdLst/>
              <a:ahLst/>
              <a:cxnLst/>
              <a:rect l="l" t="t" r="r" b="b"/>
              <a:pathLst>
                <a:path w="3416" h="5193" extrusionOk="0">
                  <a:moveTo>
                    <a:pt x="2613" y="1"/>
                  </a:moveTo>
                  <a:cubicBezTo>
                    <a:pt x="2568" y="1"/>
                    <a:pt x="2520" y="5"/>
                    <a:pt x="2469" y="14"/>
                  </a:cubicBezTo>
                  <a:cubicBezTo>
                    <a:pt x="1068" y="281"/>
                    <a:pt x="0" y="2649"/>
                    <a:pt x="967" y="3750"/>
                  </a:cubicBezTo>
                  <a:cubicBezTo>
                    <a:pt x="1005" y="3788"/>
                    <a:pt x="1061" y="3806"/>
                    <a:pt x="1119" y="3806"/>
                  </a:cubicBezTo>
                  <a:cubicBezTo>
                    <a:pt x="1215" y="3806"/>
                    <a:pt x="1314" y="3754"/>
                    <a:pt x="1334" y="3650"/>
                  </a:cubicBezTo>
                  <a:cubicBezTo>
                    <a:pt x="1368" y="3083"/>
                    <a:pt x="1434" y="2549"/>
                    <a:pt x="1535" y="2015"/>
                  </a:cubicBezTo>
                  <a:cubicBezTo>
                    <a:pt x="1595" y="1804"/>
                    <a:pt x="2178" y="712"/>
                    <a:pt x="2509" y="712"/>
                  </a:cubicBezTo>
                  <a:cubicBezTo>
                    <a:pt x="2543" y="712"/>
                    <a:pt x="2574" y="723"/>
                    <a:pt x="2602" y="748"/>
                  </a:cubicBezTo>
                  <a:cubicBezTo>
                    <a:pt x="2735" y="848"/>
                    <a:pt x="2602" y="1649"/>
                    <a:pt x="2602" y="1782"/>
                  </a:cubicBezTo>
                  <a:lnTo>
                    <a:pt x="2602" y="3016"/>
                  </a:lnTo>
                  <a:cubicBezTo>
                    <a:pt x="2602" y="3683"/>
                    <a:pt x="2502" y="4484"/>
                    <a:pt x="2769" y="5118"/>
                  </a:cubicBezTo>
                  <a:cubicBezTo>
                    <a:pt x="2802" y="5168"/>
                    <a:pt x="2860" y="5193"/>
                    <a:pt x="2919" y="5193"/>
                  </a:cubicBezTo>
                  <a:cubicBezTo>
                    <a:pt x="2977" y="5193"/>
                    <a:pt x="3036" y="5168"/>
                    <a:pt x="3069" y="5118"/>
                  </a:cubicBezTo>
                  <a:lnTo>
                    <a:pt x="3102" y="5118"/>
                  </a:lnTo>
                  <a:cubicBezTo>
                    <a:pt x="3269" y="4617"/>
                    <a:pt x="3302" y="4117"/>
                    <a:pt x="3236" y="3617"/>
                  </a:cubicBezTo>
                  <a:lnTo>
                    <a:pt x="3236" y="1882"/>
                  </a:lnTo>
                  <a:cubicBezTo>
                    <a:pt x="3236" y="1345"/>
                    <a:pt x="3415" y="1"/>
                    <a:pt x="26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1" name="Google Shape;1851;p44"/>
            <p:cNvSpPr/>
            <p:nvPr/>
          </p:nvSpPr>
          <p:spPr>
            <a:xfrm>
              <a:off x="6650824" y="2736950"/>
              <a:ext cx="284639" cy="122001"/>
            </a:xfrm>
            <a:custGeom>
              <a:avLst/>
              <a:gdLst/>
              <a:ahLst/>
              <a:cxnLst/>
              <a:rect l="l" t="t" r="r" b="b"/>
              <a:pathLst>
                <a:path w="16446" h="7049" extrusionOk="0">
                  <a:moveTo>
                    <a:pt x="868" y="1"/>
                  </a:moveTo>
                  <a:cubicBezTo>
                    <a:pt x="501" y="901"/>
                    <a:pt x="234" y="1869"/>
                    <a:pt x="101" y="2836"/>
                  </a:cubicBezTo>
                  <a:cubicBezTo>
                    <a:pt x="1" y="3837"/>
                    <a:pt x="268" y="4838"/>
                    <a:pt x="902" y="5605"/>
                  </a:cubicBezTo>
                  <a:cubicBezTo>
                    <a:pt x="1902" y="6772"/>
                    <a:pt x="3637" y="7006"/>
                    <a:pt x="5171" y="7039"/>
                  </a:cubicBezTo>
                  <a:cubicBezTo>
                    <a:pt x="5947" y="7046"/>
                    <a:pt x="6721" y="7049"/>
                    <a:pt x="7494" y="7049"/>
                  </a:cubicBezTo>
                  <a:cubicBezTo>
                    <a:pt x="9606" y="7049"/>
                    <a:pt x="11711" y="7030"/>
                    <a:pt x="13823" y="7030"/>
                  </a:cubicBezTo>
                  <a:cubicBezTo>
                    <a:pt x="14596" y="7030"/>
                    <a:pt x="15370" y="7032"/>
                    <a:pt x="16146" y="7039"/>
                  </a:cubicBezTo>
                  <a:cubicBezTo>
                    <a:pt x="16446" y="5872"/>
                    <a:pt x="16079" y="4671"/>
                    <a:pt x="15212" y="3870"/>
                  </a:cubicBezTo>
                  <a:cubicBezTo>
                    <a:pt x="14378" y="3136"/>
                    <a:pt x="13344" y="2703"/>
                    <a:pt x="12343" y="2236"/>
                  </a:cubicBezTo>
                  <a:cubicBezTo>
                    <a:pt x="11309" y="1735"/>
                    <a:pt x="10442" y="968"/>
                    <a:pt x="9841" y="1"/>
                  </a:cubicBezTo>
                  <a:close/>
                </a:path>
              </a:pathLst>
            </a:custGeom>
            <a:solidFill>
              <a:srgbClr val="F3CBA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2" name="Google Shape;1852;p44"/>
            <p:cNvSpPr/>
            <p:nvPr/>
          </p:nvSpPr>
          <p:spPr>
            <a:xfrm>
              <a:off x="5999682" y="2598396"/>
              <a:ext cx="297931" cy="260391"/>
            </a:xfrm>
            <a:custGeom>
              <a:avLst/>
              <a:gdLst/>
              <a:ahLst/>
              <a:cxnLst/>
              <a:rect l="l" t="t" r="r" b="b"/>
              <a:pathLst>
                <a:path w="17214" h="15045" extrusionOk="0">
                  <a:moveTo>
                    <a:pt x="34" y="0"/>
                  </a:moveTo>
                  <a:cubicBezTo>
                    <a:pt x="1" y="1434"/>
                    <a:pt x="1" y="2835"/>
                    <a:pt x="1" y="4236"/>
                  </a:cubicBezTo>
                  <a:cubicBezTo>
                    <a:pt x="1" y="7038"/>
                    <a:pt x="101" y="10141"/>
                    <a:pt x="2369" y="12142"/>
                  </a:cubicBezTo>
                  <a:cubicBezTo>
                    <a:pt x="4337" y="13943"/>
                    <a:pt x="7406" y="14944"/>
                    <a:pt x="10275" y="14977"/>
                  </a:cubicBezTo>
                  <a:cubicBezTo>
                    <a:pt x="12410" y="14977"/>
                    <a:pt x="14778" y="15044"/>
                    <a:pt x="17213" y="15044"/>
                  </a:cubicBezTo>
                  <a:lnTo>
                    <a:pt x="17213" y="15011"/>
                  </a:lnTo>
                  <a:cubicBezTo>
                    <a:pt x="15445" y="6772"/>
                    <a:pt x="8440" y="634"/>
                    <a:pt x="34" y="0"/>
                  </a:cubicBezTo>
                  <a:close/>
                </a:path>
              </a:pathLst>
            </a:custGeom>
            <a:solidFill>
              <a:srgbClr val="F3CBA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3" name="Google Shape;1853;p44"/>
            <p:cNvSpPr/>
            <p:nvPr/>
          </p:nvSpPr>
          <p:spPr>
            <a:xfrm>
              <a:off x="5970721" y="2598967"/>
              <a:ext cx="17" cy="1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4" name="Google Shape;1854;p44"/>
            <p:cNvSpPr/>
            <p:nvPr/>
          </p:nvSpPr>
          <p:spPr>
            <a:xfrm>
              <a:off x="6329829" y="2133041"/>
              <a:ext cx="213055" cy="726257"/>
            </a:xfrm>
            <a:custGeom>
              <a:avLst/>
              <a:gdLst/>
              <a:ahLst/>
              <a:cxnLst/>
              <a:rect l="l" t="t" r="r" b="b"/>
              <a:pathLst>
                <a:path w="12310" h="41962" extrusionOk="0">
                  <a:moveTo>
                    <a:pt x="4270" y="0"/>
                  </a:moveTo>
                  <a:cubicBezTo>
                    <a:pt x="1268" y="2469"/>
                    <a:pt x="0" y="6572"/>
                    <a:pt x="34" y="10474"/>
                  </a:cubicBezTo>
                  <a:cubicBezTo>
                    <a:pt x="67" y="14377"/>
                    <a:pt x="1201" y="18180"/>
                    <a:pt x="2269" y="21916"/>
                  </a:cubicBezTo>
                  <a:cubicBezTo>
                    <a:pt x="3069" y="24718"/>
                    <a:pt x="3836" y="27553"/>
                    <a:pt x="4103" y="30422"/>
                  </a:cubicBezTo>
                  <a:cubicBezTo>
                    <a:pt x="4170" y="31423"/>
                    <a:pt x="4203" y="32423"/>
                    <a:pt x="4137" y="33424"/>
                  </a:cubicBezTo>
                  <a:cubicBezTo>
                    <a:pt x="3970" y="36059"/>
                    <a:pt x="1968" y="39495"/>
                    <a:pt x="3903" y="41296"/>
                  </a:cubicBezTo>
                  <a:cubicBezTo>
                    <a:pt x="4410" y="41761"/>
                    <a:pt x="5003" y="41962"/>
                    <a:pt x="5633" y="41962"/>
                  </a:cubicBezTo>
                  <a:cubicBezTo>
                    <a:pt x="7944" y="41962"/>
                    <a:pt x="10751" y="39252"/>
                    <a:pt x="11642" y="36893"/>
                  </a:cubicBezTo>
                  <a:cubicBezTo>
                    <a:pt x="12276" y="35225"/>
                    <a:pt x="12309" y="33091"/>
                    <a:pt x="12142" y="31089"/>
                  </a:cubicBezTo>
                  <a:cubicBezTo>
                    <a:pt x="12009" y="30155"/>
                    <a:pt x="11875" y="29288"/>
                    <a:pt x="11709" y="28454"/>
                  </a:cubicBezTo>
                  <a:cubicBezTo>
                    <a:pt x="10675" y="23250"/>
                    <a:pt x="9807" y="18714"/>
                    <a:pt x="8740" y="13510"/>
                  </a:cubicBezTo>
                  <a:lnTo>
                    <a:pt x="427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5" name="Google Shape;1855;p44"/>
            <p:cNvSpPr/>
            <p:nvPr/>
          </p:nvSpPr>
          <p:spPr>
            <a:xfrm>
              <a:off x="6363891" y="2659581"/>
              <a:ext cx="178994" cy="199746"/>
            </a:xfrm>
            <a:custGeom>
              <a:avLst/>
              <a:gdLst/>
              <a:ahLst/>
              <a:cxnLst/>
              <a:rect l="l" t="t" r="r" b="b"/>
              <a:pathLst>
                <a:path w="10342" h="11541" extrusionOk="0">
                  <a:moveTo>
                    <a:pt x="2135" y="1"/>
                  </a:moveTo>
                  <a:lnTo>
                    <a:pt x="2135" y="1"/>
                  </a:lnTo>
                  <a:cubicBezTo>
                    <a:pt x="2202" y="1002"/>
                    <a:pt x="2235" y="2002"/>
                    <a:pt x="2169" y="3003"/>
                  </a:cubicBezTo>
                  <a:cubicBezTo>
                    <a:pt x="2002" y="5638"/>
                    <a:pt x="0" y="9074"/>
                    <a:pt x="1935" y="10875"/>
                  </a:cubicBezTo>
                  <a:cubicBezTo>
                    <a:pt x="2442" y="11340"/>
                    <a:pt x="3035" y="11541"/>
                    <a:pt x="3665" y="11541"/>
                  </a:cubicBezTo>
                  <a:cubicBezTo>
                    <a:pt x="5976" y="11541"/>
                    <a:pt x="8783" y="8831"/>
                    <a:pt x="9674" y="6472"/>
                  </a:cubicBezTo>
                  <a:cubicBezTo>
                    <a:pt x="10308" y="4804"/>
                    <a:pt x="10341" y="2670"/>
                    <a:pt x="10141" y="668"/>
                  </a:cubicBezTo>
                  <a:lnTo>
                    <a:pt x="2135" y="1"/>
                  </a:lnTo>
                  <a:close/>
                </a:path>
              </a:pathLst>
            </a:custGeom>
            <a:solidFill>
              <a:srgbClr val="F3CBA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6" name="Google Shape;1856;p44"/>
            <p:cNvSpPr/>
            <p:nvPr/>
          </p:nvSpPr>
          <p:spPr>
            <a:xfrm>
              <a:off x="6326367" y="2134097"/>
              <a:ext cx="93547" cy="613014"/>
            </a:xfrm>
            <a:custGeom>
              <a:avLst/>
              <a:gdLst/>
              <a:ahLst/>
              <a:cxnLst/>
              <a:rect l="l" t="t" r="r" b="b"/>
              <a:pathLst>
                <a:path w="5405" h="35419" extrusionOk="0">
                  <a:moveTo>
                    <a:pt x="4745" y="1"/>
                  </a:moveTo>
                  <a:cubicBezTo>
                    <a:pt x="4732" y="1"/>
                    <a:pt x="4718" y="2"/>
                    <a:pt x="4704" y="6"/>
                  </a:cubicBezTo>
                  <a:cubicBezTo>
                    <a:pt x="3836" y="273"/>
                    <a:pt x="3202" y="1207"/>
                    <a:pt x="2669" y="1907"/>
                  </a:cubicBezTo>
                  <a:cubicBezTo>
                    <a:pt x="2068" y="2741"/>
                    <a:pt x="1601" y="3642"/>
                    <a:pt x="1234" y="4576"/>
                  </a:cubicBezTo>
                  <a:cubicBezTo>
                    <a:pt x="467" y="6544"/>
                    <a:pt x="100" y="8679"/>
                    <a:pt x="167" y="10780"/>
                  </a:cubicBezTo>
                  <a:cubicBezTo>
                    <a:pt x="300" y="16051"/>
                    <a:pt x="2202" y="21088"/>
                    <a:pt x="3303" y="26158"/>
                  </a:cubicBezTo>
                  <a:cubicBezTo>
                    <a:pt x="3936" y="29127"/>
                    <a:pt x="4337" y="32229"/>
                    <a:pt x="3870" y="35231"/>
                  </a:cubicBezTo>
                  <a:cubicBezTo>
                    <a:pt x="3850" y="35347"/>
                    <a:pt x="3932" y="35419"/>
                    <a:pt x="4017" y="35419"/>
                  </a:cubicBezTo>
                  <a:cubicBezTo>
                    <a:pt x="4079" y="35419"/>
                    <a:pt x="4142" y="35382"/>
                    <a:pt x="4170" y="35298"/>
                  </a:cubicBezTo>
                  <a:cubicBezTo>
                    <a:pt x="5404" y="30194"/>
                    <a:pt x="3903" y="25224"/>
                    <a:pt x="2502" y="20287"/>
                  </a:cubicBezTo>
                  <a:cubicBezTo>
                    <a:pt x="1134" y="15684"/>
                    <a:pt x="0" y="10814"/>
                    <a:pt x="1368" y="6077"/>
                  </a:cubicBezTo>
                  <a:cubicBezTo>
                    <a:pt x="1668" y="4943"/>
                    <a:pt x="2135" y="3909"/>
                    <a:pt x="2735" y="2908"/>
                  </a:cubicBezTo>
                  <a:cubicBezTo>
                    <a:pt x="3036" y="2408"/>
                    <a:pt x="3369" y="1907"/>
                    <a:pt x="3770" y="1474"/>
                  </a:cubicBezTo>
                  <a:cubicBezTo>
                    <a:pt x="4170" y="1107"/>
                    <a:pt x="4537" y="673"/>
                    <a:pt x="4870" y="206"/>
                  </a:cubicBezTo>
                  <a:cubicBezTo>
                    <a:pt x="4930" y="117"/>
                    <a:pt x="4856" y="1"/>
                    <a:pt x="474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7" name="Google Shape;1857;p44"/>
            <p:cNvSpPr/>
            <p:nvPr/>
          </p:nvSpPr>
          <p:spPr>
            <a:xfrm>
              <a:off x="6484563" y="2376831"/>
              <a:ext cx="61199" cy="307312"/>
            </a:xfrm>
            <a:custGeom>
              <a:avLst/>
              <a:gdLst/>
              <a:ahLst/>
              <a:cxnLst/>
              <a:rect l="l" t="t" r="r" b="b"/>
              <a:pathLst>
                <a:path w="3536" h="17756" extrusionOk="0">
                  <a:moveTo>
                    <a:pt x="63" y="0"/>
                  </a:moveTo>
                  <a:cubicBezTo>
                    <a:pt x="42" y="0"/>
                    <a:pt x="17" y="9"/>
                    <a:pt x="0" y="25"/>
                  </a:cubicBezTo>
                  <a:lnTo>
                    <a:pt x="0" y="59"/>
                  </a:lnTo>
                  <a:cubicBezTo>
                    <a:pt x="67" y="1493"/>
                    <a:pt x="267" y="2961"/>
                    <a:pt x="600" y="4395"/>
                  </a:cubicBezTo>
                  <a:cubicBezTo>
                    <a:pt x="867" y="5863"/>
                    <a:pt x="1134" y="7297"/>
                    <a:pt x="1434" y="8765"/>
                  </a:cubicBezTo>
                  <a:cubicBezTo>
                    <a:pt x="1735" y="10233"/>
                    <a:pt x="1968" y="11700"/>
                    <a:pt x="2268" y="13168"/>
                  </a:cubicBezTo>
                  <a:cubicBezTo>
                    <a:pt x="2468" y="14669"/>
                    <a:pt x="2769" y="16170"/>
                    <a:pt x="3169" y="17638"/>
                  </a:cubicBezTo>
                  <a:cubicBezTo>
                    <a:pt x="3200" y="17714"/>
                    <a:pt x="3279" y="17756"/>
                    <a:pt x="3356" y="17756"/>
                  </a:cubicBezTo>
                  <a:cubicBezTo>
                    <a:pt x="3448" y="17756"/>
                    <a:pt x="3536" y="17698"/>
                    <a:pt x="3536" y="17571"/>
                  </a:cubicBezTo>
                  <a:cubicBezTo>
                    <a:pt x="3402" y="16103"/>
                    <a:pt x="3136" y="14669"/>
                    <a:pt x="2802" y="13235"/>
                  </a:cubicBezTo>
                  <a:cubicBezTo>
                    <a:pt x="2535" y="11767"/>
                    <a:pt x="2268" y="10299"/>
                    <a:pt x="1968" y="8832"/>
                  </a:cubicBezTo>
                  <a:cubicBezTo>
                    <a:pt x="1701" y="7397"/>
                    <a:pt x="1434" y="5929"/>
                    <a:pt x="1134" y="4462"/>
                  </a:cubicBezTo>
                  <a:cubicBezTo>
                    <a:pt x="934" y="2961"/>
                    <a:pt x="567" y="1460"/>
                    <a:pt x="100" y="25"/>
                  </a:cubicBezTo>
                  <a:cubicBezTo>
                    <a:pt x="100" y="9"/>
                    <a:pt x="83" y="0"/>
                    <a:pt x="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8" name="Google Shape;1858;p44"/>
            <p:cNvSpPr/>
            <p:nvPr/>
          </p:nvSpPr>
          <p:spPr>
            <a:xfrm>
              <a:off x="6661798" y="2514641"/>
              <a:ext cx="101335" cy="228096"/>
            </a:xfrm>
            <a:custGeom>
              <a:avLst/>
              <a:gdLst/>
              <a:ahLst/>
              <a:cxnLst/>
              <a:rect l="l" t="t" r="r" b="b"/>
              <a:pathLst>
                <a:path w="5855" h="13179" extrusionOk="0">
                  <a:moveTo>
                    <a:pt x="5702" y="0"/>
                  </a:moveTo>
                  <a:cubicBezTo>
                    <a:pt x="5678" y="0"/>
                    <a:pt x="5655" y="11"/>
                    <a:pt x="5638" y="36"/>
                  </a:cubicBezTo>
                  <a:cubicBezTo>
                    <a:pt x="4137" y="1904"/>
                    <a:pt x="3036" y="4205"/>
                    <a:pt x="2102" y="6373"/>
                  </a:cubicBezTo>
                  <a:cubicBezTo>
                    <a:pt x="1635" y="7441"/>
                    <a:pt x="1202" y="8542"/>
                    <a:pt x="835" y="9642"/>
                  </a:cubicBezTo>
                  <a:cubicBezTo>
                    <a:pt x="501" y="10743"/>
                    <a:pt x="1" y="11944"/>
                    <a:pt x="1" y="13178"/>
                  </a:cubicBezTo>
                  <a:lnTo>
                    <a:pt x="34" y="13178"/>
                  </a:lnTo>
                  <a:cubicBezTo>
                    <a:pt x="501" y="12144"/>
                    <a:pt x="868" y="11110"/>
                    <a:pt x="1168" y="10009"/>
                  </a:cubicBezTo>
                  <a:cubicBezTo>
                    <a:pt x="1602" y="8842"/>
                    <a:pt x="2002" y="7674"/>
                    <a:pt x="2536" y="6507"/>
                  </a:cubicBezTo>
                  <a:cubicBezTo>
                    <a:pt x="3470" y="4339"/>
                    <a:pt x="4737" y="2304"/>
                    <a:pt x="5805" y="169"/>
                  </a:cubicBezTo>
                  <a:cubicBezTo>
                    <a:pt x="5855" y="94"/>
                    <a:pt x="5774" y="0"/>
                    <a:pt x="570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9" name="Google Shape;1859;p44"/>
            <p:cNvSpPr/>
            <p:nvPr/>
          </p:nvSpPr>
          <p:spPr>
            <a:xfrm>
              <a:off x="5970132" y="2686150"/>
              <a:ext cx="89514" cy="153587"/>
            </a:xfrm>
            <a:custGeom>
              <a:avLst/>
              <a:gdLst/>
              <a:ahLst/>
              <a:cxnLst/>
              <a:rect l="l" t="t" r="r" b="b"/>
              <a:pathLst>
                <a:path w="5172" h="8874" extrusionOk="0">
                  <a:moveTo>
                    <a:pt x="1" y="0"/>
                  </a:moveTo>
                  <a:cubicBezTo>
                    <a:pt x="34" y="2569"/>
                    <a:pt x="334" y="5271"/>
                    <a:pt x="2369" y="7105"/>
                  </a:cubicBezTo>
                  <a:cubicBezTo>
                    <a:pt x="3203" y="7839"/>
                    <a:pt x="4137" y="8440"/>
                    <a:pt x="5171" y="8873"/>
                  </a:cubicBezTo>
                  <a:lnTo>
                    <a:pt x="5171" y="8840"/>
                  </a:lnTo>
                  <a:cubicBezTo>
                    <a:pt x="4137" y="8406"/>
                    <a:pt x="3203" y="7806"/>
                    <a:pt x="2369" y="7072"/>
                  </a:cubicBezTo>
                  <a:cubicBezTo>
                    <a:pt x="334" y="5237"/>
                    <a:pt x="34" y="2536"/>
                    <a:pt x="1" y="0"/>
                  </a:cubicBezTo>
                  <a:close/>
                </a:path>
              </a:pathLst>
            </a:custGeom>
            <a:solidFill>
              <a:srgbClr val="BC6C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60" name="Google Shape;1860;p44"/>
          <p:cNvGrpSpPr/>
          <p:nvPr/>
        </p:nvGrpSpPr>
        <p:grpSpPr>
          <a:xfrm>
            <a:off x="2018224" y="1806968"/>
            <a:ext cx="1381860" cy="846287"/>
            <a:chOff x="1970725" y="1741480"/>
            <a:chExt cx="1793459" cy="1098360"/>
          </a:xfrm>
        </p:grpSpPr>
        <p:sp>
          <p:nvSpPr>
            <p:cNvPr id="1861" name="Google Shape;1861;p44"/>
            <p:cNvSpPr/>
            <p:nvPr/>
          </p:nvSpPr>
          <p:spPr>
            <a:xfrm>
              <a:off x="2399928" y="1741480"/>
              <a:ext cx="164788" cy="175461"/>
            </a:xfrm>
            <a:custGeom>
              <a:avLst/>
              <a:gdLst/>
              <a:ahLst/>
              <a:cxnLst/>
              <a:rect l="l" t="t" r="r" b="b"/>
              <a:pathLst>
                <a:path w="1930" h="2055" extrusionOk="0">
                  <a:moveTo>
                    <a:pt x="1201" y="0"/>
                  </a:moveTo>
                  <a:cubicBezTo>
                    <a:pt x="1128" y="0"/>
                    <a:pt x="1052" y="10"/>
                    <a:pt x="976" y="29"/>
                  </a:cubicBezTo>
                  <a:cubicBezTo>
                    <a:pt x="586" y="138"/>
                    <a:pt x="239" y="419"/>
                    <a:pt x="22" y="788"/>
                  </a:cubicBezTo>
                  <a:cubicBezTo>
                    <a:pt x="0" y="853"/>
                    <a:pt x="22" y="940"/>
                    <a:pt x="87" y="983"/>
                  </a:cubicBezTo>
                  <a:cubicBezTo>
                    <a:pt x="196" y="1048"/>
                    <a:pt x="304" y="1113"/>
                    <a:pt x="412" y="1178"/>
                  </a:cubicBezTo>
                  <a:cubicBezTo>
                    <a:pt x="651" y="1308"/>
                    <a:pt x="911" y="1395"/>
                    <a:pt x="1193" y="1438"/>
                  </a:cubicBezTo>
                  <a:cubicBezTo>
                    <a:pt x="1258" y="1655"/>
                    <a:pt x="1366" y="1829"/>
                    <a:pt x="1496" y="1980"/>
                  </a:cubicBezTo>
                  <a:lnTo>
                    <a:pt x="1496" y="2002"/>
                  </a:lnTo>
                  <a:cubicBezTo>
                    <a:pt x="1531" y="2037"/>
                    <a:pt x="1576" y="2054"/>
                    <a:pt x="1621" y="2054"/>
                  </a:cubicBezTo>
                  <a:cubicBezTo>
                    <a:pt x="1687" y="2054"/>
                    <a:pt x="1752" y="2015"/>
                    <a:pt x="1778" y="1937"/>
                  </a:cubicBezTo>
                  <a:cubicBezTo>
                    <a:pt x="1887" y="1547"/>
                    <a:pt x="1930" y="1157"/>
                    <a:pt x="1887" y="766"/>
                  </a:cubicBezTo>
                  <a:cubicBezTo>
                    <a:pt x="1887" y="549"/>
                    <a:pt x="1800" y="354"/>
                    <a:pt x="1670" y="181"/>
                  </a:cubicBezTo>
                  <a:cubicBezTo>
                    <a:pt x="1547" y="58"/>
                    <a:pt x="1380" y="0"/>
                    <a:pt x="1201" y="0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2" name="Google Shape;1862;p44"/>
            <p:cNvSpPr/>
            <p:nvPr/>
          </p:nvSpPr>
          <p:spPr>
            <a:xfrm>
              <a:off x="2450152" y="1830449"/>
              <a:ext cx="96397" cy="102203"/>
            </a:xfrm>
            <a:custGeom>
              <a:avLst/>
              <a:gdLst/>
              <a:ahLst/>
              <a:cxnLst/>
              <a:rect l="l" t="t" r="r" b="b"/>
              <a:pathLst>
                <a:path w="1129" h="1197" extrusionOk="0">
                  <a:moveTo>
                    <a:pt x="646" y="1"/>
                  </a:moveTo>
                  <a:cubicBezTo>
                    <a:pt x="575" y="1"/>
                    <a:pt x="505" y="17"/>
                    <a:pt x="434" y="47"/>
                  </a:cubicBezTo>
                  <a:cubicBezTo>
                    <a:pt x="304" y="69"/>
                    <a:pt x="174" y="134"/>
                    <a:pt x="66" y="242"/>
                  </a:cubicBezTo>
                  <a:cubicBezTo>
                    <a:pt x="22" y="285"/>
                    <a:pt x="1" y="329"/>
                    <a:pt x="1" y="372"/>
                  </a:cubicBezTo>
                  <a:cubicBezTo>
                    <a:pt x="239" y="502"/>
                    <a:pt x="521" y="611"/>
                    <a:pt x="803" y="654"/>
                  </a:cubicBezTo>
                  <a:cubicBezTo>
                    <a:pt x="868" y="849"/>
                    <a:pt x="976" y="1023"/>
                    <a:pt x="1106" y="1196"/>
                  </a:cubicBezTo>
                  <a:cubicBezTo>
                    <a:pt x="1128" y="1088"/>
                    <a:pt x="1128" y="1001"/>
                    <a:pt x="1106" y="914"/>
                  </a:cubicBezTo>
                  <a:cubicBezTo>
                    <a:pt x="1106" y="719"/>
                    <a:pt x="1085" y="524"/>
                    <a:pt x="1020" y="329"/>
                  </a:cubicBezTo>
                  <a:cubicBezTo>
                    <a:pt x="1020" y="220"/>
                    <a:pt x="955" y="134"/>
                    <a:pt x="890" y="69"/>
                  </a:cubicBezTo>
                  <a:cubicBezTo>
                    <a:pt x="808" y="22"/>
                    <a:pt x="727" y="1"/>
                    <a:pt x="646" y="1"/>
                  </a:cubicBezTo>
                  <a:close/>
                </a:path>
              </a:pathLst>
            </a:custGeom>
            <a:solidFill>
              <a:srgbClr val="FFCD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3" name="Google Shape;1863;p44"/>
            <p:cNvSpPr/>
            <p:nvPr/>
          </p:nvSpPr>
          <p:spPr>
            <a:xfrm>
              <a:off x="1970725" y="1789977"/>
              <a:ext cx="1793459" cy="1049863"/>
            </a:xfrm>
            <a:custGeom>
              <a:avLst/>
              <a:gdLst/>
              <a:ahLst/>
              <a:cxnLst/>
              <a:rect l="l" t="t" r="r" b="b"/>
              <a:pathLst>
                <a:path w="21005" h="12296" extrusionOk="0">
                  <a:moveTo>
                    <a:pt x="3318" y="1"/>
                  </a:moveTo>
                  <a:cubicBezTo>
                    <a:pt x="2884" y="304"/>
                    <a:pt x="2515" y="673"/>
                    <a:pt x="2233" y="1128"/>
                  </a:cubicBezTo>
                  <a:cubicBezTo>
                    <a:pt x="1713" y="1930"/>
                    <a:pt x="1496" y="2906"/>
                    <a:pt x="1626" y="3881"/>
                  </a:cubicBezTo>
                  <a:cubicBezTo>
                    <a:pt x="1626" y="3968"/>
                    <a:pt x="1648" y="4055"/>
                    <a:pt x="1670" y="4142"/>
                  </a:cubicBezTo>
                  <a:lnTo>
                    <a:pt x="1605" y="4207"/>
                  </a:lnTo>
                  <a:cubicBezTo>
                    <a:pt x="44" y="5746"/>
                    <a:pt x="0" y="8261"/>
                    <a:pt x="1496" y="9865"/>
                  </a:cubicBezTo>
                  <a:cubicBezTo>
                    <a:pt x="1778" y="10147"/>
                    <a:pt x="2103" y="10364"/>
                    <a:pt x="2450" y="10537"/>
                  </a:cubicBezTo>
                  <a:cubicBezTo>
                    <a:pt x="2559" y="10602"/>
                    <a:pt x="2667" y="10646"/>
                    <a:pt x="2797" y="10689"/>
                  </a:cubicBezTo>
                  <a:lnTo>
                    <a:pt x="2906" y="10733"/>
                  </a:lnTo>
                  <a:cubicBezTo>
                    <a:pt x="3144" y="10819"/>
                    <a:pt x="3383" y="10863"/>
                    <a:pt x="3621" y="10906"/>
                  </a:cubicBezTo>
                  <a:lnTo>
                    <a:pt x="3664" y="10906"/>
                  </a:lnTo>
                  <a:cubicBezTo>
                    <a:pt x="4076" y="10993"/>
                    <a:pt x="4510" y="11014"/>
                    <a:pt x="4922" y="11014"/>
                  </a:cubicBezTo>
                  <a:lnTo>
                    <a:pt x="5009" y="11014"/>
                  </a:lnTo>
                  <a:cubicBezTo>
                    <a:pt x="5529" y="10993"/>
                    <a:pt x="6049" y="10906"/>
                    <a:pt x="6548" y="10754"/>
                  </a:cubicBezTo>
                  <a:cubicBezTo>
                    <a:pt x="6786" y="10798"/>
                    <a:pt x="7025" y="10841"/>
                    <a:pt x="7242" y="10863"/>
                  </a:cubicBezTo>
                  <a:cubicBezTo>
                    <a:pt x="7372" y="10884"/>
                    <a:pt x="7480" y="10884"/>
                    <a:pt x="7632" y="10906"/>
                  </a:cubicBezTo>
                  <a:cubicBezTo>
                    <a:pt x="7805" y="10928"/>
                    <a:pt x="7957" y="10928"/>
                    <a:pt x="8131" y="10928"/>
                  </a:cubicBezTo>
                  <a:cubicBezTo>
                    <a:pt x="9605" y="10906"/>
                    <a:pt x="11057" y="10516"/>
                    <a:pt x="12337" y="9757"/>
                  </a:cubicBezTo>
                  <a:cubicBezTo>
                    <a:pt x="12749" y="10516"/>
                    <a:pt x="13486" y="10993"/>
                    <a:pt x="14331" y="11058"/>
                  </a:cubicBezTo>
                  <a:lnTo>
                    <a:pt x="14440" y="11058"/>
                  </a:lnTo>
                  <a:cubicBezTo>
                    <a:pt x="14288" y="11209"/>
                    <a:pt x="14310" y="11448"/>
                    <a:pt x="14461" y="11600"/>
                  </a:cubicBezTo>
                  <a:cubicBezTo>
                    <a:pt x="14483" y="11621"/>
                    <a:pt x="14526" y="11643"/>
                    <a:pt x="14570" y="11686"/>
                  </a:cubicBezTo>
                  <a:cubicBezTo>
                    <a:pt x="14591" y="11686"/>
                    <a:pt x="14613" y="11708"/>
                    <a:pt x="14635" y="11708"/>
                  </a:cubicBezTo>
                  <a:cubicBezTo>
                    <a:pt x="14743" y="11773"/>
                    <a:pt x="14873" y="11795"/>
                    <a:pt x="15003" y="11817"/>
                  </a:cubicBezTo>
                  <a:cubicBezTo>
                    <a:pt x="15133" y="11838"/>
                    <a:pt x="15285" y="11838"/>
                    <a:pt x="15437" y="11838"/>
                  </a:cubicBezTo>
                  <a:lnTo>
                    <a:pt x="15502" y="11838"/>
                  </a:lnTo>
                  <a:cubicBezTo>
                    <a:pt x="15654" y="11838"/>
                    <a:pt x="15806" y="11838"/>
                    <a:pt x="15936" y="11817"/>
                  </a:cubicBezTo>
                  <a:cubicBezTo>
                    <a:pt x="16044" y="11795"/>
                    <a:pt x="16152" y="11773"/>
                    <a:pt x="16239" y="11751"/>
                  </a:cubicBezTo>
                  <a:lnTo>
                    <a:pt x="16304" y="11730"/>
                  </a:lnTo>
                  <a:cubicBezTo>
                    <a:pt x="16456" y="11686"/>
                    <a:pt x="16608" y="11600"/>
                    <a:pt x="16716" y="11491"/>
                  </a:cubicBezTo>
                  <a:cubicBezTo>
                    <a:pt x="16868" y="11361"/>
                    <a:pt x="16955" y="11166"/>
                    <a:pt x="16976" y="10971"/>
                  </a:cubicBezTo>
                  <a:cubicBezTo>
                    <a:pt x="17020" y="10819"/>
                    <a:pt x="16976" y="10646"/>
                    <a:pt x="16846" y="10537"/>
                  </a:cubicBezTo>
                  <a:lnTo>
                    <a:pt x="16825" y="10516"/>
                  </a:lnTo>
                  <a:lnTo>
                    <a:pt x="16868" y="10516"/>
                  </a:lnTo>
                  <a:cubicBezTo>
                    <a:pt x="17215" y="10581"/>
                    <a:pt x="17540" y="10646"/>
                    <a:pt x="17865" y="10754"/>
                  </a:cubicBezTo>
                  <a:cubicBezTo>
                    <a:pt x="18646" y="11014"/>
                    <a:pt x="19383" y="11383"/>
                    <a:pt x="20055" y="11882"/>
                  </a:cubicBezTo>
                  <a:cubicBezTo>
                    <a:pt x="20250" y="12077"/>
                    <a:pt x="20489" y="12207"/>
                    <a:pt x="20770" y="12293"/>
                  </a:cubicBezTo>
                  <a:cubicBezTo>
                    <a:pt x="20779" y="12295"/>
                    <a:pt x="20787" y="12296"/>
                    <a:pt x="20795" y="12296"/>
                  </a:cubicBezTo>
                  <a:cubicBezTo>
                    <a:pt x="20914" y="12296"/>
                    <a:pt x="21005" y="12155"/>
                    <a:pt x="20944" y="12033"/>
                  </a:cubicBezTo>
                  <a:cubicBezTo>
                    <a:pt x="20423" y="11014"/>
                    <a:pt x="19708" y="10082"/>
                    <a:pt x="18841" y="9323"/>
                  </a:cubicBezTo>
                  <a:cubicBezTo>
                    <a:pt x="17930" y="8478"/>
                    <a:pt x="16933" y="7741"/>
                    <a:pt x="16022" y="6895"/>
                  </a:cubicBezTo>
                  <a:cubicBezTo>
                    <a:pt x="15415" y="6353"/>
                    <a:pt x="14830" y="5768"/>
                    <a:pt x="14201" y="5269"/>
                  </a:cubicBezTo>
                  <a:cubicBezTo>
                    <a:pt x="13551" y="4749"/>
                    <a:pt x="12814" y="4402"/>
                    <a:pt x="12033" y="4207"/>
                  </a:cubicBezTo>
                  <a:cubicBezTo>
                    <a:pt x="11675" y="4142"/>
                    <a:pt x="11307" y="4131"/>
                    <a:pt x="10938" y="4131"/>
                  </a:cubicBezTo>
                  <a:cubicBezTo>
                    <a:pt x="10754" y="4131"/>
                    <a:pt x="10570" y="4133"/>
                    <a:pt x="10387" y="4133"/>
                  </a:cubicBezTo>
                  <a:cubicBezTo>
                    <a:pt x="10204" y="4133"/>
                    <a:pt x="10022" y="4131"/>
                    <a:pt x="9843" y="4120"/>
                  </a:cubicBezTo>
                  <a:cubicBezTo>
                    <a:pt x="9301" y="4098"/>
                    <a:pt x="8759" y="3968"/>
                    <a:pt x="8282" y="3708"/>
                  </a:cubicBezTo>
                  <a:lnTo>
                    <a:pt x="8217" y="3665"/>
                  </a:lnTo>
                  <a:cubicBezTo>
                    <a:pt x="8087" y="3556"/>
                    <a:pt x="7957" y="3448"/>
                    <a:pt x="7870" y="3339"/>
                  </a:cubicBezTo>
                  <a:cubicBezTo>
                    <a:pt x="7697" y="3144"/>
                    <a:pt x="7502" y="2971"/>
                    <a:pt x="7328" y="2797"/>
                  </a:cubicBezTo>
                  <a:cubicBezTo>
                    <a:pt x="6570" y="2125"/>
                    <a:pt x="5746" y="1540"/>
                    <a:pt x="4857" y="1020"/>
                  </a:cubicBezTo>
                  <a:lnTo>
                    <a:pt x="4792" y="976"/>
                  </a:lnTo>
                  <a:cubicBezTo>
                    <a:pt x="4293" y="673"/>
                    <a:pt x="3794" y="348"/>
                    <a:pt x="331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4" name="Google Shape;1864;p44"/>
            <p:cNvSpPr/>
            <p:nvPr/>
          </p:nvSpPr>
          <p:spPr>
            <a:xfrm>
              <a:off x="2276141" y="2178726"/>
              <a:ext cx="348104" cy="160861"/>
            </a:xfrm>
            <a:custGeom>
              <a:avLst/>
              <a:gdLst/>
              <a:ahLst/>
              <a:cxnLst/>
              <a:rect l="l" t="t" r="r" b="b"/>
              <a:pathLst>
                <a:path w="4077" h="1884" extrusionOk="0">
                  <a:moveTo>
                    <a:pt x="4077" y="1"/>
                  </a:moveTo>
                  <a:lnTo>
                    <a:pt x="4077" y="1"/>
                  </a:lnTo>
                  <a:cubicBezTo>
                    <a:pt x="3441" y="518"/>
                    <a:pt x="2666" y="780"/>
                    <a:pt x="1888" y="780"/>
                  </a:cubicBezTo>
                  <a:cubicBezTo>
                    <a:pt x="1233" y="780"/>
                    <a:pt x="576" y="594"/>
                    <a:pt x="1" y="217"/>
                  </a:cubicBezTo>
                  <a:lnTo>
                    <a:pt x="1" y="217"/>
                  </a:lnTo>
                  <a:cubicBezTo>
                    <a:pt x="44" y="889"/>
                    <a:pt x="478" y="1475"/>
                    <a:pt x="1085" y="1735"/>
                  </a:cubicBezTo>
                  <a:cubicBezTo>
                    <a:pt x="1351" y="1833"/>
                    <a:pt x="1626" y="1883"/>
                    <a:pt x="1896" y="1883"/>
                  </a:cubicBezTo>
                  <a:cubicBezTo>
                    <a:pt x="2286" y="1883"/>
                    <a:pt x="2669" y="1779"/>
                    <a:pt x="3014" y="1562"/>
                  </a:cubicBezTo>
                  <a:cubicBezTo>
                    <a:pt x="3556" y="1193"/>
                    <a:pt x="3947" y="651"/>
                    <a:pt x="407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5" name="Google Shape;1865;p44"/>
            <p:cNvSpPr/>
            <p:nvPr/>
          </p:nvSpPr>
          <p:spPr>
            <a:xfrm>
              <a:off x="2548257" y="2171298"/>
              <a:ext cx="470287" cy="549778"/>
            </a:xfrm>
            <a:custGeom>
              <a:avLst/>
              <a:gdLst/>
              <a:ahLst/>
              <a:cxnLst/>
              <a:rect l="l" t="t" r="r" b="b"/>
              <a:pathLst>
                <a:path w="5508" h="6439" extrusionOk="0">
                  <a:moveTo>
                    <a:pt x="1215" y="1"/>
                  </a:moveTo>
                  <a:cubicBezTo>
                    <a:pt x="760" y="196"/>
                    <a:pt x="369" y="456"/>
                    <a:pt x="1" y="803"/>
                  </a:cubicBezTo>
                  <a:cubicBezTo>
                    <a:pt x="478" y="1280"/>
                    <a:pt x="868" y="1865"/>
                    <a:pt x="1150" y="2494"/>
                  </a:cubicBezTo>
                  <a:cubicBezTo>
                    <a:pt x="1345" y="3058"/>
                    <a:pt x="1410" y="3665"/>
                    <a:pt x="1302" y="4250"/>
                  </a:cubicBezTo>
                  <a:cubicBezTo>
                    <a:pt x="1193" y="4836"/>
                    <a:pt x="1020" y="5421"/>
                    <a:pt x="760" y="5941"/>
                  </a:cubicBezTo>
                  <a:cubicBezTo>
                    <a:pt x="694" y="6115"/>
                    <a:pt x="586" y="6267"/>
                    <a:pt x="478" y="6397"/>
                  </a:cubicBezTo>
                  <a:cubicBezTo>
                    <a:pt x="756" y="6424"/>
                    <a:pt x="1036" y="6438"/>
                    <a:pt x="1315" y="6438"/>
                  </a:cubicBezTo>
                  <a:cubicBezTo>
                    <a:pt x="2776" y="6438"/>
                    <a:pt x="4234" y="6059"/>
                    <a:pt x="5508" y="5313"/>
                  </a:cubicBezTo>
                  <a:cubicBezTo>
                    <a:pt x="5508" y="5009"/>
                    <a:pt x="5377" y="4727"/>
                    <a:pt x="5334" y="4424"/>
                  </a:cubicBezTo>
                  <a:cubicBezTo>
                    <a:pt x="5269" y="3925"/>
                    <a:pt x="5356" y="3426"/>
                    <a:pt x="5226" y="2949"/>
                  </a:cubicBezTo>
                  <a:cubicBezTo>
                    <a:pt x="5182" y="2711"/>
                    <a:pt x="5031" y="2537"/>
                    <a:pt x="4814" y="2451"/>
                  </a:cubicBezTo>
                  <a:cubicBezTo>
                    <a:pt x="4742" y="2442"/>
                    <a:pt x="4674" y="2436"/>
                    <a:pt x="4608" y="2436"/>
                  </a:cubicBezTo>
                  <a:cubicBezTo>
                    <a:pt x="4515" y="2436"/>
                    <a:pt x="4426" y="2447"/>
                    <a:pt x="4337" y="2472"/>
                  </a:cubicBezTo>
                  <a:cubicBezTo>
                    <a:pt x="4293" y="2476"/>
                    <a:pt x="4249" y="2478"/>
                    <a:pt x="4206" y="2478"/>
                  </a:cubicBezTo>
                  <a:cubicBezTo>
                    <a:pt x="3781" y="2478"/>
                    <a:pt x="3398" y="2289"/>
                    <a:pt x="3123" y="1974"/>
                  </a:cubicBezTo>
                  <a:cubicBezTo>
                    <a:pt x="2819" y="1649"/>
                    <a:pt x="2537" y="1280"/>
                    <a:pt x="2299" y="890"/>
                  </a:cubicBezTo>
                  <a:cubicBezTo>
                    <a:pt x="2039" y="499"/>
                    <a:pt x="1648" y="196"/>
                    <a:pt x="1215" y="1"/>
                  </a:cubicBezTo>
                  <a:close/>
                </a:path>
              </a:pathLst>
            </a:custGeom>
            <a:solidFill>
              <a:srgbClr val="D26D4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6" name="Google Shape;1866;p44"/>
            <p:cNvSpPr/>
            <p:nvPr/>
          </p:nvSpPr>
          <p:spPr>
            <a:xfrm>
              <a:off x="2113230" y="1754116"/>
              <a:ext cx="485143" cy="459358"/>
            </a:xfrm>
            <a:custGeom>
              <a:avLst/>
              <a:gdLst/>
              <a:ahLst/>
              <a:cxnLst/>
              <a:rect l="l" t="t" r="r" b="b"/>
              <a:pathLst>
                <a:path w="5682" h="5380" extrusionOk="0">
                  <a:moveTo>
                    <a:pt x="2995" y="1"/>
                  </a:moveTo>
                  <a:cubicBezTo>
                    <a:pt x="2013" y="1"/>
                    <a:pt x="1042" y="535"/>
                    <a:pt x="564" y="1526"/>
                  </a:cubicBezTo>
                  <a:cubicBezTo>
                    <a:pt x="1" y="2697"/>
                    <a:pt x="348" y="4085"/>
                    <a:pt x="1388" y="4865"/>
                  </a:cubicBezTo>
                  <a:cubicBezTo>
                    <a:pt x="1497" y="4952"/>
                    <a:pt x="1627" y="5017"/>
                    <a:pt x="1757" y="5082"/>
                  </a:cubicBezTo>
                  <a:cubicBezTo>
                    <a:pt x="2152" y="5285"/>
                    <a:pt x="2570" y="5380"/>
                    <a:pt x="2979" y="5380"/>
                  </a:cubicBezTo>
                  <a:cubicBezTo>
                    <a:pt x="4187" y="5380"/>
                    <a:pt x="5325" y="4556"/>
                    <a:pt x="5616" y="3261"/>
                  </a:cubicBezTo>
                  <a:lnTo>
                    <a:pt x="5638" y="3196"/>
                  </a:lnTo>
                  <a:cubicBezTo>
                    <a:pt x="5681" y="3022"/>
                    <a:pt x="5681" y="2849"/>
                    <a:pt x="5681" y="2697"/>
                  </a:cubicBezTo>
                  <a:cubicBezTo>
                    <a:pt x="5681" y="2415"/>
                    <a:pt x="5638" y="2155"/>
                    <a:pt x="5573" y="1895"/>
                  </a:cubicBezTo>
                  <a:cubicBezTo>
                    <a:pt x="5551" y="1873"/>
                    <a:pt x="5529" y="1830"/>
                    <a:pt x="5529" y="1808"/>
                  </a:cubicBezTo>
                  <a:cubicBezTo>
                    <a:pt x="5399" y="1461"/>
                    <a:pt x="5226" y="1136"/>
                    <a:pt x="4966" y="876"/>
                  </a:cubicBezTo>
                  <a:cubicBezTo>
                    <a:pt x="4427" y="283"/>
                    <a:pt x="3708" y="1"/>
                    <a:pt x="2995" y="1"/>
                  </a:cubicBezTo>
                  <a:close/>
                </a:path>
              </a:pathLst>
            </a:custGeom>
            <a:solidFill>
              <a:srgbClr val="FFE3C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7" name="Google Shape;1867;p44"/>
            <p:cNvSpPr/>
            <p:nvPr/>
          </p:nvSpPr>
          <p:spPr>
            <a:xfrm>
              <a:off x="2148296" y="1810300"/>
              <a:ext cx="524098" cy="440998"/>
            </a:xfrm>
            <a:custGeom>
              <a:avLst/>
              <a:gdLst/>
              <a:ahLst/>
              <a:cxnLst/>
              <a:rect l="l" t="t" r="r" b="b"/>
              <a:pathLst>
                <a:path w="5595" h="4708" extrusionOk="0">
                  <a:moveTo>
                    <a:pt x="3382" y="1"/>
                  </a:moveTo>
                  <a:cubicBezTo>
                    <a:pt x="3142" y="1"/>
                    <a:pt x="2894" y="39"/>
                    <a:pt x="2667" y="130"/>
                  </a:cubicBezTo>
                  <a:cubicBezTo>
                    <a:pt x="1779" y="411"/>
                    <a:pt x="998" y="997"/>
                    <a:pt x="456" y="1777"/>
                  </a:cubicBezTo>
                  <a:cubicBezTo>
                    <a:pt x="152" y="2167"/>
                    <a:pt x="1" y="2644"/>
                    <a:pt x="87" y="3143"/>
                  </a:cubicBezTo>
                  <a:cubicBezTo>
                    <a:pt x="174" y="3512"/>
                    <a:pt x="391" y="3837"/>
                    <a:pt x="716" y="4054"/>
                  </a:cubicBezTo>
                  <a:cubicBezTo>
                    <a:pt x="1020" y="4249"/>
                    <a:pt x="1345" y="4401"/>
                    <a:pt x="1692" y="4509"/>
                  </a:cubicBezTo>
                  <a:cubicBezTo>
                    <a:pt x="2162" y="4640"/>
                    <a:pt x="2640" y="4707"/>
                    <a:pt x="3116" y="4707"/>
                  </a:cubicBezTo>
                  <a:cubicBezTo>
                    <a:pt x="3431" y="4707"/>
                    <a:pt x="3745" y="4678"/>
                    <a:pt x="4055" y="4617"/>
                  </a:cubicBezTo>
                  <a:cubicBezTo>
                    <a:pt x="4640" y="4487"/>
                    <a:pt x="5161" y="4119"/>
                    <a:pt x="5443" y="3598"/>
                  </a:cubicBezTo>
                  <a:cubicBezTo>
                    <a:pt x="5529" y="3425"/>
                    <a:pt x="5573" y="3230"/>
                    <a:pt x="5573" y="3056"/>
                  </a:cubicBezTo>
                  <a:cubicBezTo>
                    <a:pt x="5594" y="2861"/>
                    <a:pt x="5573" y="2666"/>
                    <a:pt x="5508" y="2493"/>
                  </a:cubicBezTo>
                  <a:cubicBezTo>
                    <a:pt x="5421" y="2254"/>
                    <a:pt x="5312" y="2016"/>
                    <a:pt x="5182" y="1799"/>
                  </a:cubicBezTo>
                  <a:cubicBezTo>
                    <a:pt x="5074" y="1604"/>
                    <a:pt x="4966" y="1409"/>
                    <a:pt x="4857" y="1214"/>
                  </a:cubicBezTo>
                  <a:cubicBezTo>
                    <a:pt x="4749" y="997"/>
                    <a:pt x="4619" y="780"/>
                    <a:pt x="4489" y="563"/>
                  </a:cubicBezTo>
                  <a:cubicBezTo>
                    <a:pt x="4315" y="281"/>
                    <a:pt x="4012" y="86"/>
                    <a:pt x="3686" y="21"/>
                  </a:cubicBezTo>
                  <a:cubicBezTo>
                    <a:pt x="3588" y="8"/>
                    <a:pt x="3486" y="1"/>
                    <a:pt x="3382" y="1"/>
                  </a:cubicBezTo>
                  <a:close/>
                </a:path>
              </a:pathLst>
            </a:custGeom>
            <a:solidFill>
              <a:srgbClr val="D26D4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8" name="Google Shape;1868;p44"/>
            <p:cNvSpPr/>
            <p:nvPr/>
          </p:nvSpPr>
          <p:spPr>
            <a:xfrm>
              <a:off x="2096580" y="1753775"/>
              <a:ext cx="440659" cy="474214"/>
            </a:xfrm>
            <a:custGeom>
              <a:avLst/>
              <a:gdLst/>
              <a:ahLst/>
              <a:cxnLst/>
              <a:rect l="l" t="t" r="r" b="b"/>
              <a:pathLst>
                <a:path w="5161" h="5554" extrusionOk="0">
                  <a:moveTo>
                    <a:pt x="3201" y="0"/>
                  </a:moveTo>
                  <a:cubicBezTo>
                    <a:pt x="2216" y="0"/>
                    <a:pt x="1238" y="535"/>
                    <a:pt x="759" y="1530"/>
                  </a:cubicBezTo>
                  <a:cubicBezTo>
                    <a:pt x="239" y="2333"/>
                    <a:pt x="1" y="3308"/>
                    <a:pt x="131" y="4284"/>
                  </a:cubicBezTo>
                  <a:cubicBezTo>
                    <a:pt x="434" y="4782"/>
                    <a:pt x="911" y="5194"/>
                    <a:pt x="1475" y="5411"/>
                  </a:cubicBezTo>
                  <a:cubicBezTo>
                    <a:pt x="1592" y="5470"/>
                    <a:pt x="1829" y="5553"/>
                    <a:pt x="1985" y="5553"/>
                  </a:cubicBezTo>
                  <a:cubicBezTo>
                    <a:pt x="2118" y="5553"/>
                    <a:pt x="2192" y="5492"/>
                    <a:pt x="2082" y="5303"/>
                  </a:cubicBezTo>
                  <a:cubicBezTo>
                    <a:pt x="2060" y="5259"/>
                    <a:pt x="2039" y="5216"/>
                    <a:pt x="1995" y="5173"/>
                  </a:cubicBezTo>
                  <a:lnTo>
                    <a:pt x="1930" y="5086"/>
                  </a:lnTo>
                  <a:cubicBezTo>
                    <a:pt x="1735" y="4869"/>
                    <a:pt x="1562" y="4587"/>
                    <a:pt x="1475" y="4305"/>
                  </a:cubicBezTo>
                  <a:cubicBezTo>
                    <a:pt x="1345" y="3720"/>
                    <a:pt x="1583" y="3026"/>
                    <a:pt x="2147" y="2831"/>
                  </a:cubicBezTo>
                  <a:cubicBezTo>
                    <a:pt x="2082" y="2658"/>
                    <a:pt x="2082" y="2463"/>
                    <a:pt x="2125" y="2289"/>
                  </a:cubicBezTo>
                  <a:cubicBezTo>
                    <a:pt x="2190" y="2051"/>
                    <a:pt x="2299" y="1856"/>
                    <a:pt x="2494" y="1704"/>
                  </a:cubicBezTo>
                  <a:cubicBezTo>
                    <a:pt x="2732" y="1509"/>
                    <a:pt x="3014" y="1400"/>
                    <a:pt x="3296" y="1379"/>
                  </a:cubicBezTo>
                  <a:lnTo>
                    <a:pt x="3686" y="1379"/>
                  </a:lnTo>
                  <a:cubicBezTo>
                    <a:pt x="3873" y="1404"/>
                    <a:pt x="4068" y="1443"/>
                    <a:pt x="4253" y="1443"/>
                  </a:cubicBezTo>
                  <a:cubicBezTo>
                    <a:pt x="4389" y="1443"/>
                    <a:pt x="4521" y="1421"/>
                    <a:pt x="4640" y="1357"/>
                  </a:cubicBezTo>
                  <a:cubicBezTo>
                    <a:pt x="4749" y="1314"/>
                    <a:pt x="4835" y="1249"/>
                    <a:pt x="4900" y="1162"/>
                  </a:cubicBezTo>
                  <a:cubicBezTo>
                    <a:pt x="4987" y="1075"/>
                    <a:pt x="5074" y="967"/>
                    <a:pt x="5161" y="858"/>
                  </a:cubicBezTo>
                  <a:cubicBezTo>
                    <a:pt x="4625" y="277"/>
                    <a:pt x="3911" y="0"/>
                    <a:pt x="320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9" name="Google Shape;1869;p44"/>
            <p:cNvSpPr/>
            <p:nvPr/>
          </p:nvSpPr>
          <p:spPr>
            <a:xfrm>
              <a:off x="2100337" y="1830107"/>
              <a:ext cx="203637" cy="215505"/>
            </a:xfrm>
            <a:custGeom>
              <a:avLst/>
              <a:gdLst/>
              <a:ahLst/>
              <a:cxnLst/>
              <a:rect l="l" t="t" r="r" b="b"/>
              <a:pathLst>
                <a:path w="2385" h="2524" extrusionOk="0">
                  <a:moveTo>
                    <a:pt x="1020" y="0"/>
                  </a:moveTo>
                  <a:cubicBezTo>
                    <a:pt x="962" y="0"/>
                    <a:pt x="904" y="3"/>
                    <a:pt x="846" y="8"/>
                  </a:cubicBezTo>
                  <a:cubicBezTo>
                    <a:pt x="542" y="8"/>
                    <a:pt x="239" y="159"/>
                    <a:pt x="87" y="441"/>
                  </a:cubicBezTo>
                  <a:cubicBezTo>
                    <a:pt x="0" y="680"/>
                    <a:pt x="0" y="918"/>
                    <a:pt x="87" y="1157"/>
                  </a:cubicBezTo>
                  <a:cubicBezTo>
                    <a:pt x="217" y="1634"/>
                    <a:pt x="434" y="2067"/>
                    <a:pt x="715" y="2436"/>
                  </a:cubicBezTo>
                  <a:cubicBezTo>
                    <a:pt x="765" y="2495"/>
                    <a:pt x="829" y="2523"/>
                    <a:pt x="889" y="2523"/>
                  </a:cubicBezTo>
                  <a:cubicBezTo>
                    <a:pt x="960" y="2523"/>
                    <a:pt x="1027" y="2485"/>
                    <a:pt x="1062" y="2414"/>
                  </a:cubicBezTo>
                  <a:lnTo>
                    <a:pt x="1062" y="2392"/>
                  </a:lnTo>
                  <a:cubicBezTo>
                    <a:pt x="1171" y="2154"/>
                    <a:pt x="1214" y="1916"/>
                    <a:pt x="1214" y="1677"/>
                  </a:cubicBezTo>
                  <a:cubicBezTo>
                    <a:pt x="1518" y="1504"/>
                    <a:pt x="1800" y="1287"/>
                    <a:pt x="2016" y="1048"/>
                  </a:cubicBezTo>
                  <a:cubicBezTo>
                    <a:pt x="2125" y="940"/>
                    <a:pt x="2233" y="831"/>
                    <a:pt x="2320" y="701"/>
                  </a:cubicBezTo>
                  <a:cubicBezTo>
                    <a:pt x="2385" y="615"/>
                    <a:pt x="2363" y="506"/>
                    <a:pt x="2298" y="441"/>
                  </a:cubicBezTo>
                  <a:cubicBezTo>
                    <a:pt x="1932" y="152"/>
                    <a:pt x="1481" y="0"/>
                    <a:pt x="1020" y="0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0" name="Google Shape;1870;p44"/>
            <p:cNvSpPr/>
            <p:nvPr/>
          </p:nvSpPr>
          <p:spPr>
            <a:xfrm>
              <a:off x="2165057" y="1901060"/>
              <a:ext cx="109290" cy="133367"/>
            </a:xfrm>
            <a:custGeom>
              <a:avLst/>
              <a:gdLst/>
              <a:ahLst/>
              <a:cxnLst/>
              <a:rect l="l" t="t" r="r" b="b"/>
              <a:pathLst>
                <a:path w="1280" h="1562" extrusionOk="0">
                  <a:moveTo>
                    <a:pt x="787" y="0"/>
                  </a:moveTo>
                  <a:cubicBezTo>
                    <a:pt x="726" y="0"/>
                    <a:pt x="666" y="8"/>
                    <a:pt x="608" y="22"/>
                  </a:cubicBezTo>
                  <a:cubicBezTo>
                    <a:pt x="584" y="19"/>
                    <a:pt x="559" y="18"/>
                    <a:pt x="535" y="18"/>
                  </a:cubicBezTo>
                  <a:cubicBezTo>
                    <a:pt x="365" y="18"/>
                    <a:pt x="201" y="84"/>
                    <a:pt x="88" y="217"/>
                  </a:cubicBezTo>
                  <a:cubicBezTo>
                    <a:pt x="23" y="326"/>
                    <a:pt x="1" y="456"/>
                    <a:pt x="23" y="564"/>
                  </a:cubicBezTo>
                  <a:cubicBezTo>
                    <a:pt x="44" y="803"/>
                    <a:pt x="88" y="1019"/>
                    <a:pt x="174" y="1236"/>
                  </a:cubicBezTo>
                  <a:cubicBezTo>
                    <a:pt x="196" y="1345"/>
                    <a:pt x="239" y="1453"/>
                    <a:pt x="304" y="1561"/>
                  </a:cubicBezTo>
                  <a:cubicBezTo>
                    <a:pt x="413" y="1323"/>
                    <a:pt x="456" y="1085"/>
                    <a:pt x="456" y="846"/>
                  </a:cubicBezTo>
                  <a:cubicBezTo>
                    <a:pt x="760" y="673"/>
                    <a:pt x="1042" y="456"/>
                    <a:pt x="1280" y="217"/>
                  </a:cubicBezTo>
                  <a:cubicBezTo>
                    <a:pt x="1237" y="152"/>
                    <a:pt x="1193" y="131"/>
                    <a:pt x="1150" y="87"/>
                  </a:cubicBezTo>
                  <a:cubicBezTo>
                    <a:pt x="1034" y="29"/>
                    <a:pt x="909" y="0"/>
                    <a:pt x="78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1" name="Google Shape;1871;p44"/>
            <p:cNvSpPr/>
            <p:nvPr/>
          </p:nvSpPr>
          <p:spPr>
            <a:xfrm>
              <a:off x="2165050" y="1873000"/>
              <a:ext cx="144475" cy="185174"/>
            </a:xfrm>
            <a:custGeom>
              <a:avLst/>
              <a:gdLst/>
              <a:ahLst/>
              <a:cxnLst/>
              <a:rect l="l" t="t" r="r" b="b"/>
              <a:pathLst>
                <a:path w="1107" h="1541" extrusionOk="0">
                  <a:moveTo>
                    <a:pt x="723" y="0"/>
                  </a:moveTo>
                  <a:cubicBezTo>
                    <a:pt x="621" y="0"/>
                    <a:pt x="517" y="16"/>
                    <a:pt x="413" y="44"/>
                  </a:cubicBezTo>
                  <a:cubicBezTo>
                    <a:pt x="348" y="66"/>
                    <a:pt x="283" y="110"/>
                    <a:pt x="218" y="153"/>
                  </a:cubicBezTo>
                  <a:cubicBezTo>
                    <a:pt x="174" y="218"/>
                    <a:pt x="153" y="305"/>
                    <a:pt x="174" y="370"/>
                  </a:cubicBezTo>
                  <a:cubicBezTo>
                    <a:pt x="210" y="423"/>
                    <a:pt x="275" y="462"/>
                    <a:pt x="333" y="462"/>
                  </a:cubicBezTo>
                  <a:cubicBezTo>
                    <a:pt x="346" y="462"/>
                    <a:pt x="358" y="460"/>
                    <a:pt x="369" y="456"/>
                  </a:cubicBezTo>
                  <a:lnTo>
                    <a:pt x="369" y="456"/>
                  </a:lnTo>
                  <a:cubicBezTo>
                    <a:pt x="261" y="500"/>
                    <a:pt x="174" y="543"/>
                    <a:pt x="109" y="630"/>
                  </a:cubicBezTo>
                  <a:cubicBezTo>
                    <a:pt x="22" y="695"/>
                    <a:pt x="1" y="803"/>
                    <a:pt x="22" y="890"/>
                  </a:cubicBezTo>
                  <a:cubicBezTo>
                    <a:pt x="54" y="954"/>
                    <a:pt x="132" y="994"/>
                    <a:pt x="206" y="994"/>
                  </a:cubicBezTo>
                  <a:cubicBezTo>
                    <a:pt x="233" y="994"/>
                    <a:pt x="259" y="988"/>
                    <a:pt x="283" y="977"/>
                  </a:cubicBezTo>
                  <a:lnTo>
                    <a:pt x="283" y="977"/>
                  </a:lnTo>
                  <a:cubicBezTo>
                    <a:pt x="174" y="1042"/>
                    <a:pt x="88" y="1150"/>
                    <a:pt x="66" y="1302"/>
                  </a:cubicBezTo>
                  <a:cubicBezTo>
                    <a:pt x="66" y="1410"/>
                    <a:pt x="153" y="1519"/>
                    <a:pt x="283" y="1540"/>
                  </a:cubicBezTo>
                  <a:cubicBezTo>
                    <a:pt x="391" y="1540"/>
                    <a:pt x="521" y="1475"/>
                    <a:pt x="608" y="1389"/>
                  </a:cubicBezTo>
                  <a:cubicBezTo>
                    <a:pt x="933" y="1042"/>
                    <a:pt x="1107" y="565"/>
                    <a:pt x="1107" y="88"/>
                  </a:cubicBezTo>
                  <a:cubicBezTo>
                    <a:pt x="984" y="27"/>
                    <a:pt x="855" y="0"/>
                    <a:pt x="72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2" name="Google Shape;1872;p44"/>
            <p:cNvSpPr/>
            <p:nvPr/>
          </p:nvSpPr>
          <p:spPr>
            <a:xfrm>
              <a:off x="2059609" y="2615631"/>
              <a:ext cx="220372" cy="144467"/>
            </a:xfrm>
            <a:custGeom>
              <a:avLst/>
              <a:gdLst/>
              <a:ahLst/>
              <a:cxnLst/>
              <a:rect l="l" t="t" r="r" b="b"/>
              <a:pathLst>
                <a:path w="2581" h="1692" extrusionOk="0">
                  <a:moveTo>
                    <a:pt x="912" y="0"/>
                  </a:moveTo>
                  <a:cubicBezTo>
                    <a:pt x="742" y="0"/>
                    <a:pt x="578" y="58"/>
                    <a:pt x="434" y="174"/>
                  </a:cubicBezTo>
                  <a:cubicBezTo>
                    <a:pt x="282" y="304"/>
                    <a:pt x="152" y="477"/>
                    <a:pt x="108" y="694"/>
                  </a:cubicBezTo>
                  <a:cubicBezTo>
                    <a:pt x="0" y="954"/>
                    <a:pt x="87" y="1279"/>
                    <a:pt x="282" y="1474"/>
                  </a:cubicBezTo>
                  <a:cubicBezTo>
                    <a:pt x="499" y="1583"/>
                    <a:pt x="716" y="1648"/>
                    <a:pt x="954" y="1648"/>
                  </a:cubicBezTo>
                  <a:lnTo>
                    <a:pt x="1171" y="1648"/>
                  </a:lnTo>
                  <a:lnTo>
                    <a:pt x="1973" y="1691"/>
                  </a:lnTo>
                  <a:lnTo>
                    <a:pt x="2081" y="1691"/>
                  </a:lnTo>
                  <a:cubicBezTo>
                    <a:pt x="2211" y="1691"/>
                    <a:pt x="2363" y="1648"/>
                    <a:pt x="2472" y="1561"/>
                  </a:cubicBezTo>
                  <a:cubicBezTo>
                    <a:pt x="2558" y="1474"/>
                    <a:pt x="2580" y="1344"/>
                    <a:pt x="2558" y="1236"/>
                  </a:cubicBezTo>
                  <a:cubicBezTo>
                    <a:pt x="2558" y="1149"/>
                    <a:pt x="2537" y="1084"/>
                    <a:pt x="2515" y="1019"/>
                  </a:cubicBezTo>
                  <a:cubicBezTo>
                    <a:pt x="2493" y="997"/>
                    <a:pt x="2493" y="997"/>
                    <a:pt x="2493" y="976"/>
                  </a:cubicBezTo>
                  <a:cubicBezTo>
                    <a:pt x="2255" y="477"/>
                    <a:pt x="1669" y="195"/>
                    <a:pt x="1171" y="44"/>
                  </a:cubicBezTo>
                  <a:cubicBezTo>
                    <a:pt x="1084" y="15"/>
                    <a:pt x="997" y="0"/>
                    <a:pt x="91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3" name="Google Shape;1873;p44"/>
            <p:cNvSpPr/>
            <p:nvPr/>
          </p:nvSpPr>
          <p:spPr>
            <a:xfrm>
              <a:off x="2389103" y="2667971"/>
              <a:ext cx="257343" cy="142076"/>
            </a:xfrm>
            <a:custGeom>
              <a:avLst/>
              <a:gdLst/>
              <a:ahLst/>
              <a:cxnLst/>
              <a:rect l="l" t="t" r="r" b="b"/>
              <a:pathLst>
                <a:path w="3014" h="1664" extrusionOk="0">
                  <a:moveTo>
                    <a:pt x="1315" y="0"/>
                  </a:moveTo>
                  <a:cubicBezTo>
                    <a:pt x="937" y="0"/>
                    <a:pt x="563" y="132"/>
                    <a:pt x="239" y="428"/>
                  </a:cubicBezTo>
                  <a:cubicBezTo>
                    <a:pt x="195" y="471"/>
                    <a:pt x="152" y="536"/>
                    <a:pt x="109" y="580"/>
                  </a:cubicBezTo>
                  <a:cubicBezTo>
                    <a:pt x="87" y="623"/>
                    <a:pt x="65" y="666"/>
                    <a:pt x="44" y="710"/>
                  </a:cubicBezTo>
                  <a:lnTo>
                    <a:pt x="44" y="731"/>
                  </a:lnTo>
                  <a:cubicBezTo>
                    <a:pt x="0" y="796"/>
                    <a:pt x="0" y="883"/>
                    <a:pt x="0" y="970"/>
                  </a:cubicBezTo>
                  <a:cubicBezTo>
                    <a:pt x="65" y="1187"/>
                    <a:pt x="217" y="1338"/>
                    <a:pt x="412" y="1425"/>
                  </a:cubicBezTo>
                  <a:lnTo>
                    <a:pt x="434" y="1447"/>
                  </a:lnTo>
                  <a:lnTo>
                    <a:pt x="521" y="1468"/>
                  </a:lnTo>
                  <a:cubicBezTo>
                    <a:pt x="802" y="1577"/>
                    <a:pt x="1106" y="1642"/>
                    <a:pt x="1409" y="1664"/>
                  </a:cubicBezTo>
                  <a:lnTo>
                    <a:pt x="1474" y="1664"/>
                  </a:lnTo>
                  <a:cubicBezTo>
                    <a:pt x="1735" y="1664"/>
                    <a:pt x="1995" y="1642"/>
                    <a:pt x="2255" y="1620"/>
                  </a:cubicBezTo>
                  <a:lnTo>
                    <a:pt x="2342" y="1620"/>
                  </a:lnTo>
                  <a:cubicBezTo>
                    <a:pt x="2580" y="1620"/>
                    <a:pt x="2797" y="1512"/>
                    <a:pt x="2949" y="1317"/>
                  </a:cubicBezTo>
                  <a:cubicBezTo>
                    <a:pt x="3014" y="1057"/>
                    <a:pt x="2927" y="775"/>
                    <a:pt x="2710" y="601"/>
                  </a:cubicBezTo>
                  <a:cubicBezTo>
                    <a:pt x="2710" y="601"/>
                    <a:pt x="2689" y="580"/>
                    <a:pt x="2689" y="580"/>
                  </a:cubicBezTo>
                  <a:cubicBezTo>
                    <a:pt x="2288" y="215"/>
                    <a:pt x="1798" y="0"/>
                    <a:pt x="131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4" name="Google Shape;1874;p44"/>
            <p:cNvSpPr/>
            <p:nvPr/>
          </p:nvSpPr>
          <p:spPr>
            <a:xfrm>
              <a:off x="2605635" y="2360165"/>
              <a:ext cx="101947" cy="344348"/>
            </a:xfrm>
            <a:custGeom>
              <a:avLst/>
              <a:gdLst/>
              <a:ahLst/>
              <a:cxnLst/>
              <a:rect l="l" t="t" r="r" b="b"/>
              <a:pathLst>
                <a:path w="1194" h="4033" fill="none" extrusionOk="0">
                  <a:moveTo>
                    <a:pt x="1" y="4033"/>
                  </a:moveTo>
                  <a:cubicBezTo>
                    <a:pt x="976" y="2927"/>
                    <a:pt x="1193" y="1344"/>
                    <a:pt x="586" y="0"/>
                  </a:cubicBezTo>
                </a:path>
              </a:pathLst>
            </a:custGeom>
            <a:noFill/>
            <a:ln w="4875" cap="rnd" cmpd="sng">
              <a:solidFill>
                <a:srgbClr val="4E404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5" name="Google Shape;1875;p44"/>
            <p:cNvSpPr/>
            <p:nvPr/>
          </p:nvSpPr>
          <p:spPr>
            <a:xfrm>
              <a:off x="2683419" y="2413785"/>
              <a:ext cx="16735" cy="63098"/>
            </a:xfrm>
            <a:custGeom>
              <a:avLst/>
              <a:gdLst/>
              <a:ahLst/>
              <a:cxnLst/>
              <a:rect l="l" t="t" r="r" b="b"/>
              <a:pathLst>
                <a:path w="196" h="739" fill="none" extrusionOk="0">
                  <a:moveTo>
                    <a:pt x="0" y="738"/>
                  </a:moveTo>
                  <a:cubicBezTo>
                    <a:pt x="130" y="500"/>
                    <a:pt x="174" y="261"/>
                    <a:pt x="196" y="1"/>
                  </a:cubicBezTo>
                </a:path>
              </a:pathLst>
            </a:custGeom>
            <a:noFill/>
            <a:ln w="4875" cap="rnd" cmpd="sng">
              <a:solidFill>
                <a:srgbClr val="4E404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6" name="Google Shape;1876;p44"/>
            <p:cNvSpPr/>
            <p:nvPr/>
          </p:nvSpPr>
          <p:spPr>
            <a:xfrm>
              <a:off x="2983285" y="2334208"/>
              <a:ext cx="90762" cy="290727"/>
            </a:xfrm>
            <a:custGeom>
              <a:avLst/>
              <a:gdLst/>
              <a:ahLst/>
              <a:cxnLst/>
              <a:rect l="l" t="t" r="r" b="b"/>
              <a:pathLst>
                <a:path w="1063" h="3405" fill="none" extrusionOk="0">
                  <a:moveTo>
                    <a:pt x="1063" y="1"/>
                  </a:moveTo>
                  <a:cubicBezTo>
                    <a:pt x="239" y="933"/>
                    <a:pt x="1" y="2234"/>
                    <a:pt x="456" y="3405"/>
                  </a:cubicBezTo>
                </a:path>
              </a:pathLst>
            </a:custGeom>
            <a:noFill/>
            <a:ln w="4875" cap="rnd" cmpd="sng">
              <a:solidFill>
                <a:srgbClr val="4E404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7" name="Google Shape;1877;p44"/>
            <p:cNvSpPr/>
            <p:nvPr/>
          </p:nvSpPr>
          <p:spPr>
            <a:xfrm>
              <a:off x="2283537" y="1900298"/>
              <a:ext cx="361083" cy="276127"/>
            </a:xfrm>
            <a:custGeom>
              <a:avLst/>
              <a:gdLst/>
              <a:ahLst/>
              <a:cxnLst/>
              <a:rect l="l" t="t" r="r" b="b"/>
              <a:pathLst>
                <a:path w="4229" h="3234" extrusionOk="0">
                  <a:moveTo>
                    <a:pt x="3600" y="0"/>
                  </a:moveTo>
                  <a:cubicBezTo>
                    <a:pt x="3296" y="131"/>
                    <a:pt x="2993" y="217"/>
                    <a:pt x="2668" y="304"/>
                  </a:cubicBezTo>
                  <a:cubicBezTo>
                    <a:pt x="1931" y="412"/>
                    <a:pt x="1215" y="499"/>
                    <a:pt x="673" y="1063"/>
                  </a:cubicBezTo>
                  <a:cubicBezTo>
                    <a:pt x="153" y="1583"/>
                    <a:pt x="1" y="2450"/>
                    <a:pt x="630" y="2949"/>
                  </a:cubicBezTo>
                  <a:cubicBezTo>
                    <a:pt x="868" y="3128"/>
                    <a:pt x="1161" y="3234"/>
                    <a:pt x="1475" y="3234"/>
                  </a:cubicBezTo>
                  <a:cubicBezTo>
                    <a:pt x="1504" y="3234"/>
                    <a:pt x="1533" y="3233"/>
                    <a:pt x="1562" y="3231"/>
                  </a:cubicBezTo>
                  <a:cubicBezTo>
                    <a:pt x="2147" y="3187"/>
                    <a:pt x="2429" y="2841"/>
                    <a:pt x="2689" y="2385"/>
                  </a:cubicBezTo>
                  <a:cubicBezTo>
                    <a:pt x="3015" y="1778"/>
                    <a:pt x="3578" y="1366"/>
                    <a:pt x="4229" y="1215"/>
                  </a:cubicBezTo>
                  <a:lnTo>
                    <a:pt x="3925" y="694"/>
                  </a:lnTo>
                  <a:cubicBezTo>
                    <a:pt x="3795" y="456"/>
                    <a:pt x="3730" y="239"/>
                    <a:pt x="36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8" name="Google Shape;1878;p44"/>
            <p:cNvSpPr/>
            <p:nvPr/>
          </p:nvSpPr>
          <p:spPr>
            <a:xfrm>
              <a:off x="2378003" y="2019572"/>
              <a:ext cx="75905" cy="77783"/>
            </a:xfrm>
            <a:custGeom>
              <a:avLst/>
              <a:gdLst/>
              <a:ahLst/>
              <a:cxnLst/>
              <a:rect l="l" t="t" r="r" b="b"/>
              <a:pathLst>
                <a:path w="889" h="911" extrusionOk="0">
                  <a:moveTo>
                    <a:pt x="434" y="0"/>
                  </a:moveTo>
                  <a:cubicBezTo>
                    <a:pt x="195" y="0"/>
                    <a:pt x="0" y="217"/>
                    <a:pt x="0" y="455"/>
                  </a:cubicBezTo>
                  <a:cubicBezTo>
                    <a:pt x="0" y="715"/>
                    <a:pt x="195" y="911"/>
                    <a:pt x="434" y="911"/>
                  </a:cubicBezTo>
                  <a:cubicBezTo>
                    <a:pt x="694" y="911"/>
                    <a:pt x="889" y="715"/>
                    <a:pt x="889" y="455"/>
                  </a:cubicBezTo>
                  <a:cubicBezTo>
                    <a:pt x="889" y="217"/>
                    <a:pt x="694" y="0"/>
                    <a:pt x="434" y="0"/>
                  </a:cubicBezTo>
                  <a:close/>
                </a:path>
              </a:pathLst>
            </a:custGeom>
            <a:solidFill>
              <a:srgbClr val="4E4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9" name="Google Shape;1879;p44"/>
            <p:cNvSpPr/>
            <p:nvPr/>
          </p:nvSpPr>
          <p:spPr>
            <a:xfrm>
              <a:off x="2378003" y="2016797"/>
              <a:ext cx="75905" cy="77783"/>
            </a:xfrm>
            <a:custGeom>
              <a:avLst/>
              <a:gdLst/>
              <a:ahLst/>
              <a:cxnLst/>
              <a:rect l="l" t="t" r="r" b="b"/>
              <a:pathLst>
                <a:path w="889" h="911" extrusionOk="0">
                  <a:moveTo>
                    <a:pt x="434" y="0"/>
                  </a:moveTo>
                  <a:cubicBezTo>
                    <a:pt x="195" y="0"/>
                    <a:pt x="0" y="217"/>
                    <a:pt x="0" y="455"/>
                  </a:cubicBezTo>
                  <a:cubicBezTo>
                    <a:pt x="0" y="715"/>
                    <a:pt x="195" y="911"/>
                    <a:pt x="434" y="911"/>
                  </a:cubicBezTo>
                  <a:cubicBezTo>
                    <a:pt x="694" y="911"/>
                    <a:pt x="889" y="715"/>
                    <a:pt x="889" y="455"/>
                  </a:cubicBezTo>
                  <a:cubicBezTo>
                    <a:pt x="889" y="217"/>
                    <a:pt x="694" y="0"/>
                    <a:pt x="4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0" name="Google Shape;1880;p44"/>
            <p:cNvSpPr/>
            <p:nvPr/>
          </p:nvSpPr>
          <p:spPr>
            <a:xfrm>
              <a:off x="2594535" y="2063971"/>
              <a:ext cx="75990" cy="70441"/>
            </a:xfrm>
            <a:custGeom>
              <a:avLst/>
              <a:gdLst/>
              <a:ahLst/>
              <a:cxnLst/>
              <a:rect l="l" t="t" r="r" b="b"/>
              <a:pathLst>
                <a:path w="890" h="825" extrusionOk="0">
                  <a:moveTo>
                    <a:pt x="803" y="0"/>
                  </a:moveTo>
                  <a:cubicBezTo>
                    <a:pt x="629" y="44"/>
                    <a:pt x="434" y="130"/>
                    <a:pt x="304" y="174"/>
                  </a:cubicBezTo>
                  <a:cubicBezTo>
                    <a:pt x="218" y="195"/>
                    <a:pt x="152" y="217"/>
                    <a:pt x="87" y="261"/>
                  </a:cubicBezTo>
                  <a:cubicBezTo>
                    <a:pt x="44" y="282"/>
                    <a:pt x="1" y="347"/>
                    <a:pt x="1" y="412"/>
                  </a:cubicBezTo>
                  <a:cubicBezTo>
                    <a:pt x="1" y="499"/>
                    <a:pt x="87" y="564"/>
                    <a:pt x="174" y="607"/>
                  </a:cubicBezTo>
                  <a:cubicBezTo>
                    <a:pt x="326" y="716"/>
                    <a:pt x="521" y="781"/>
                    <a:pt x="716" y="824"/>
                  </a:cubicBezTo>
                  <a:lnTo>
                    <a:pt x="738" y="824"/>
                  </a:lnTo>
                  <a:cubicBezTo>
                    <a:pt x="825" y="694"/>
                    <a:pt x="868" y="542"/>
                    <a:pt x="868" y="412"/>
                  </a:cubicBezTo>
                  <a:cubicBezTo>
                    <a:pt x="890" y="261"/>
                    <a:pt x="846" y="130"/>
                    <a:pt x="8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1" name="Google Shape;1881;p44"/>
            <p:cNvSpPr/>
            <p:nvPr/>
          </p:nvSpPr>
          <p:spPr>
            <a:xfrm>
              <a:off x="2552014" y="2130570"/>
              <a:ext cx="101861" cy="59341"/>
            </a:xfrm>
            <a:custGeom>
              <a:avLst/>
              <a:gdLst/>
              <a:ahLst/>
              <a:cxnLst/>
              <a:rect l="l" t="t" r="r" b="b"/>
              <a:pathLst>
                <a:path w="1193" h="695" fill="none" extrusionOk="0">
                  <a:moveTo>
                    <a:pt x="0" y="434"/>
                  </a:moveTo>
                  <a:cubicBezTo>
                    <a:pt x="108" y="608"/>
                    <a:pt x="304" y="695"/>
                    <a:pt x="499" y="651"/>
                  </a:cubicBezTo>
                  <a:cubicBezTo>
                    <a:pt x="846" y="608"/>
                    <a:pt x="1127" y="348"/>
                    <a:pt x="1193" y="1"/>
                  </a:cubicBezTo>
                </a:path>
              </a:pathLst>
            </a:custGeom>
            <a:solidFill>
              <a:schemeClr val="dk1"/>
            </a:solidFill>
            <a:ln w="7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2" name="Google Shape;1882;p44"/>
            <p:cNvSpPr/>
            <p:nvPr/>
          </p:nvSpPr>
          <p:spPr>
            <a:xfrm>
              <a:off x="2653794" y="2132449"/>
              <a:ext cx="6425" cy="9225"/>
            </a:xfrm>
            <a:custGeom>
              <a:avLst/>
              <a:gdLst/>
              <a:ahLst/>
              <a:cxnLst/>
              <a:rect l="l" t="t" r="r" b="b"/>
              <a:pathLst>
                <a:path w="261" h="261" fill="none" extrusionOk="0">
                  <a:moveTo>
                    <a:pt x="1" y="1"/>
                  </a:moveTo>
                  <a:cubicBezTo>
                    <a:pt x="22" y="131"/>
                    <a:pt x="131" y="239"/>
                    <a:pt x="261" y="261"/>
                  </a:cubicBezTo>
                </a:path>
              </a:pathLst>
            </a:custGeom>
            <a:noFill/>
            <a:ln w="7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3" name="Google Shape;1883;p44"/>
            <p:cNvSpPr/>
            <p:nvPr/>
          </p:nvSpPr>
          <p:spPr>
            <a:xfrm rot="235728">
              <a:off x="2542144" y="2098542"/>
              <a:ext cx="131572" cy="147111"/>
            </a:xfrm>
            <a:custGeom>
              <a:avLst/>
              <a:gdLst/>
              <a:ahLst/>
              <a:cxnLst/>
              <a:rect l="l" t="t" r="r" b="b"/>
              <a:pathLst>
                <a:path w="1541" h="1723" extrusionOk="0">
                  <a:moveTo>
                    <a:pt x="1475" y="1"/>
                  </a:moveTo>
                  <a:cubicBezTo>
                    <a:pt x="1432" y="370"/>
                    <a:pt x="1302" y="695"/>
                    <a:pt x="1085" y="977"/>
                  </a:cubicBezTo>
                  <a:cubicBezTo>
                    <a:pt x="825" y="1323"/>
                    <a:pt x="434" y="1562"/>
                    <a:pt x="22" y="1649"/>
                  </a:cubicBezTo>
                  <a:cubicBezTo>
                    <a:pt x="1" y="1649"/>
                    <a:pt x="1" y="1670"/>
                    <a:pt x="1" y="1692"/>
                  </a:cubicBezTo>
                  <a:cubicBezTo>
                    <a:pt x="1" y="1707"/>
                    <a:pt x="12" y="1723"/>
                    <a:pt x="18" y="1723"/>
                  </a:cubicBezTo>
                  <a:cubicBezTo>
                    <a:pt x="21" y="1723"/>
                    <a:pt x="22" y="1720"/>
                    <a:pt x="22" y="1714"/>
                  </a:cubicBezTo>
                  <a:cubicBezTo>
                    <a:pt x="456" y="1627"/>
                    <a:pt x="846" y="1367"/>
                    <a:pt x="1128" y="1020"/>
                  </a:cubicBezTo>
                  <a:cubicBezTo>
                    <a:pt x="1367" y="738"/>
                    <a:pt x="1497" y="413"/>
                    <a:pt x="1540" y="44"/>
                  </a:cubicBezTo>
                  <a:lnTo>
                    <a:pt x="1475" y="1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4" name="Google Shape;1884;p44"/>
            <p:cNvSpPr/>
            <p:nvPr/>
          </p:nvSpPr>
          <p:spPr>
            <a:xfrm>
              <a:off x="2983285" y="2334208"/>
              <a:ext cx="90762" cy="290727"/>
            </a:xfrm>
            <a:custGeom>
              <a:avLst/>
              <a:gdLst/>
              <a:ahLst/>
              <a:cxnLst/>
              <a:rect l="l" t="t" r="r" b="b"/>
              <a:pathLst>
                <a:path w="1063" h="3405" fill="none" extrusionOk="0">
                  <a:moveTo>
                    <a:pt x="1063" y="1"/>
                  </a:moveTo>
                  <a:cubicBezTo>
                    <a:pt x="239" y="933"/>
                    <a:pt x="1" y="2234"/>
                    <a:pt x="456" y="3405"/>
                  </a:cubicBezTo>
                </a:path>
              </a:pathLst>
            </a:custGeom>
            <a:solidFill>
              <a:schemeClr val="dk1"/>
            </a:solidFill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5" name="Google Shape;1885;p44"/>
            <p:cNvSpPr/>
            <p:nvPr/>
          </p:nvSpPr>
          <p:spPr>
            <a:xfrm>
              <a:off x="2426074" y="2738241"/>
              <a:ext cx="26042" cy="55157"/>
            </a:xfrm>
            <a:custGeom>
              <a:avLst/>
              <a:gdLst/>
              <a:ahLst/>
              <a:cxnLst/>
              <a:rect l="l" t="t" r="r" b="b"/>
              <a:pathLst>
                <a:path w="305" h="646" extrusionOk="0">
                  <a:moveTo>
                    <a:pt x="253" y="0"/>
                  </a:moveTo>
                  <a:cubicBezTo>
                    <a:pt x="245" y="0"/>
                    <a:pt x="239" y="6"/>
                    <a:pt x="239" y="17"/>
                  </a:cubicBezTo>
                  <a:cubicBezTo>
                    <a:pt x="109" y="190"/>
                    <a:pt x="44" y="407"/>
                    <a:pt x="1" y="624"/>
                  </a:cubicBezTo>
                  <a:lnTo>
                    <a:pt x="88" y="645"/>
                  </a:lnTo>
                  <a:cubicBezTo>
                    <a:pt x="109" y="429"/>
                    <a:pt x="174" y="234"/>
                    <a:pt x="304" y="60"/>
                  </a:cubicBezTo>
                  <a:cubicBezTo>
                    <a:pt x="304" y="38"/>
                    <a:pt x="304" y="17"/>
                    <a:pt x="283" y="17"/>
                  </a:cubicBezTo>
                  <a:cubicBezTo>
                    <a:pt x="272" y="6"/>
                    <a:pt x="261" y="0"/>
                    <a:pt x="253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6" name="Google Shape;1886;p44"/>
            <p:cNvSpPr/>
            <p:nvPr/>
          </p:nvSpPr>
          <p:spPr>
            <a:xfrm>
              <a:off x="2507530" y="2746267"/>
              <a:ext cx="11185" cy="63781"/>
            </a:xfrm>
            <a:custGeom>
              <a:avLst/>
              <a:gdLst/>
              <a:ahLst/>
              <a:cxnLst/>
              <a:rect l="l" t="t" r="r" b="b"/>
              <a:pathLst>
                <a:path w="131" h="747" extrusionOk="0">
                  <a:moveTo>
                    <a:pt x="91" y="0"/>
                  </a:moveTo>
                  <a:cubicBezTo>
                    <a:pt x="77" y="0"/>
                    <a:pt x="66" y="16"/>
                    <a:pt x="66" y="31"/>
                  </a:cubicBezTo>
                  <a:cubicBezTo>
                    <a:pt x="1" y="270"/>
                    <a:pt x="1" y="508"/>
                    <a:pt x="22" y="747"/>
                  </a:cubicBezTo>
                  <a:lnTo>
                    <a:pt x="87" y="747"/>
                  </a:lnTo>
                  <a:cubicBezTo>
                    <a:pt x="66" y="508"/>
                    <a:pt x="87" y="270"/>
                    <a:pt x="131" y="53"/>
                  </a:cubicBezTo>
                  <a:cubicBezTo>
                    <a:pt x="131" y="31"/>
                    <a:pt x="131" y="9"/>
                    <a:pt x="109" y="9"/>
                  </a:cubicBezTo>
                  <a:cubicBezTo>
                    <a:pt x="103" y="3"/>
                    <a:pt x="96" y="0"/>
                    <a:pt x="91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7" name="Google Shape;1887;p44"/>
            <p:cNvSpPr/>
            <p:nvPr/>
          </p:nvSpPr>
          <p:spPr>
            <a:xfrm>
              <a:off x="2572335" y="2742596"/>
              <a:ext cx="16735" cy="63781"/>
            </a:xfrm>
            <a:custGeom>
              <a:avLst/>
              <a:gdLst/>
              <a:ahLst/>
              <a:cxnLst/>
              <a:rect l="l" t="t" r="r" b="b"/>
              <a:pathLst>
                <a:path w="196" h="747" extrusionOk="0">
                  <a:moveTo>
                    <a:pt x="47" y="0"/>
                  </a:moveTo>
                  <a:cubicBezTo>
                    <a:pt x="33" y="0"/>
                    <a:pt x="22" y="15"/>
                    <a:pt x="22" y="31"/>
                  </a:cubicBezTo>
                  <a:cubicBezTo>
                    <a:pt x="1" y="269"/>
                    <a:pt x="44" y="508"/>
                    <a:pt x="109" y="746"/>
                  </a:cubicBezTo>
                  <a:lnTo>
                    <a:pt x="196" y="746"/>
                  </a:lnTo>
                  <a:cubicBezTo>
                    <a:pt x="109" y="508"/>
                    <a:pt x="87" y="269"/>
                    <a:pt x="109" y="31"/>
                  </a:cubicBezTo>
                  <a:cubicBezTo>
                    <a:pt x="109" y="9"/>
                    <a:pt x="87" y="9"/>
                    <a:pt x="66" y="9"/>
                  </a:cubicBezTo>
                  <a:cubicBezTo>
                    <a:pt x="59" y="3"/>
                    <a:pt x="53" y="0"/>
                    <a:pt x="47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8" name="Google Shape;1888;p44"/>
            <p:cNvSpPr/>
            <p:nvPr/>
          </p:nvSpPr>
          <p:spPr>
            <a:xfrm>
              <a:off x="2389103" y="2673008"/>
              <a:ext cx="144467" cy="57462"/>
            </a:xfrm>
            <a:custGeom>
              <a:avLst/>
              <a:gdLst/>
              <a:ahLst/>
              <a:cxnLst/>
              <a:rect l="l" t="t" r="r" b="b"/>
              <a:pathLst>
                <a:path w="1692" h="673" extrusionOk="0">
                  <a:moveTo>
                    <a:pt x="1648" y="0"/>
                  </a:moveTo>
                  <a:cubicBezTo>
                    <a:pt x="1041" y="0"/>
                    <a:pt x="477" y="217"/>
                    <a:pt x="22" y="607"/>
                  </a:cubicBezTo>
                  <a:cubicBezTo>
                    <a:pt x="0" y="629"/>
                    <a:pt x="0" y="629"/>
                    <a:pt x="22" y="651"/>
                  </a:cubicBezTo>
                  <a:cubicBezTo>
                    <a:pt x="22" y="672"/>
                    <a:pt x="44" y="672"/>
                    <a:pt x="44" y="672"/>
                  </a:cubicBezTo>
                  <a:cubicBezTo>
                    <a:pt x="44" y="672"/>
                    <a:pt x="65" y="672"/>
                    <a:pt x="65" y="651"/>
                  </a:cubicBezTo>
                  <a:cubicBezTo>
                    <a:pt x="499" y="282"/>
                    <a:pt x="1063" y="65"/>
                    <a:pt x="1648" y="65"/>
                  </a:cubicBezTo>
                  <a:cubicBezTo>
                    <a:pt x="1670" y="65"/>
                    <a:pt x="1691" y="44"/>
                    <a:pt x="1691" y="44"/>
                  </a:cubicBezTo>
                  <a:cubicBezTo>
                    <a:pt x="1691" y="22"/>
                    <a:pt x="1670" y="0"/>
                    <a:pt x="1648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9" name="Google Shape;1889;p44"/>
            <p:cNvSpPr/>
            <p:nvPr/>
          </p:nvSpPr>
          <p:spPr>
            <a:xfrm>
              <a:off x="2605635" y="2360165"/>
              <a:ext cx="101947" cy="344348"/>
            </a:xfrm>
            <a:custGeom>
              <a:avLst/>
              <a:gdLst/>
              <a:ahLst/>
              <a:cxnLst/>
              <a:rect l="l" t="t" r="r" b="b"/>
              <a:pathLst>
                <a:path w="1194" h="4033" fill="none" extrusionOk="0">
                  <a:moveTo>
                    <a:pt x="1" y="4033"/>
                  </a:moveTo>
                  <a:cubicBezTo>
                    <a:pt x="976" y="2927"/>
                    <a:pt x="1193" y="1344"/>
                    <a:pt x="586" y="0"/>
                  </a:cubicBezTo>
                </a:path>
              </a:pathLst>
            </a:custGeom>
            <a:solidFill>
              <a:schemeClr val="dk1"/>
            </a:solidFill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0" name="Google Shape;1890;p44"/>
            <p:cNvSpPr/>
            <p:nvPr/>
          </p:nvSpPr>
          <p:spPr>
            <a:xfrm>
              <a:off x="2683419" y="2413785"/>
              <a:ext cx="16735" cy="63098"/>
            </a:xfrm>
            <a:custGeom>
              <a:avLst/>
              <a:gdLst/>
              <a:ahLst/>
              <a:cxnLst/>
              <a:rect l="l" t="t" r="r" b="b"/>
              <a:pathLst>
                <a:path w="196" h="739" fill="none" extrusionOk="0">
                  <a:moveTo>
                    <a:pt x="0" y="738"/>
                  </a:moveTo>
                  <a:cubicBezTo>
                    <a:pt x="130" y="500"/>
                    <a:pt x="174" y="261"/>
                    <a:pt x="196" y="1"/>
                  </a:cubicBezTo>
                </a:path>
              </a:pathLst>
            </a:custGeom>
            <a:solidFill>
              <a:schemeClr val="dk1"/>
            </a:solidFill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1" name="Google Shape;1891;p44"/>
            <p:cNvSpPr/>
            <p:nvPr/>
          </p:nvSpPr>
          <p:spPr>
            <a:xfrm>
              <a:off x="2105887" y="2141670"/>
              <a:ext cx="146260" cy="138917"/>
            </a:xfrm>
            <a:custGeom>
              <a:avLst/>
              <a:gdLst/>
              <a:ahLst/>
              <a:cxnLst/>
              <a:rect l="l" t="t" r="r" b="b"/>
              <a:pathLst>
                <a:path w="1713" h="1627" extrusionOk="0">
                  <a:moveTo>
                    <a:pt x="65" y="1"/>
                  </a:moveTo>
                  <a:lnTo>
                    <a:pt x="0" y="44"/>
                  </a:lnTo>
                  <a:cubicBezTo>
                    <a:pt x="390" y="716"/>
                    <a:pt x="976" y="1258"/>
                    <a:pt x="1669" y="1627"/>
                  </a:cubicBezTo>
                  <a:cubicBezTo>
                    <a:pt x="1691" y="1627"/>
                    <a:pt x="1691" y="1605"/>
                    <a:pt x="1713" y="1605"/>
                  </a:cubicBezTo>
                  <a:cubicBezTo>
                    <a:pt x="1713" y="1584"/>
                    <a:pt x="1713" y="1562"/>
                    <a:pt x="1691" y="1562"/>
                  </a:cubicBezTo>
                  <a:cubicBezTo>
                    <a:pt x="997" y="1193"/>
                    <a:pt x="434" y="651"/>
                    <a:pt x="65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2" name="Google Shape;1892;p44"/>
            <p:cNvSpPr/>
            <p:nvPr/>
          </p:nvSpPr>
          <p:spPr>
            <a:xfrm>
              <a:off x="3192474" y="2679497"/>
              <a:ext cx="157445" cy="54645"/>
            </a:xfrm>
            <a:custGeom>
              <a:avLst/>
              <a:gdLst/>
              <a:ahLst/>
              <a:cxnLst/>
              <a:rect l="l" t="t" r="r" b="b"/>
              <a:pathLst>
                <a:path w="1844" h="640" extrusionOk="0">
                  <a:moveTo>
                    <a:pt x="1603" y="0"/>
                  </a:moveTo>
                  <a:cubicBezTo>
                    <a:pt x="1006" y="0"/>
                    <a:pt x="426" y="234"/>
                    <a:pt x="1" y="640"/>
                  </a:cubicBezTo>
                  <a:lnTo>
                    <a:pt x="87" y="640"/>
                  </a:lnTo>
                  <a:cubicBezTo>
                    <a:pt x="524" y="262"/>
                    <a:pt x="1070" y="49"/>
                    <a:pt x="1642" y="49"/>
                  </a:cubicBezTo>
                  <a:cubicBezTo>
                    <a:pt x="1694" y="49"/>
                    <a:pt x="1747" y="51"/>
                    <a:pt x="1800" y="54"/>
                  </a:cubicBezTo>
                  <a:cubicBezTo>
                    <a:pt x="1822" y="54"/>
                    <a:pt x="1843" y="54"/>
                    <a:pt x="1843" y="33"/>
                  </a:cubicBezTo>
                  <a:cubicBezTo>
                    <a:pt x="1843" y="11"/>
                    <a:pt x="1822" y="11"/>
                    <a:pt x="1822" y="11"/>
                  </a:cubicBezTo>
                  <a:cubicBezTo>
                    <a:pt x="1749" y="4"/>
                    <a:pt x="1675" y="0"/>
                    <a:pt x="1603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3" name="Google Shape;1893;p44"/>
            <p:cNvSpPr/>
            <p:nvPr/>
          </p:nvSpPr>
          <p:spPr>
            <a:xfrm>
              <a:off x="3212881" y="2724324"/>
              <a:ext cx="34836" cy="65403"/>
            </a:xfrm>
            <a:custGeom>
              <a:avLst/>
              <a:gdLst/>
              <a:ahLst/>
              <a:cxnLst/>
              <a:rect l="l" t="t" r="r" b="b"/>
              <a:pathLst>
                <a:path w="408" h="766" extrusionOk="0">
                  <a:moveTo>
                    <a:pt x="361" y="1"/>
                  </a:moveTo>
                  <a:cubicBezTo>
                    <a:pt x="356" y="1"/>
                    <a:pt x="351" y="2"/>
                    <a:pt x="347" y="6"/>
                  </a:cubicBezTo>
                  <a:cubicBezTo>
                    <a:pt x="152" y="201"/>
                    <a:pt x="22" y="462"/>
                    <a:pt x="0" y="722"/>
                  </a:cubicBezTo>
                  <a:cubicBezTo>
                    <a:pt x="22" y="743"/>
                    <a:pt x="43" y="743"/>
                    <a:pt x="65" y="765"/>
                  </a:cubicBezTo>
                  <a:cubicBezTo>
                    <a:pt x="87" y="505"/>
                    <a:pt x="195" y="245"/>
                    <a:pt x="390" y="71"/>
                  </a:cubicBezTo>
                  <a:cubicBezTo>
                    <a:pt x="408" y="36"/>
                    <a:pt x="382" y="1"/>
                    <a:pt x="361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4" name="Google Shape;1894;p44"/>
            <p:cNvSpPr/>
            <p:nvPr/>
          </p:nvSpPr>
          <p:spPr>
            <a:xfrm>
              <a:off x="3285029" y="2721079"/>
              <a:ext cx="16735" cy="79747"/>
            </a:xfrm>
            <a:custGeom>
              <a:avLst/>
              <a:gdLst/>
              <a:ahLst/>
              <a:cxnLst/>
              <a:rect l="l" t="t" r="r" b="b"/>
              <a:pathLst>
                <a:path w="196" h="934" extrusionOk="0">
                  <a:moveTo>
                    <a:pt x="174" y="1"/>
                  </a:moveTo>
                  <a:cubicBezTo>
                    <a:pt x="152" y="1"/>
                    <a:pt x="131" y="1"/>
                    <a:pt x="131" y="23"/>
                  </a:cubicBezTo>
                  <a:cubicBezTo>
                    <a:pt x="22" y="326"/>
                    <a:pt x="1" y="630"/>
                    <a:pt x="22" y="933"/>
                  </a:cubicBezTo>
                  <a:lnTo>
                    <a:pt x="109" y="933"/>
                  </a:lnTo>
                  <a:cubicBezTo>
                    <a:pt x="66" y="630"/>
                    <a:pt x="87" y="326"/>
                    <a:pt x="196" y="44"/>
                  </a:cubicBezTo>
                  <a:cubicBezTo>
                    <a:pt x="196" y="23"/>
                    <a:pt x="196" y="1"/>
                    <a:pt x="174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5" name="Google Shape;1895;p44"/>
            <p:cNvSpPr/>
            <p:nvPr/>
          </p:nvSpPr>
          <p:spPr>
            <a:xfrm>
              <a:off x="3344969" y="2722787"/>
              <a:ext cx="17930" cy="70611"/>
            </a:xfrm>
            <a:custGeom>
              <a:avLst/>
              <a:gdLst/>
              <a:ahLst/>
              <a:cxnLst/>
              <a:rect l="l" t="t" r="r" b="b"/>
              <a:pathLst>
                <a:path w="210" h="827" extrusionOk="0">
                  <a:moveTo>
                    <a:pt x="43" y="1"/>
                  </a:moveTo>
                  <a:cubicBezTo>
                    <a:pt x="20" y="1"/>
                    <a:pt x="1" y="19"/>
                    <a:pt x="14" y="46"/>
                  </a:cubicBezTo>
                  <a:cubicBezTo>
                    <a:pt x="79" y="306"/>
                    <a:pt x="122" y="566"/>
                    <a:pt x="144" y="826"/>
                  </a:cubicBezTo>
                  <a:lnTo>
                    <a:pt x="209" y="805"/>
                  </a:lnTo>
                  <a:cubicBezTo>
                    <a:pt x="187" y="545"/>
                    <a:pt x="144" y="284"/>
                    <a:pt x="79" y="24"/>
                  </a:cubicBezTo>
                  <a:cubicBezTo>
                    <a:pt x="71" y="8"/>
                    <a:pt x="56" y="1"/>
                    <a:pt x="43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6" name="Google Shape;1896;p44"/>
            <p:cNvSpPr/>
            <p:nvPr/>
          </p:nvSpPr>
          <p:spPr>
            <a:xfrm>
              <a:off x="3298349" y="2522563"/>
              <a:ext cx="110826" cy="167179"/>
            </a:xfrm>
            <a:custGeom>
              <a:avLst/>
              <a:gdLst/>
              <a:ahLst/>
              <a:cxnLst/>
              <a:rect l="l" t="t" r="r" b="b"/>
              <a:pathLst>
                <a:path w="1298" h="1958" extrusionOk="0">
                  <a:moveTo>
                    <a:pt x="48" y="0"/>
                  </a:moveTo>
                  <a:cubicBezTo>
                    <a:pt x="26" y="0"/>
                    <a:pt x="0" y="36"/>
                    <a:pt x="18" y="71"/>
                  </a:cubicBezTo>
                  <a:cubicBezTo>
                    <a:pt x="582" y="570"/>
                    <a:pt x="994" y="1220"/>
                    <a:pt x="1232" y="1936"/>
                  </a:cubicBezTo>
                  <a:cubicBezTo>
                    <a:pt x="1232" y="1957"/>
                    <a:pt x="1254" y="1957"/>
                    <a:pt x="1254" y="1957"/>
                  </a:cubicBezTo>
                  <a:lnTo>
                    <a:pt x="1276" y="1957"/>
                  </a:lnTo>
                  <a:cubicBezTo>
                    <a:pt x="1297" y="1957"/>
                    <a:pt x="1297" y="1936"/>
                    <a:pt x="1297" y="1914"/>
                  </a:cubicBezTo>
                  <a:cubicBezTo>
                    <a:pt x="1059" y="1177"/>
                    <a:pt x="647" y="526"/>
                    <a:pt x="61" y="6"/>
                  </a:cubicBezTo>
                  <a:cubicBezTo>
                    <a:pt x="57" y="2"/>
                    <a:pt x="53" y="0"/>
                    <a:pt x="48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7" name="Google Shape;1897;p44"/>
            <p:cNvSpPr/>
            <p:nvPr/>
          </p:nvSpPr>
          <p:spPr>
            <a:xfrm>
              <a:off x="2552475" y="1901075"/>
              <a:ext cx="94650" cy="104175"/>
            </a:xfrm>
            <a:custGeom>
              <a:avLst/>
              <a:gdLst/>
              <a:ahLst/>
              <a:cxnLst/>
              <a:rect l="l" t="t" r="r" b="b"/>
              <a:pathLst>
                <a:path w="3786" h="4167" extrusionOk="0">
                  <a:moveTo>
                    <a:pt x="1476" y="0"/>
                  </a:moveTo>
                  <a:lnTo>
                    <a:pt x="3167" y="2976"/>
                  </a:lnTo>
                  <a:lnTo>
                    <a:pt x="3786" y="4167"/>
                  </a:lnTo>
                  <a:lnTo>
                    <a:pt x="3238" y="4167"/>
                  </a:lnTo>
                  <a:lnTo>
                    <a:pt x="0" y="338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  <p:sp>
          <p:nvSpPr>
            <p:cNvPr id="1898" name="Google Shape;1898;p44"/>
            <p:cNvSpPr/>
            <p:nvPr/>
          </p:nvSpPr>
          <p:spPr>
            <a:xfrm>
              <a:off x="2122536" y="2682742"/>
              <a:ext cx="35263" cy="73600"/>
            </a:xfrm>
            <a:custGeom>
              <a:avLst/>
              <a:gdLst/>
              <a:ahLst/>
              <a:cxnLst/>
              <a:rect l="l" t="t" r="r" b="b"/>
              <a:pathLst>
                <a:path w="413" h="862" extrusionOk="0">
                  <a:moveTo>
                    <a:pt x="35" y="0"/>
                  </a:moveTo>
                  <a:cubicBezTo>
                    <a:pt x="27" y="0"/>
                    <a:pt x="22" y="5"/>
                    <a:pt x="22" y="16"/>
                  </a:cubicBezTo>
                  <a:cubicBezTo>
                    <a:pt x="0" y="38"/>
                    <a:pt x="0" y="60"/>
                    <a:pt x="22" y="60"/>
                  </a:cubicBezTo>
                  <a:cubicBezTo>
                    <a:pt x="174" y="298"/>
                    <a:pt x="282" y="580"/>
                    <a:pt x="347" y="862"/>
                  </a:cubicBezTo>
                  <a:lnTo>
                    <a:pt x="412" y="862"/>
                  </a:lnTo>
                  <a:cubicBezTo>
                    <a:pt x="347" y="558"/>
                    <a:pt x="239" y="277"/>
                    <a:pt x="65" y="16"/>
                  </a:cubicBezTo>
                  <a:cubicBezTo>
                    <a:pt x="54" y="5"/>
                    <a:pt x="44" y="0"/>
                    <a:pt x="35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9" name="Google Shape;1899;p44"/>
            <p:cNvSpPr/>
            <p:nvPr/>
          </p:nvSpPr>
          <p:spPr>
            <a:xfrm>
              <a:off x="2200235" y="2687780"/>
              <a:ext cx="37141" cy="72319"/>
            </a:xfrm>
            <a:custGeom>
              <a:avLst/>
              <a:gdLst/>
              <a:ahLst/>
              <a:cxnLst/>
              <a:rect l="l" t="t" r="r" b="b"/>
              <a:pathLst>
                <a:path w="435" h="847" extrusionOk="0">
                  <a:moveTo>
                    <a:pt x="22" y="1"/>
                  </a:moveTo>
                  <a:cubicBezTo>
                    <a:pt x="1" y="22"/>
                    <a:pt x="1" y="44"/>
                    <a:pt x="22" y="66"/>
                  </a:cubicBezTo>
                  <a:cubicBezTo>
                    <a:pt x="44" y="87"/>
                    <a:pt x="66" y="131"/>
                    <a:pt x="87" y="152"/>
                  </a:cubicBezTo>
                  <a:cubicBezTo>
                    <a:pt x="218" y="369"/>
                    <a:pt x="304" y="586"/>
                    <a:pt x="348" y="846"/>
                  </a:cubicBezTo>
                  <a:lnTo>
                    <a:pt x="434" y="846"/>
                  </a:lnTo>
                  <a:cubicBezTo>
                    <a:pt x="391" y="608"/>
                    <a:pt x="304" y="391"/>
                    <a:pt x="196" y="174"/>
                  </a:cubicBezTo>
                  <a:cubicBezTo>
                    <a:pt x="153" y="131"/>
                    <a:pt x="109" y="66"/>
                    <a:pt x="66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0" name="Google Shape;1900;p44"/>
            <p:cNvSpPr/>
            <p:nvPr/>
          </p:nvSpPr>
          <p:spPr>
            <a:xfrm>
              <a:off x="2140979" y="2628524"/>
              <a:ext cx="142674" cy="92640"/>
            </a:xfrm>
            <a:custGeom>
              <a:avLst/>
              <a:gdLst/>
              <a:ahLst/>
              <a:cxnLst/>
              <a:rect l="l" t="t" r="r" b="b"/>
              <a:pathLst>
                <a:path w="1671" h="1085" extrusionOk="0">
                  <a:moveTo>
                    <a:pt x="44" y="1"/>
                  </a:moveTo>
                  <a:cubicBezTo>
                    <a:pt x="23" y="1"/>
                    <a:pt x="1" y="23"/>
                    <a:pt x="1" y="44"/>
                  </a:cubicBezTo>
                  <a:cubicBezTo>
                    <a:pt x="1" y="66"/>
                    <a:pt x="23" y="66"/>
                    <a:pt x="44" y="88"/>
                  </a:cubicBezTo>
                  <a:cubicBezTo>
                    <a:pt x="695" y="109"/>
                    <a:pt x="1302" y="478"/>
                    <a:pt x="1605" y="1063"/>
                  </a:cubicBezTo>
                  <a:cubicBezTo>
                    <a:pt x="1605" y="1063"/>
                    <a:pt x="1627" y="1085"/>
                    <a:pt x="1627" y="1085"/>
                  </a:cubicBezTo>
                  <a:lnTo>
                    <a:pt x="1670" y="1063"/>
                  </a:lnTo>
                  <a:cubicBezTo>
                    <a:pt x="1670" y="1063"/>
                    <a:pt x="1670" y="1042"/>
                    <a:pt x="1670" y="1020"/>
                  </a:cubicBezTo>
                  <a:cubicBezTo>
                    <a:pt x="1345" y="435"/>
                    <a:pt x="716" y="44"/>
                    <a:pt x="44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01" name="Google Shape;1901;p44"/>
          <p:cNvSpPr txBox="1"/>
          <p:nvPr/>
        </p:nvSpPr>
        <p:spPr>
          <a:xfrm>
            <a:off x="2523600" y="1006084"/>
            <a:ext cx="40968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Em</a:t>
            </a:r>
            <a:r>
              <a:rPr lang="en-US" dirty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hãy</a:t>
            </a:r>
            <a:r>
              <a:rPr lang="en-US" dirty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thực</a:t>
            </a:r>
            <a:r>
              <a:rPr lang="en-US" dirty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hiện</a:t>
            </a:r>
            <a:r>
              <a:rPr lang="en-US" dirty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các</a:t>
            </a:r>
            <a:r>
              <a:rPr lang="en-US" dirty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nhiệm</a:t>
            </a:r>
            <a:r>
              <a:rPr lang="en-US" dirty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vụ</a:t>
            </a:r>
            <a:r>
              <a:rPr lang="en-US" dirty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sau</a:t>
            </a:r>
            <a:r>
              <a:rPr lang="en-US" dirty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đây</a:t>
            </a:r>
            <a:r>
              <a:rPr lang="en-US" dirty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:</a:t>
            </a:r>
            <a:endParaRPr dirty="0">
              <a:solidFill>
                <a:schemeClr val="dk1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902" name="Google Shape;1902;p44"/>
          <p:cNvSpPr/>
          <p:nvPr/>
        </p:nvSpPr>
        <p:spPr>
          <a:xfrm>
            <a:off x="1893338" y="2903843"/>
            <a:ext cx="382200" cy="364500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200" dirty="0">
                <a:latin typeface="Times New Roman" panose="02020603050405020304" pitchFamily="18" charset="0"/>
                <a:ea typeface="Vibur"/>
                <a:cs typeface="Times New Roman" panose="02020603050405020304" pitchFamily="18" charset="0"/>
                <a:sym typeface="Vibur"/>
              </a:rPr>
              <a:t>H</a:t>
            </a:r>
            <a:endParaRPr sz="2200" dirty="0">
              <a:latin typeface="Times New Roman" panose="02020603050405020304" pitchFamily="18" charset="0"/>
              <a:ea typeface="Vibur"/>
              <a:cs typeface="Times New Roman" panose="02020603050405020304" pitchFamily="18" charset="0"/>
              <a:sym typeface="Vibur"/>
            </a:endParaRPr>
          </a:p>
        </p:txBody>
      </p:sp>
      <p:sp>
        <p:nvSpPr>
          <p:cNvPr id="1903" name="Google Shape;1903;p44"/>
          <p:cNvSpPr/>
          <p:nvPr/>
        </p:nvSpPr>
        <p:spPr>
          <a:xfrm>
            <a:off x="2309813" y="2903843"/>
            <a:ext cx="382200" cy="364500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200" dirty="0">
                <a:latin typeface="Times New Roman" panose="02020603050405020304" pitchFamily="18" charset="0"/>
                <a:ea typeface="Vibur"/>
                <a:cs typeface="Times New Roman" panose="02020603050405020304" pitchFamily="18" charset="0"/>
                <a:sym typeface="Vibur"/>
              </a:rPr>
              <a:t>Đ</a:t>
            </a:r>
            <a:endParaRPr sz="2200" dirty="0">
              <a:latin typeface="Times New Roman" panose="02020603050405020304" pitchFamily="18" charset="0"/>
              <a:ea typeface="Vibur"/>
              <a:cs typeface="Times New Roman" panose="02020603050405020304" pitchFamily="18" charset="0"/>
              <a:sym typeface="Vibur"/>
            </a:endParaRPr>
          </a:p>
        </p:txBody>
      </p:sp>
      <p:sp>
        <p:nvSpPr>
          <p:cNvPr id="1904" name="Google Shape;1904;p44"/>
          <p:cNvSpPr/>
          <p:nvPr/>
        </p:nvSpPr>
        <p:spPr>
          <a:xfrm>
            <a:off x="2726288" y="2903843"/>
            <a:ext cx="382200" cy="364500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200" dirty="0">
                <a:latin typeface="Times New Roman" panose="02020603050405020304" pitchFamily="18" charset="0"/>
                <a:ea typeface="Vibur"/>
                <a:cs typeface="Times New Roman" panose="02020603050405020304" pitchFamily="18" charset="0"/>
                <a:sym typeface="Vibur"/>
              </a:rPr>
              <a:t>1</a:t>
            </a:r>
            <a:endParaRPr sz="2200" dirty="0">
              <a:latin typeface="Times New Roman" panose="02020603050405020304" pitchFamily="18" charset="0"/>
              <a:ea typeface="Vibur"/>
              <a:cs typeface="Times New Roman" panose="02020603050405020304" pitchFamily="18" charset="0"/>
              <a:sym typeface="Vibur"/>
            </a:endParaRPr>
          </a:p>
        </p:txBody>
      </p:sp>
      <p:sp>
        <p:nvSpPr>
          <p:cNvPr id="1907" name="Google Shape;1907;p44"/>
          <p:cNvSpPr/>
          <p:nvPr/>
        </p:nvSpPr>
        <p:spPr>
          <a:xfrm>
            <a:off x="5746274" y="2948152"/>
            <a:ext cx="508708" cy="364500"/>
          </a:xfrm>
          <a:prstGeom prst="roundRect">
            <a:avLst>
              <a:gd name="adj" fmla="val 16667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200" dirty="0">
                <a:latin typeface="Times New Roman" panose="02020603050405020304" pitchFamily="18" charset="0"/>
                <a:ea typeface="Vibur"/>
                <a:cs typeface="Times New Roman" panose="02020603050405020304" pitchFamily="18" charset="0"/>
                <a:sym typeface="Vibur"/>
              </a:rPr>
              <a:t>H</a:t>
            </a:r>
            <a:endParaRPr sz="2200" dirty="0">
              <a:latin typeface="Times New Roman" panose="02020603050405020304" pitchFamily="18" charset="0"/>
              <a:ea typeface="Vibur"/>
              <a:cs typeface="Times New Roman" panose="02020603050405020304" pitchFamily="18" charset="0"/>
              <a:sym typeface="Vibur"/>
            </a:endParaRPr>
          </a:p>
        </p:txBody>
      </p:sp>
      <p:sp>
        <p:nvSpPr>
          <p:cNvPr id="1908" name="Google Shape;1908;p44"/>
          <p:cNvSpPr/>
          <p:nvPr/>
        </p:nvSpPr>
        <p:spPr>
          <a:xfrm>
            <a:off x="6162749" y="2948152"/>
            <a:ext cx="508708" cy="364500"/>
          </a:xfrm>
          <a:prstGeom prst="roundRect">
            <a:avLst>
              <a:gd name="adj" fmla="val 16667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200" dirty="0">
                <a:latin typeface="Times New Roman" panose="02020603050405020304" pitchFamily="18" charset="0"/>
                <a:ea typeface="Vibur"/>
                <a:cs typeface="Times New Roman" panose="02020603050405020304" pitchFamily="18" charset="0"/>
                <a:sym typeface="Vibur"/>
              </a:rPr>
              <a:t>Đ</a:t>
            </a:r>
            <a:endParaRPr sz="2200" dirty="0">
              <a:latin typeface="Times New Roman" panose="02020603050405020304" pitchFamily="18" charset="0"/>
              <a:ea typeface="Vibur"/>
              <a:cs typeface="Times New Roman" panose="02020603050405020304" pitchFamily="18" charset="0"/>
              <a:sym typeface="Vibur"/>
            </a:endParaRPr>
          </a:p>
        </p:txBody>
      </p:sp>
      <p:sp>
        <p:nvSpPr>
          <p:cNvPr id="1909" name="Google Shape;1909;p44"/>
          <p:cNvSpPr/>
          <p:nvPr/>
        </p:nvSpPr>
        <p:spPr>
          <a:xfrm>
            <a:off x="6579224" y="2948152"/>
            <a:ext cx="508708" cy="364500"/>
          </a:xfrm>
          <a:prstGeom prst="roundRect">
            <a:avLst>
              <a:gd name="adj" fmla="val 16667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200" dirty="0">
                <a:latin typeface="Times New Roman" panose="02020603050405020304" pitchFamily="18" charset="0"/>
                <a:ea typeface="Vibur"/>
                <a:cs typeface="Times New Roman" panose="02020603050405020304" pitchFamily="18" charset="0"/>
                <a:sym typeface="Vibur"/>
              </a:rPr>
              <a:t>2</a:t>
            </a:r>
            <a:endParaRPr sz="2200" dirty="0">
              <a:latin typeface="Times New Roman" panose="02020603050405020304" pitchFamily="18" charset="0"/>
              <a:ea typeface="Vibur"/>
              <a:cs typeface="Times New Roman" panose="02020603050405020304" pitchFamily="18" charset="0"/>
              <a:sym typeface="Vibur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1543665" y="4237703"/>
            <a:ext cx="6355881" cy="78658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641942" y="4397907"/>
            <a:ext cx="62576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rút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tắc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8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1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18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6" grpId="0" build="p"/>
      <p:bldP spid="1837" grpId="0" build="p"/>
      <p:bldP spid="1901" grpId="0"/>
      <p:bldP spid="1902" grpId="0" animBg="1"/>
      <p:bldP spid="1903" grpId="0" animBg="1"/>
      <p:bldP spid="1904" grpId="0" animBg="1"/>
      <p:bldP spid="1907" grpId="0" animBg="1"/>
      <p:bldP spid="1908" grpId="0" animBg="1"/>
      <p:bldP spid="1909" grpId="0" animBg="1"/>
      <p:bldP spid="2" grpId="0" animBg="1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4" name="Google Shape;2624;p60"/>
          <p:cNvSpPr txBox="1">
            <a:spLocks noGrp="1"/>
          </p:cNvSpPr>
          <p:nvPr>
            <p:ph type="title"/>
          </p:nvPr>
        </p:nvSpPr>
        <p:spPr>
          <a:xfrm>
            <a:off x="753825" y="420100"/>
            <a:ext cx="7444800" cy="64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tắc</a:t>
            </a:r>
            <a:endParaRPr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26" name="Google Shape;2626;p60"/>
          <p:cNvSpPr/>
          <p:nvPr/>
        </p:nvSpPr>
        <p:spPr>
          <a:xfrm>
            <a:off x="1543978" y="1779000"/>
            <a:ext cx="6206700" cy="2931000"/>
          </a:xfrm>
          <a:prstGeom prst="roundRect">
            <a:avLst>
              <a:gd name="adj" fmla="val 6328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27" name="Google Shape;2627;p60"/>
          <p:cNvSpPr/>
          <p:nvPr/>
        </p:nvSpPr>
        <p:spPr>
          <a:xfrm>
            <a:off x="1393322" y="1930784"/>
            <a:ext cx="6206700" cy="2931000"/>
          </a:xfrm>
          <a:prstGeom prst="roundRect">
            <a:avLst>
              <a:gd name="adj" fmla="val 6328"/>
            </a:avLst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1752679" y="2507550"/>
                <a:ext cx="5487986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Muốn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nhân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hai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nguyên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khác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dấu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ta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nhân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phần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tự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nhiên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hai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đó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rồi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đặt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dấu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"−"</m:t>
                    </m:r>
                  </m:oMath>
                </a14:m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trước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kết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quả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nhận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được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algn="just"/>
                <a:r>
                  <a:rPr lang="en-US" sz="2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Nếu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sSup>
                      <m:sSupPr>
                        <m:ctrlPr>
                          <a:rPr lang="en-US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𝑁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∗</m:t>
                        </m:r>
                      </m:sup>
                    </m:sSup>
                  </m:oMath>
                </a14:m>
                <a:r>
                  <a:rPr lang="en-US" sz="2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thì</a:t>
                </a:r>
                <a:r>
                  <a:rPr lang="en-US" sz="2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.</m:t>
                    </m:r>
                    <m:d>
                      <m:dPr>
                        <m:ctrlPr>
                          <a:rPr lang="en-US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d>
                      <m:dPr>
                        <m:ctrlPr>
                          <a:rPr lang="en-US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</m:oMath>
                </a14:m>
                <a:r>
                  <a:rPr lang="en-US" sz="2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2679" y="2507550"/>
                <a:ext cx="5487986" cy="1323439"/>
              </a:xfrm>
              <a:prstGeom prst="rect">
                <a:avLst/>
              </a:prstGeom>
              <a:blipFill>
                <a:blip r:embed="rId3"/>
                <a:stretch>
                  <a:fillRect l="-1222" t="-2304" r="-1111" b="-73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62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3" name="Google Shape;2073;p48"/>
          <p:cNvSpPr/>
          <p:nvPr/>
        </p:nvSpPr>
        <p:spPr>
          <a:xfrm>
            <a:off x="4483651" y="684390"/>
            <a:ext cx="3703550" cy="3748775"/>
          </a:xfrm>
          <a:custGeom>
            <a:avLst/>
            <a:gdLst/>
            <a:ahLst/>
            <a:cxnLst/>
            <a:rect l="l" t="t" r="r" b="b"/>
            <a:pathLst>
              <a:path w="148142" h="149951" extrusionOk="0">
                <a:moveTo>
                  <a:pt x="30520" y="10390"/>
                </a:moveTo>
                <a:cubicBezTo>
                  <a:pt x="13674" y="24049"/>
                  <a:pt x="2090" y="67255"/>
                  <a:pt x="230" y="87875"/>
                </a:cubicBezTo>
                <a:cubicBezTo>
                  <a:pt x="-1630" y="108496"/>
                  <a:pt x="8066" y="123774"/>
                  <a:pt x="19362" y="134113"/>
                </a:cubicBezTo>
                <a:cubicBezTo>
                  <a:pt x="30658" y="144452"/>
                  <a:pt x="52649" y="149324"/>
                  <a:pt x="68007" y="149909"/>
                </a:cubicBezTo>
                <a:cubicBezTo>
                  <a:pt x="83366" y="150494"/>
                  <a:pt x="99054" y="144877"/>
                  <a:pt x="111513" y="137621"/>
                </a:cubicBezTo>
                <a:cubicBezTo>
                  <a:pt x="123972" y="130365"/>
                  <a:pt x="137341" y="119607"/>
                  <a:pt x="142761" y="106373"/>
                </a:cubicBezTo>
                <a:cubicBezTo>
                  <a:pt x="148182" y="93140"/>
                  <a:pt x="150945" y="74962"/>
                  <a:pt x="144036" y="58220"/>
                </a:cubicBezTo>
                <a:cubicBezTo>
                  <a:pt x="137127" y="41479"/>
                  <a:pt x="120225" y="13896"/>
                  <a:pt x="101306" y="5924"/>
                </a:cubicBezTo>
                <a:cubicBezTo>
                  <a:pt x="82387" y="-2048"/>
                  <a:pt x="47366" y="-3268"/>
                  <a:pt x="30520" y="1039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2074" name="Google Shape;2074;p48"/>
          <p:cNvSpPr txBox="1">
            <a:spLocks noGrp="1"/>
          </p:cNvSpPr>
          <p:nvPr>
            <p:ph type="title"/>
          </p:nvPr>
        </p:nvSpPr>
        <p:spPr>
          <a:xfrm>
            <a:off x="265472" y="1655716"/>
            <a:ext cx="3613677" cy="510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Hổ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  <a:endParaRPr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75" name="Google Shape;2075;p48"/>
          <p:cNvSpPr txBox="1">
            <a:spLocks noGrp="1"/>
          </p:cNvSpPr>
          <p:nvPr>
            <p:ph type="subTitle" idx="1"/>
          </p:nvPr>
        </p:nvSpPr>
        <p:spPr>
          <a:xfrm>
            <a:off x="265472" y="2303967"/>
            <a:ext cx="3579794" cy="132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/>
              <a:t>Bằng</a:t>
            </a:r>
            <a:r>
              <a:rPr lang="en-US" dirty="0"/>
              <a:t> </a:t>
            </a:r>
            <a:r>
              <a:rPr lang="en-US" dirty="0" err="1"/>
              <a:t>cách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phép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em</a:t>
            </a:r>
            <a:r>
              <a:rPr lang="en-US" dirty="0"/>
              <a:t> </a:t>
            </a:r>
            <a:r>
              <a:rPr lang="en-US" dirty="0" err="1"/>
              <a:t>hãy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biết</a:t>
            </a:r>
            <a:r>
              <a:rPr lang="en-US" dirty="0"/>
              <a:t> </a:t>
            </a:r>
            <a:r>
              <a:rPr lang="en-US" dirty="0" err="1"/>
              <a:t>hổ</a:t>
            </a:r>
            <a:r>
              <a:rPr lang="en-US" dirty="0"/>
              <a:t> </a:t>
            </a:r>
            <a:r>
              <a:rPr lang="en-US" dirty="0" err="1"/>
              <a:t>sẽ</a:t>
            </a:r>
            <a:r>
              <a:rPr lang="en-US" dirty="0"/>
              <a:t> </a:t>
            </a:r>
            <a:r>
              <a:rPr lang="en-US" dirty="0" err="1"/>
              <a:t>đến</a:t>
            </a:r>
            <a:r>
              <a:rPr lang="en-US" dirty="0"/>
              <a:t> </a:t>
            </a:r>
            <a:r>
              <a:rPr lang="en-US" dirty="0" err="1"/>
              <a:t>nhà</a:t>
            </a:r>
            <a:r>
              <a:rPr lang="en-US" dirty="0"/>
              <a:t> </a:t>
            </a:r>
            <a:r>
              <a:rPr lang="en-US" dirty="0" err="1"/>
              <a:t>ai</a:t>
            </a:r>
            <a:r>
              <a:rPr lang="en-US" dirty="0"/>
              <a:t> </a:t>
            </a:r>
            <a:r>
              <a:rPr lang="en-US" dirty="0" err="1"/>
              <a:t>chơi</a:t>
            </a:r>
            <a:r>
              <a:rPr lang="en-US" dirty="0"/>
              <a:t>? </a:t>
            </a:r>
            <a:r>
              <a:rPr lang="en-US" dirty="0" err="1"/>
              <a:t>Biết</a:t>
            </a:r>
            <a:r>
              <a:rPr lang="en-US" dirty="0"/>
              <a:t> </a:t>
            </a:r>
            <a:r>
              <a:rPr lang="en-US" dirty="0" err="1"/>
              <a:t>rằng</a:t>
            </a:r>
            <a:r>
              <a:rPr lang="en-US" dirty="0"/>
              <a:t> </a:t>
            </a:r>
            <a:r>
              <a:rPr lang="en-US" dirty="0" err="1"/>
              <a:t>người</a:t>
            </a:r>
            <a:r>
              <a:rPr lang="en-US" dirty="0"/>
              <a:t> </a:t>
            </a:r>
            <a:r>
              <a:rPr lang="en-US" dirty="0" err="1"/>
              <a:t>bạn</a:t>
            </a:r>
            <a:r>
              <a:rPr lang="en-US" dirty="0"/>
              <a:t> </a:t>
            </a:r>
            <a:r>
              <a:rPr lang="en-US" dirty="0" err="1"/>
              <a:t>đó</a:t>
            </a:r>
            <a:r>
              <a:rPr lang="en-US" dirty="0"/>
              <a:t> </a:t>
            </a:r>
            <a:r>
              <a:rPr lang="en-US" dirty="0" err="1"/>
              <a:t>mang</a:t>
            </a:r>
            <a:r>
              <a:rPr lang="en-US" dirty="0"/>
              <a:t> </a:t>
            </a:r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quả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nhỏ</a:t>
            </a:r>
            <a:r>
              <a:rPr lang="en-US" dirty="0"/>
              <a:t> </a:t>
            </a:r>
            <a:r>
              <a:rPr lang="en-US" dirty="0" err="1"/>
              <a:t>nhất</a:t>
            </a:r>
            <a:r>
              <a:rPr lang="en-US" dirty="0"/>
              <a:t>.</a:t>
            </a:r>
            <a:endParaRPr dirty="0"/>
          </a:p>
        </p:txBody>
      </p:sp>
      <p:pic>
        <p:nvPicPr>
          <p:cNvPr id="2076" name="Google Shape;2076;p48"/>
          <p:cNvPicPr preferRelativeResize="0"/>
          <p:nvPr/>
        </p:nvPicPr>
        <p:blipFill rotWithShape="1">
          <a:blip r:embed="rId3">
            <a:alphaModFix/>
          </a:blip>
          <a:srcRect t="11645" b="19445"/>
          <a:stretch/>
        </p:blipFill>
        <p:spPr>
          <a:xfrm>
            <a:off x="4356325" y="799650"/>
            <a:ext cx="3428100" cy="35442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2077" name="Google Shape;2077;p48"/>
          <p:cNvSpPr/>
          <p:nvPr/>
        </p:nvSpPr>
        <p:spPr>
          <a:xfrm>
            <a:off x="4153919" y="814975"/>
            <a:ext cx="3630500" cy="3513525"/>
          </a:xfrm>
          <a:custGeom>
            <a:avLst/>
            <a:gdLst/>
            <a:ahLst/>
            <a:cxnLst/>
            <a:rect l="l" t="t" r="r" b="b"/>
            <a:pathLst>
              <a:path w="145220" h="140541" extrusionOk="0">
                <a:moveTo>
                  <a:pt x="31568" y="8951"/>
                </a:moveTo>
                <a:cubicBezTo>
                  <a:pt x="14941" y="18725"/>
                  <a:pt x="2001" y="43307"/>
                  <a:pt x="204" y="63270"/>
                </a:cubicBezTo>
                <a:cubicBezTo>
                  <a:pt x="-1593" y="83234"/>
                  <a:pt x="8730" y="115867"/>
                  <a:pt x="20787" y="128732"/>
                </a:cubicBezTo>
                <a:cubicBezTo>
                  <a:pt x="32844" y="141597"/>
                  <a:pt x="57708" y="139896"/>
                  <a:pt x="72548" y="140462"/>
                </a:cubicBezTo>
                <a:cubicBezTo>
                  <a:pt x="87388" y="141028"/>
                  <a:pt x="98582" y="138559"/>
                  <a:pt x="109827" y="132128"/>
                </a:cubicBezTo>
                <a:cubicBezTo>
                  <a:pt x="121072" y="125697"/>
                  <a:pt x="134783" y="114688"/>
                  <a:pt x="140020" y="101876"/>
                </a:cubicBezTo>
                <a:cubicBezTo>
                  <a:pt x="145258" y="89064"/>
                  <a:pt x="147928" y="71465"/>
                  <a:pt x="141252" y="55257"/>
                </a:cubicBezTo>
                <a:cubicBezTo>
                  <a:pt x="134576" y="39049"/>
                  <a:pt x="118246" y="12346"/>
                  <a:pt x="99965" y="4628"/>
                </a:cubicBezTo>
                <a:cubicBezTo>
                  <a:pt x="81684" y="-3090"/>
                  <a:pt x="48195" y="-823"/>
                  <a:pt x="31568" y="8951"/>
                </a:cubicBezTo>
                <a:close/>
              </a:path>
            </a:pathLst>
          </a:cu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3" name="Google Shape;1623;p38"/>
          <p:cNvSpPr/>
          <p:nvPr/>
        </p:nvSpPr>
        <p:spPr>
          <a:xfrm>
            <a:off x="8420100" y="4572025"/>
            <a:ext cx="723900" cy="5403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869" y="1138941"/>
            <a:ext cx="7578231" cy="4004559"/>
          </a:xfrm>
          <a:prstGeom prst="rect">
            <a:avLst/>
          </a:prstGeom>
        </p:spPr>
      </p:pic>
      <p:grpSp>
        <p:nvGrpSpPr>
          <p:cNvPr id="7" name="Google Shape;4876;p83"/>
          <p:cNvGrpSpPr/>
          <p:nvPr/>
        </p:nvGrpSpPr>
        <p:grpSpPr>
          <a:xfrm>
            <a:off x="317153" y="1942542"/>
            <a:ext cx="2031192" cy="1808576"/>
            <a:chOff x="1360688" y="1450300"/>
            <a:chExt cx="697550" cy="771988"/>
          </a:xfrm>
        </p:grpSpPr>
        <p:sp>
          <p:nvSpPr>
            <p:cNvPr id="8" name="Google Shape;4877;p83"/>
            <p:cNvSpPr/>
            <p:nvPr/>
          </p:nvSpPr>
          <p:spPr>
            <a:xfrm>
              <a:off x="1563737" y="1658637"/>
              <a:ext cx="383370" cy="478880"/>
            </a:xfrm>
            <a:custGeom>
              <a:avLst/>
              <a:gdLst/>
              <a:ahLst/>
              <a:cxnLst/>
              <a:rect l="l" t="t" r="r" b="b"/>
              <a:pathLst>
                <a:path w="9497" h="11863" extrusionOk="0">
                  <a:moveTo>
                    <a:pt x="3534" y="0"/>
                  </a:moveTo>
                  <a:cubicBezTo>
                    <a:pt x="3534" y="0"/>
                    <a:pt x="0" y="3187"/>
                    <a:pt x="629" y="4987"/>
                  </a:cubicBezTo>
                  <a:cubicBezTo>
                    <a:pt x="1236" y="6765"/>
                    <a:pt x="1843" y="10515"/>
                    <a:pt x="1930" y="11339"/>
                  </a:cubicBezTo>
                  <a:cubicBezTo>
                    <a:pt x="1978" y="11702"/>
                    <a:pt x="3257" y="11863"/>
                    <a:pt x="4716" y="11863"/>
                  </a:cubicBezTo>
                  <a:cubicBezTo>
                    <a:pt x="6571" y="11863"/>
                    <a:pt x="8719" y="11603"/>
                    <a:pt x="8998" y="11166"/>
                  </a:cubicBezTo>
                  <a:cubicBezTo>
                    <a:pt x="9496" y="10385"/>
                    <a:pt x="9280" y="3816"/>
                    <a:pt x="9019" y="2949"/>
                  </a:cubicBezTo>
                  <a:cubicBezTo>
                    <a:pt x="8759" y="2082"/>
                    <a:pt x="6136" y="412"/>
                    <a:pt x="5377" y="369"/>
                  </a:cubicBezTo>
                  <a:cubicBezTo>
                    <a:pt x="4748" y="304"/>
                    <a:pt x="4141" y="174"/>
                    <a:pt x="35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4878;p83"/>
            <p:cNvSpPr/>
            <p:nvPr/>
          </p:nvSpPr>
          <p:spPr>
            <a:xfrm>
              <a:off x="1834158" y="2062069"/>
              <a:ext cx="91069" cy="159169"/>
            </a:xfrm>
            <a:custGeom>
              <a:avLst/>
              <a:gdLst/>
              <a:ahLst/>
              <a:cxnLst/>
              <a:rect l="l" t="t" r="r" b="b"/>
              <a:pathLst>
                <a:path w="2256" h="3943" extrusionOk="0">
                  <a:moveTo>
                    <a:pt x="2234" y="1"/>
                  </a:moveTo>
                  <a:lnTo>
                    <a:pt x="1" y="760"/>
                  </a:lnTo>
                  <a:cubicBezTo>
                    <a:pt x="1" y="760"/>
                    <a:pt x="22" y="3838"/>
                    <a:pt x="174" y="3903"/>
                  </a:cubicBezTo>
                  <a:cubicBezTo>
                    <a:pt x="209" y="3927"/>
                    <a:pt x="376" y="3942"/>
                    <a:pt x="602" y="3942"/>
                  </a:cubicBezTo>
                  <a:cubicBezTo>
                    <a:pt x="1214" y="3942"/>
                    <a:pt x="2255" y="3828"/>
                    <a:pt x="2255" y="3448"/>
                  </a:cubicBezTo>
                  <a:cubicBezTo>
                    <a:pt x="2255" y="2950"/>
                    <a:pt x="2234" y="1"/>
                    <a:pt x="223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4879;p83"/>
            <p:cNvSpPr/>
            <p:nvPr/>
          </p:nvSpPr>
          <p:spPr>
            <a:xfrm>
              <a:off x="1632886" y="2062069"/>
              <a:ext cx="92805" cy="159169"/>
            </a:xfrm>
            <a:custGeom>
              <a:avLst/>
              <a:gdLst/>
              <a:ahLst/>
              <a:cxnLst/>
              <a:rect l="l" t="t" r="r" b="b"/>
              <a:pathLst>
                <a:path w="2299" h="3943" extrusionOk="0">
                  <a:moveTo>
                    <a:pt x="43" y="1"/>
                  </a:moveTo>
                  <a:cubicBezTo>
                    <a:pt x="43" y="1"/>
                    <a:pt x="0" y="2950"/>
                    <a:pt x="0" y="3448"/>
                  </a:cubicBezTo>
                  <a:cubicBezTo>
                    <a:pt x="0" y="3828"/>
                    <a:pt x="1053" y="3942"/>
                    <a:pt x="1671" y="3942"/>
                  </a:cubicBezTo>
                  <a:cubicBezTo>
                    <a:pt x="1899" y="3942"/>
                    <a:pt x="2068" y="3927"/>
                    <a:pt x="2103" y="3903"/>
                  </a:cubicBezTo>
                  <a:cubicBezTo>
                    <a:pt x="2255" y="3838"/>
                    <a:pt x="2298" y="760"/>
                    <a:pt x="2298" y="760"/>
                  </a:cubicBezTo>
                  <a:lnTo>
                    <a:pt x="4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4880;p83"/>
            <p:cNvSpPr/>
            <p:nvPr/>
          </p:nvSpPr>
          <p:spPr>
            <a:xfrm>
              <a:off x="1634622" y="1791809"/>
              <a:ext cx="272400" cy="346474"/>
            </a:xfrm>
            <a:custGeom>
              <a:avLst/>
              <a:gdLst/>
              <a:ahLst/>
              <a:cxnLst/>
              <a:rect l="l" t="t" r="r" b="b"/>
              <a:pathLst>
                <a:path w="6748" h="8583" extrusionOk="0">
                  <a:moveTo>
                    <a:pt x="2991" y="0"/>
                  </a:moveTo>
                  <a:cubicBezTo>
                    <a:pt x="2692" y="0"/>
                    <a:pt x="2391" y="84"/>
                    <a:pt x="2103" y="257"/>
                  </a:cubicBezTo>
                  <a:cubicBezTo>
                    <a:pt x="0" y="1514"/>
                    <a:pt x="2624" y="8582"/>
                    <a:pt x="2624" y="8582"/>
                  </a:cubicBezTo>
                  <a:lnTo>
                    <a:pt x="4835" y="8495"/>
                  </a:lnTo>
                  <a:cubicBezTo>
                    <a:pt x="6747" y="3397"/>
                    <a:pt x="4899" y="0"/>
                    <a:pt x="299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4881;p83"/>
            <p:cNvSpPr/>
            <p:nvPr/>
          </p:nvSpPr>
          <p:spPr>
            <a:xfrm>
              <a:off x="1580328" y="1450300"/>
              <a:ext cx="405492" cy="296338"/>
            </a:xfrm>
            <a:custGeom>
              <a:avLst/>
              <a:gdLst/>
              <a:ahLst/>
              <a:cxnLst/>
              <a:rect l="l" t="t" r="r" b="b"/>
              <a:pathLst>
                <a:path w="10045" h="7341" extrusionOk="0">
                  <a:moveTo>
                    <a:pt x="4276" y="0"/>
                  </a:moveTo>
                  <a:cubicBezTo>
                    <a:pt x="4220" y="0"/>
                    <a:pt x="4168" y="8"/>
                    <a:pt x="4121" y="23"/>
                  </a:cubicBezTo>
                  <a:cubicBezTo>
                    <a:pt x="2755" y="435"/>
                    <a:pt x="5053" y="1757"/>
                    <a:pt x="5053" y="1757"/>
                  </a:cubicBezTo>
                  <a:lnTo>
                    <a:pt x="1736" y="3817"/>
                  </a:lnTo>
                  <a:cubicBezTo>
                    <a:pt x="1736" y="3817"/>
                    <a:pt x="1512" y="1630"/>
                    <a:pt x="926" y="1630"/>
                  </a:cubicBezTo>
                  <a:cubicBezTo>
                    <a:pt x="854" y="1630"/>
                    <a:pt x="778" y="1663"/>
                    <a:pt x="695" y="1736"/>
                  </a:cubicBezTo>
                  <a:cubicBezTo>
                    <a:pt x="1" y="2334"/>
                    <a:pt x="490" y="7340"/>
                    <a:pt x="3979" y="7340"/>
                  </a:cubicBezTo>
                  <a:cubicBezTo>
                    <a:pt x="4413" y="7340"/>
                    <a:pt x="4892" y="7263"/>
                    <a:pt x="5421" y="7091"/>
                  </a:cubicBezTo>
                  <a:cubicBezTo>
                    <a:pt x="10045" y="5585"/>
                    <a:pt x="5806" y="0"/>
                    <a:pt x="427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4882;p83"/>
            <p:cNvSpPr/>
            <p:nvPr/>
          </p:nvSpPr>
          <p:spPr>
            <a:xfrm>
              <a:off x="1669621" y="1588276"/>
              <a:ext cx="239864" cy="154930"/>
            </a:xfrm>
            <a:custGeom>
              <a:avLst/>
              <a:gdLst/>
              <a:ahLst/>
              <a:cxnLst/>
              <a:rect l="l" t="t" r="r" b="b"/>
              <a:pathLst>
                <a:path w="5942" h="3838" extrusionOk="0">
                  <a:moveTo>
                    <a:pt x="4666" y="0"/>
                  </a:moveTo>
                  <a:cubicBezTo>
                    <a:pt x="4314" y="0"/>
                    <a:pt x="3751" y="1830"/>
                    <a:pt x="3751" y="1830"/>
                  </a:cubicBezTo>
                  <a:cubicBezTo>
                    <a:pt x="3751" y="1830"/>
                    <a:pt x="1713" y="2112"/>
                    <a:pt x="1193" y="2350"/>
                  </a:cubicBezTo>
                  <a:cubicBezTo>
                    <a:pt x="1" y="2827"/>
                    <a:pt x="1518" y="3738"/>
                    <a:pt x="1518" y="3738"/>
                  </a:cubicBezTo>
                  <a:cubicBezTo>
                    <a:pt x="1518" y="3738"/>
                    <a:pt x="1815" y="3838"/>
                    <a:pt x="2273" y="3838"/>
                  </a:cubicBezTo>
                  <a:cubicBezTo>
                    <a:pt x="2943" y="3838"/>
                    <a:pt x="3960" y="3623"/>
                    <a:pt x="4900" y="2567"/>
                  </a:cubicBezTo>
                  <a:cubicBezTo>
                    <a:pt x="5941" y="1418"/>
                    <a:pt x="5052" y="139"/>
                    <a:pt x="4705" y="9"/>
                  </a:cubicBezTo>
                  <a:cubicBezTo>
                    <a:pt x="4692" y="3"/>
                    <a:pt x="4679" y="0"/>
                    <a:pt x="46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4883;p83"/>
            <p:cNvSpPr/>
            <p:nvPr/>
          </p:nvSpPr>
          <p:spPr>
            <a:xfrm>
              <a:off x="1693437" y="1543387"/>
              <a:ext cx="135514" cy="125785"/>
            </a:xfrm>
            <a:custGeom>
              <a:avLst/>
              <a:gdLst/>
              <a:ahLst/>
              <a:cxnLst/>
              <a:rect l="l" t="t" r="r" b="b"/>
              <a:pathLst>
                <a:path w="3357" h="3116" extrusionOk="0">
                  <a:moveTo>
                    <a:pt x="1255" y="1"/>
                  </a:moveTo>
                  <a:cubicBezTo>
                    <a:pt x="1228" y="1"/>
                    <a:pt x="1193" y="47"/>
                    <a:pt x="1210" y="80"/>
                  </a:cubicBezTo>
                  <a:cubicBezTo>
                    <a:pt x="1904" y="839"/>
                    <a:pt x="3183" y="2313"/>
                    <a:pt x="3291" y="2443"/>
                  </a:cubicBezTo>
                  <a:cubicBezTo>
                    <a:pt x="3053" y="2682"/>
                    <a:pt x="2771" y="2899"/>
                    <a:pt x="2468" y="3029"/>
                  </a:cubicBezTo>
                  <a:cubicBezTo>
                    <a:pt x="2316" y="3029"/>
                    <a:pt x="1123" y="1901"/>
                    <a:pt x="83" y="817"/>
                  </a:cubicBezTo>
                  <a:cubicBezTo>
                    <a:pt x="75" y="813"/>
                    <a:pt x="67" y="812"/>
                    <a:pt x="59" y="812"/>
                  </a:cubicBezTo>
                  <a:cubicBezTo>
                    <a:pt x="26" y="812"/>
                    <a:pt x="0" y="847"/>
                    <a:pt x="18" y="882"/>
                  </a:cubicBezTo>
                  <a:cubicBezTo>
                    <a:pt x="1969" y="2877"/>
                    <a:pt x="2381" y="3115"/>
                    <a:pt x="2489" y="3115"/>
                  </a:cubicBezTo>
                  <a:cubicBezTo>
                    <a:pt x="2815" y="2964"/>
                    <a:pt x="3118" y="2747"/>
                    <a:pt x="3357" y="2465"/>
                  </a:cubicBezTo>
                  <a:cubicBezTo>
                    <a:pt x="3357" y="2443"/>
                    <a:pt x="3357" y="2422"/>
                    <a:pt x="3357" y="2400"/>
                  </a:cubicBezTo>
                  <a:cubicBezTo>
                    <a:pt x="3291" y="2292"/>
                    <a:pt x="1362" y="123"/>
                    <a:pt x="1275" y="15"/>
                  </a:cubicBezTo>
                  <a:cubicBezTo>
                    <a:pt x="1270" y="5"/>
                    <a:pt x="1263" y="1"/>
                    <a:pt x="12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4884;p83"/>
            <p:cNvSpPr/>
            <p:nvPr/>
          </p:nvSpPr>
          <p:spPr>
            <a:xfrm>
              <a:off x="1770257" y="1614838"/>
              <a:ext cx="74438" cy="58614"/>
            </a:xfrm>
            <a:custGeom>
              <a:avLst/>
              <a:gdLst/>
              <a:ahLst/>
              <a:cxnLst/>
              <a:rect l="l" t="t" r="r" b="b"/>
              <a:pathLst>
                <a:path w="1844" h="1452" extrusionOk="0">
                  <a:moveTo>
                    <a:pt x="1356" y="1"/>
                  </a:moveTo>
                  <a:cubicBezTo>
                    <a:pt x="1142" y="1"/>
                    <a:pt x="912" y="630"/>
                    <a:pt x="912" y="630"/>
                  </a:cubicBezTo>
                  <a:cubicBezTo>
                    <a:pt x="912" y="630"/>
                    <a:pt x="1" y="999"/>
                    <a:pt x="1" y="1280"/>
                  </a:cubicBezTo>
                  <a:cubicBezTo>
                    <a:pt x="11" y="1416"/>
                    <a:pt x="303" y="1451"/>
                    <a:pt x="603" y="1451"/>
                  </a:cubicBezTo>
                  <a:cubicBezTo>
                    <a:pt x="926" y="1451"/>
                    <a:pt x="1258" y="1410"/>
                    <a:pt x="1258" y="1410"/>
                  </a:cubicBezTo>
                  <a:cubicBezTo>
                    <a:pt x="1844" y="1194"/>
                    <a:pt x="1605" y="1"/>
                    <a:pt x="1367" y="1"/>
                  </a:cubicBezTo>
                  <a:cubicBezTo>
                    <a:pt x="1363" y="1"/>
                    <a:pt x="1360" y="1"/>
                    <a:pt x="13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4885;p83"/>
            <p:cNvSpPr/>
            <p:nvPr/>
          </p:nvSpPr>
          <p:spPr>
            <a:xfrm>
              <a:off x="1807920" y="1678376"/>
              <a:ext cx="22767" cy="26683"/>
            </a:xfrm>
            <a:custGeom>
              <a:avLst/>
              <a:gdLst/>
              <a:ahLst/>
              <a:cxnLst/>
              <a:rect l="l" t="t" r="r" b="b"/>
              <a:pathLst>
                <a:path w="564" h="661" extrusionOk="0">
                  <a:moveTo>
                    <a:pt x="387" y="1"/>
                  </a:moveTo>
                  <a:cubicBezTo>
                    <a:pt x="381" y="1"/>
                    <a:pt x="375" y="4"/>
                    <a:pt x="369" y="10"/>
                  </a:cubicBezTo>
                  <a:cubicBezTo>
                    <a:pt x="347" y="10"/>
                    <a:pt x="325" y="32"/>
                    <a:pt x="347" y="53"/>
                  </a:cubicBezTo>
                  <a:cubicBezTo>
                    <a:pt x="412" y="227"/>
                    <a:pt x="434" y="400"/>
                    <a:pt x="434" y="574"/>
                  </a:cubicBezTo>
                  <a:cubicBezTo>
                    <a:pt x="282" y="465"/>
                    <a:pt x="174" y="335"/>
                    <a:pt x="65" y="205"/>
                  </a:cubicBezTo>
                  <a:cubicBezTo>
                    <a:pt x="54" y="194"/>
                    <a:pt x="44" y="189"/>
                    <a:pt x="35" y="189"/>
                  </a:cubicBezTo>
                  <a:cubicBezTo>
                    <a:pt x="27" y="189"/>
                    <a:pt x="22" y="194"/>
                    <a:pt x="22" y="205"/>
                  </a:cubicBezTo>
                  <a:cubicBezTo>
                    <a:pt x="0" y="227"/>
                    <a:pt x="0" y="248"/>
                    <a:pt x="22" y="270"/>
                  </a:cubicBezTo>
                  <a:cubicBezTo>
                    <a:pt x="106" y="397"/>
                    <a:pt x="314" y="647"/>
                    <a:pt x="445" y="660"/>
                  </a:cubicBezTo>
                  <a:lnTo>
                    <a:pt x="445" y="660"/>
                  </a:lnTo>
                  <a:cubicBezTo>
                    <a:pt x="481" y="656"/>
                    <a:pt x="499" y="637"/>
                    <a:pt x="499" y="617"/>
                  </a:cubicBezTo>
                  <a:cubicBezTo>
                    <a:pt x="564" y="509"/>
                    <a:pt x="455" y="118"/>
                    <a:pt x="412" y="32"/>
                  </a:cubicBezTo>
                  <a:cubicBezTo>
                    <a:pt x="412" y="16"/>
                    <a:pt x="401" y="1"/>
                    <a:pt x="387" y="1"/>
                  </a:cubicBezTo>
                  <a:close/>
                  <a:moveTo>
                    <a:pt x="445" y="660"/>
                  </a:moveTo>
                  <a:cubicBezTo>
                    <a:pt x="442" y="660"/>
                    <a:pt x="438" y="660"/>
                    <a:pt x="434" y="660"/>
                  </a:cubicBezTo>
                  <a:lnTo>
                    <a:pt x="455" y="660"/>
                  </a:lnTo>
                  <a:cubicBezTo>
                    <a:pt x="452" y="660"/>
                    <a:pt x="449" y="660"/>
                    <a:pt x="445" y="66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4886;p83"/>
            <p:cNvSpPr/>
            <p:nvPr/>
          </p:nvSpPr>
          <p:spPr>
            <a:xfrm>
              <a:off x="1705507" y="1627110"/>
              <a:ext cx="30679" cy="23696"/>
            </a:xfrm>
            <a:custGeom>
              <a:avLst/>
              <a:gdLst/>
              <a:ahLst/>
              <a:cxnLst/>
              <a:rect l="l" t="t" r="r" b="b"/>
              <a:pathLst>
                <a:path w="760" h="587" extrusionOk="0">
                  <a:moveTo>
                    <a:pt x="391" y="1"/>
                  </a:moveTo>
                  <a:cubicBezTo>
                    <a:pt x="369" y="22"/>
                    <a:pt x="369" y="44"/>
                    <a:pt x="391" y="66"/>
                  </a:cubicBezTo>
                  <a:cubicBezTo>
                    <a:pt x="499" y="196"/>
                    <a:pt x="586" y="348"/>
                    <a:pt x="651" y="521"/>
                  </a:cubicBezTo>
                  <a:cubicBezTo>
                    <a:pt x="456" y="456"/>
                    <a:pt x="239" y="369"/>
                    <a:pt x="66" y="239"/>
                  </a:cubicBezTo>
                  <a:lnTo>
                    <a:pt x="1" y="239"/>
                  </a:lnTo>
                  <a:cubicBezTo>
                    <a:pt x="1" y="261"/>
                    <a:pt x="1" y="304"/>
                    <a:pt x="22" y="304"/>
                  </a:cubicBezTo>
                  <a:cubicBezTo>
                    <a:pt x="217" y="434"/>
                    <a:pt x="434" y="521"/>
                    <a:pt x="651" y="586"/>
                  </a:cubicBezTo>
                  <a:lnTo>
                    <a:pt x="673" y="586"/>
                  </a:lnTo>
                  <a:cubicBezTo>
                    <a:pt x="694" y="586"/>
                    <a:pt x="716" y="564"/>
                    <a:pt x="716" y="543"/>
                  </a:cubicBezTo>
                  <a:cubicBezTo>
                    <a:pt x="759" y="456"/>
                    <a:pt x="564" y="174"/>
                    <a:pt x="4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4887;p83"/>
            <p:cNvSpPr/>
            <p:nvPr/>
          </p:nvSpPr>
          <p:spPr>
            <a:xfrm>
              <a:off x="1789028" y="1561714"/>
              <a:ext cx="32052" cy="25189"/>
            </a:xfrm>
            <a:custGeom>
              <a:avLst/>
              <a:gdLst/>
              <a:ahLst/>
              <a:cxnLst/>
              <a:rect l="l" t="t" r="r" b="b"/>
              <a:pathLst>
                <a:path w="794" h="624" extrusionOk="0">
                  <a:moveTo>
                    <a:pt x="436" y="0"/>
                  </a:moveTo>
                  <a:cubicBezTo>
                    <a:pt x="425" y="0"/>
                    <a:pt x="414" y="6"/>
                    <a:pt x="403" y="16"/>
                  </a:cubicBezTo>
                  <a:cubicBezTo>
                    <a:pt x="381" y="38"/>
                    <a:pt x="381" y="60"/>
                    <a:pt x="403" y="81"/>
                  </a:cubicBezTo>
                  <a:cubicBezTo>
                    <a:pt x="512" y="212"/>
                    <a:pt x="620" y="363"/>
                    <a:pt x="663" y="537"/>
                  </a:cubicBezTo>
                  <a:cubicBezTo>
                    <a:pt x="468" y="472"/>
                    <a:pt x="273" y="385"/>
                    <a:pt x="100" y="255"/>
                  </a:cubicBezTo>
                  <a:cubicBezTo>
                    <a:pt x="91" y="252"/>
                    <a:pt x="82" y="251"/>
                    <a:pt x="74" y="251"/>
                  </a:cubicBezTo>
                  <a:cubicBezTo>
                    <a:pt x="25" y="251"/>
                    <a:pt x="0" y="301"/>
                    <a:pt x="56" y="320"/>
                  </a:cubicBezTo>
                  <a:cubicBezTo>
                    <a:pt x="230" y="450"/>
                    <a:pt x="447" y="558"/>
                    <a:pt x="663" y="623"/>
                  </a:cubicBezTo>
                  <a:lnTo>
                    <a:pt x="685" y="602"/>
                  </a:lnTo>
                  <a:cubicBezTo>
                    <a:pt x="707" y="580"/>
                    <a:pt x="728" y="580"/>
                    <a:pt x="728" y="558"/>
                  </a:cubicBezTo>
                  <a:cubicBezTo>
                    <a:pt x="793" y="472"/>
                    <a:pt x="577" y="190"/>
                    <a:pt x="468" y="16"/>
                  </a:cubicBezTo>
                  <a:cubicBezTo>
                    <a:pt x="457" y="6"/>
                    <a:pt x="447" y="0"/>
                    <a:pt x="43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4888;p83"/>
            <p:cNvSpPr/>
            <p:nvPr/>
          </p:nvSpPr>
          <p:spPr>
            <a:xfrm>
              <a:off x="1611007" y="1546375"/>
              <a:ext cx="27167" cy="65920"/>
            </a:xfrm>
            <a:custGeom>
              <a:avLst/>
              <a:gdLst/>
              <a:ahLst/>
              <a:cxnLst/>
              <a:rect l="l" t="t" r="r" b="b"/>
              <a:pathLst>
                <a:path w="673" h="1633" extrusionOk="0">
                  <a:moveTo>
                    <a:pt x="293" y="1"/>
                  </a:moveTo>
                  <a:cubicBezTo>
                    <a:pt x="282" y="1"/>
                    <a:pt x="271" y="3"/>
                    <a:pt x="260" y="6"/>
                  </a:cubicBezTo>
                  <a:cubicBezTo>
                    <a:pt x="0" y="49"/>
                    <a:pt x="108" y="1220"/>
                    <a:pt x="152" y="1589"/>
                  </a:cubicBezTo>
                  <a:cubicBezTo>
                    <a:pt x="152" y="1589"/>
                    <a:pt x="173" y="1610"/>
                    <a:pt x="195" y="1610"/>
                  </a:cubicBezTo>
                  <a:lnTo>
                    <a:pt x="217" y="1632"/>
                  </a:lnTo>
                  <a:cubicBezTo>
                    <a:pt x="239" y="1610"/>
                    <a:pt x="239" y="1589"/>
                    <a:pt x="239" y="1567"/>
                  </a:cubicBezTo>
                  <a:cubicBezTo>
                    <a:pt x="152" y="678"/>
                    <a:pt x="195" y="115"/>
                    <a:pt x="282" y="93"/>
                  </a:cubicBezTo>
                  <a:cubicBezTo>
                    <a:pt x="282" y="82"/>
                    <a:pt x="287" y="77"/>
                    <a:pt x="293" y="77"/>
                  </a:cubicBezTo>
                  <a:cubicBezTo>
                    <a:pt x="298" y="77"/>
                    <a:pt x="304" y="82"/>
                    <a:pt x="304" y="93"/>
                  </a:cubicBezTo>
                  <a:cubicBezTo>
                    <a:pt x="477" y="266"/>
                    <a:pt x="542" y="1350"/>
                    <a:pt x="542" y="1437"/>
                  </a:cubicBezTo>
                  <a:cubicBezTo>
                    <a:pt x="542" y="1459"/>
                    <a:pt x="542" y="1459"/>
                    <a:pt x="542" y="1480"/>
                  </a:cubicBezTo>
                  <a:cubicBezTo>
                    <a:pt x="553" y="1491"/>
                    <a:pt x="564" y="1497"/>
                    <a:pt x="575" y="1497"/>
                  </a:cubicBezTo>
                  <a:cubicBezTo>
                    <a:pt x="585" y="1497"/>
                    <a:pt x="596" y="1491"/>
                    <a:pt x="607" y="1480"/>
                  </a:cubicBezTo>
                  <a:cubicBezTo>
                    <a:pt x="672" y="1437"/>
                    <a:pt x="542" y="418"/>
                    <a:pt x="434" y="136"/>
                  </a:cubicBezTo>
                  <a:cubicBezTo>
                    <a:pt x="398" y="46"/>
                    <a:pt x="346" y="1"/>
                    <a:pt x="29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4889;p83"/>
            <p:cNvSpPr/>
            <p:nvPr/>
          </p:nvSpPr>
          <p:spPr>
            <a:xfrm>
              <a:off x="1753625" y="1474278"/>
              <a:ext cx="52558" cy="39964"/>
            </a:xfrm>
            <a:custGeom>
              <a:avLst/>
              <a:gdLst/>
              <a:ahLst/>
              <a:cxnLst/>
              <a:rect l="l" t="t" r="r" b="b"/>
              <a:pathLst>
                <a:path w="1302" h="990" extrusionOk="0">
                  <a:moveTo>
                    <a:pt x="122" y="0"/>
                  </a:moveTo>
                  <a:cubicBezTo>
                    <a:pt x="88" y="0"/>
                    <a:pt x="62" y="5"/>
                    <a:pt x="44" y="14"/>
                  </a:cubicBezTo>
                  <a:cubicBezTo>
                    <a:pt x="23" y="36"/>
                    <a:pt x="1" y="58"/>
                    <a:pt x="1" y="79"/>
                  </a:cubicBezTo>
                  <a:cubicBezTo>
                    <a:pt x="1" y="275"/>
                    <a:pt x="716" y="817"/>
                    <a:pt x="933" y="990"/>
                  </a:cubicBezTo>
                  <a:lnTo>
                    <a:pt x="977" y="990"/>
                  </a:lnTo>
                  <a:cubicBezTo>
                    <a:pt x="998" y="968"/>
                    <a:pt x="998" y="947"/>
                    <a:pt x="977" y="925"/>
                  </a:cubicBezTo>
                  <a:cubicBezTo>
                    <a:pt x="543" y="600"/>
                    <a:pt x="88" y="166"/>
                    <a:pt x="88" y="101"/>
                  </a:cubicBezTo>
                  <a:cubicBezTo>
                    <a:pt x="97" y="92"/>
                    <a:pt x="113" y="87"/>
                    <a:pt x="139" y="87"/>
                  </a:cubicBezTo>
                  <a:cubicBezTo>
                    <a:pt x="174" y="87"/>
                    <a:pt x="228" y="97"/>
                    <a:pt x="305" y="123"/>
                  </a:cubicBezTo>
                  <a:cubicBezTo>
                    <a:pt x="608" y="231"/>
                    <a:pt x="1128" y="535"/>
                    <a:pt x="1193" y="773"/>
                  </a:cubicBezTo>
                  <a:cubicBezTo>
                    <a:pt x="1215" y="795"/>
                    <a:pt x="1237" y="795"/>
                    <a:pt x="1258" y="795"/>
                  </a:cubicBezTo>
                  <a:cubicBezTo>
                    <a:pt x="1280" y="795"/>
                    <a:pt x="1302" y="751"/>
                    <a:pt x="1280" y="730"/>
                  </a:cubicBezTo>
                  <a:cubicBezTo>
                    <a:pt x="1193" y="470"/>
                    <a:pt x="673" y="144"/>
                    <a:pt x="326" y="36"/>
                  </a:cubicBezTo>
                  <a:cubicBezTo>
                    <a:pt x="237" y="11"/>
                    <a:pt x="171" y="0"/>
                    <a:pt x="1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4890;p83"/>
            <p:cNvSpPr/>
            <p:nvPr/>
          </p:nvSpPr>
          <p:spPr>
            <a:xfrm>
              <a:off x="1375544" y="1774209"/>
              <a:ext cx="273127" cy="373278"/>
            </a:xfrm>
            <a:custGeom>
              <a:avLst/>
              <a:gdLst/>
              <a:ahLst/>
              <a:cxnLst/>
              <a:rect l="l" t="t" r="r" b="b"/>
              <a:pathLst>
                <a:path w="6766" h="9247" extrusionOk="0">
                  <a:moveTo>
                    <a:pt x="1870" y="0"/>
                  </a:moveTo>
                  <a:cubicBezTo>
                    <a:pt x="684" y="0"/>
                    <a:pt x="108" y="2486"/>
                    <a:pt x="563" y="2486"/>
                  </a:cubicBezTo>
                  <a:cubicBezTo>
                    <a:pt x="583" y="2486"/>
                    <a:pt x="605" y="2481"/>
                    <a:pt x="630" y="2471"/>
                  </a:cubicBezTo>
                  <a:cubicBezTo>
                    <a:pt x="1237" y="2196"/>
                    <a:pt x="1313" y="1019"/>
                    <a:pt x="1786" y="1019"/>
                  </a:cubicBezTo>
                  <a:cubicBezTo>
                    <a:pt x="1837" y="1019"/>
                    <a:pt x="1892" y="1032"/>
                    <a:pt x="1952" y="1061"/>
                  </a:cubicBezTo>
                  <a:cubicBezTo>
                    <a:pt x="2516" y="1343"/>
                    <a:pt x="1" y="7544"/>
                    <a:pt x="2884" y="9018"/>
                  </a:cubicBezTo>
                  <a:cubicBezTo>
                    <a:pt x="3204" y="9180"/>
                    <a:pt x="3526" y="9247"/>
                    <a:pt x="3841" y="9247"/>
                  </a:cubicBezTo>
                  <a:cubicBezTo>
                    <a:pt x="5389" y="9247"/>
                    <a:pt x="6765" y="7631"/>
                    <a:pt x="6765" y="7631"/>
                  </a:cubicBezTo>
                  <a:lnTo>
                    <a:pt x="6288" y="6417"/>
                  </a:lnTo>
                  <a:cubicBezTo>
                    <a:pt x="6288" y="6417"/>
                    <a:pt x="5423" y="8088"/>
                    <a:pt x="4051" y="8088"/>
                  </a:cubicBezTo>
                  <a:cubicBezTo>
                    <a:pt x="3769" y="8088"/>
                    <a:pt x="3466" y="8017"/>
                    <a:pt x="3145" y="7847"/>
                  </a:cubicBezTo>
                  <a:cubicBezTo>
                    <a:pt x="1237" y="6828"/>
                    <a:pt x="3969" y="1365"/>
                    <a:pt x="2581" y="281"/>
                  </a:cubicBezTo>
                  <a:cubicBezTo>
                    <a:pt x="2325" y="84"/>
                    <a:pt x="2088" y="0"/>
                    <a:pt x="18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4891;p83"/>
            <p:cNvSpPr/>
            <p:nvPr/>
          </p:nvSpPr>
          <p:spPr>
            <a:xfrm>
              <a:off x="1834158" y="1648141"/>
              <a:ext cx="220608" cy="217339"/>
            </a:xfrm>
            <a:custGeom>
              <a:avLst/>
              <a:gdLst/>
              <a:ahLst/>
              <a:cxnLst/>
              <a:rect l="l" t="t" r="r" b="b"/>
              <a:pathLst>
                <a:path w="5465" h="5384" extrusionOk="0">
                  <a:moveTo>
                    <a:pt x="3274" y="0"/>
                  </a:moveTo>
                  <a:cubicBezTo>
                    <a:pt x="3274" y="0"/>
                    <a:pt x="3144" y="2732"/>
                    <a:pt x="2602" y="2819"/>
                  </a:cubicBezTo>
                  <a:cubicBezTo>
                    <a:pt x="2587" y="2821"/>
                    <a:pt x="2571" y="2822"/>
                    <a:pt x="2554" y="2822"/>
                  </a:cubicBezTo>
                  <a:cubicBezTo>
                    <a:pt x="2096" y="2822"/>
                    <a:pt x="1128" y="1995"/>
                    <a:pt x="1128" y="1995"/>
                  </a:cubicBezTo>
                  <a:cubicBezTo>
                    <a:pt x="1128" y="1995"/>
                    <a:pt x="1" y="4271"/>
                    <a:pt x="66" y="4445"/>
                  </a:cubicBezTo>
                  <a:cubicBezTo>
                    <a:pt x="142" y="4597"/>
                    <a:pt x="2421" y="5383"/>
                    <a:pt x="3360" y="5383"/>
                  </a:cubicBezTo>
                  <a:cubicBezTo>
                    <a:pt x="3491" y="5383"/>
                    <a:pt x="3596" y="5368"/>
                    <a:pt x="3665" y="5333"/>
                  </a:cubicBezTo>
                  <a:cubicBezTo>
                    <a:pt x="4228" y="5052"/>
                    <a:pt x="5356" y="1800"/>
                    <a:pt x="5421" y="1062"/>
                  </a:cubicBezTo>
                  <a:cubicBezTo>
                    <a:pt x="5464" y="347"/>
                    <a:pt x="3274" y="0"/>
                    <a:pt x="327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4892;p83"/>
            <p:cNvSpPr/>
            <p:nvPr/>
          </p:nvSpPr>
          <p:spPr>
            <a:xfrm>
              <a:off x="1975041" y="1674339"/>
              <a:ext cx="59946" cy="41013"/>
            </a:xfrm>
            <a:custGeom>
              <a:avLst/>
              <a:gdLst/>
              <a:ahLst/>
              <a:cxnLst/>
              <a:rect l="l" t="t" r="r" b="b"/>
              <a:pathLst>
                <a:path w="1485" h="1016" extrusionOk="0">
                  <a:moveTo>
                    <a:pt x="478" y="0"/>
                  </a:moveTo>
                  <a:cubicBezTo>
                    <a:pt x="178" y="0"/>
                    <a:pt x="0" y="220"/>
                    <a:pt x="435" y="717"/>
                  </a:cubicBezTo>
                  <a:cubicBezTo>
                    <a:pt x="626" y="925"/>
                    <a:pt x="837" y="1015"/>
                    <a:pt x="1017" y="1015"/>
                  </a:cubicBezTo>
                  <a:cubicBezTo>
                    <a:pt x="1286" y="1015"/>
                    <a:pt x="1484" y="812"/>
                    <a:pt x="1432" y="500"/>
                  </a:cubicBezTo>
                  <a:cubicBezTo>
                    <a:pt x="1372" y="20"/>
                    <a:pt x="647" y="1"/>
                    <a:pt x="536" y="1"/>
                  </a:cubicBezTo>
                  <a:cubicBezTo>
                    <a:pt x="527" y="1"/>
                    <a:pt x="522" y="1"/>
                    <a:pt x="522" y="1"/>
                  </a:cubicBezTo>
                  <a:cubicBezTo>
                    <a:pt x="507" y="1"/>
                    <a:pt x="492" y="0"/>
                    <a:pt x="47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4893;p83"/>
            <p:cNvSpPr/>
            <p:nvPr/>
          </p:nvSpPr>
          <p:spPr>
            <a:xfrm>
              <a:off x="1942666" y="1656093"/>
              <a:ext cx="36815" cy="28822"/>
            </a:xfrm>
            <a:custGeom>
              <a:avLst/>
              <a:gdLst/>
              <a:ahLst/>
              <a:cxnLst/>
              <a:rect l="l" t="t" r="r" b="b"/>
              <a:pathLst>
                <a:path w="912" h="714" extrusionOk="0">
                  <a:moveTo>
                    <a:pt x="252" y="1"/>
                  </a:moveTo>
                  <a:cubicBezTo>
                    <a:pt x="194" y="1"/>
                    <a:pt x="138" y="13"/>
                    <a:pt x="88" y="42"/>
                  </a:cubicBezTo>
                  <a:cubicBezTo>
                    <a:pt x="44" y="63"/>
                    <a:pt x="1" y="128"/>
                    <a:pt x="1" y="172"/>
                  </a:cubicBezTo>
                  <a:cubicBezTo>
                    <a:pt x="1" y="388"/>
                    <a:pt x="521" y="670"/>
                    <a:pt x="630" y="714"/>
                  </a:cubicBezTo>
                  <a:lnTo>
                    <a:pt x="651" y="714"/>
                  </a:lnTo>
                  <a:cubicBezTo>
                    <a:pt x="651" y="714"/>
                    <a:pt x="651" y="714"/>
                    <a:pt x="673" y="692"/>
                  </a:cubicBezTo>
                  <a:cubicBezTo>
                    <a:pt x="673" y="670"/>
                    <a:pt x="673" y="649"/>
                    <a:pt x="651" y="649"/>
                  </a:cubicBezTo>
                  <a:cubicBezTo>
                    <a:pt x="435" y="540"/>
                    <a:pt x="88" y="302"/>
                    <a:pt x="88" y="172"/>
                  </a:cubicBezTo>
                  <a:cubicBezTo>
                    <a:pt x="88" y="172"/>
                    <a:pt x="88" y="150"/>
                    <a:pt x="109" y="128"/>
                  </a:cubicBezTo>
                  <a:cubicBezTo>
                    <a:pt x="150" y="105"/>
                    <a:pt x="196" y="95"/>
                    <a:pt x="244" y="95"/>
                  </a:cubicBezTo>
                  <a:cubicBezTo>
                    <a:pt x="506" y="95"/>
                    <a:pt x="847" y="388"/>
                    <a:pt x="847" y="388"/>
                  </a:cubicBezTo>
                  <a:lnTo>
                    <a:pt x="890" y="388"/>
                  </a:lnTo>
                  <a:cubicBezTo>
                    <a:pt x="912" y="367"/>
                    <a:pt x="912" y="345"/>
                    <a:pt x="890" y="323"/>
                  </a:cubicBezTo>
                  <a:cubicBezTo>
                    <a:pt x="890" y="305"/>
                    <a:pt x="543" y="1"/>
                    <a:pt x="2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4894;p83"/>
            <p:cNvSpPr/>
            <p:nvPr/>
          </p:nvSpPr>
          <p:spPr>
            <a:xfrm>
              <a:off x="1986465" y="1612456"/>
              <a:ext cx="71773" cy="66324"/>
            </a:xfrm>
            <a:custGeom>
              <a:avLst/>
              <a:gdLst/>
              <a:ahLst/>
              <a:cxnLst/>
              <a:rect l="l" t="t" r="r" b="b"/>
              <a:pathLst>
                <a:path w="1778" h="1643" extrusionOk="0">
                  <a:moveTo>
                    <a:pt x="388" y="1"/>
                  </a:moveTo>
                  <a:cubicBezTo>
                    <a:pt x="369" y="1"/>
                    <a:pt x="347" y="6"/>
                    <a:pt x="325" y="17"/>
                  </a:cubicBezTo>
                  <a:cubicBezTo>
                    <a:pt x="108" y="125"/>
                    <a:pt x="22" y="992"/>
                    <a:pt x="0" y="1166"/>
                  </a:cubicBezTo>
                  <a:cubicBezTo>
                    <a:pt x="0" y="1188"/>
                    <a:pt x="0" y="1209"/>
                    <a:pt x="43" y="1209"/>
                  </a:cubicBezTo>
                  <a:cubicBezTo>
                    <a:pt x="65" y="1209"/>
                    <a:pt x="65" y="1188"/>
                    <a:pt x="87" y="1166"/>
                  </a:cubicBezTo>
                  <a:cubicBezTo>
                    <a:pt x="130" y="776"/>
                    <a:pt x="239" y="147"/>
                    <a:pt x="369" y="82"/>
                  </a:cubicBezTo>
                  <a:lnTo>
                    <a:pt x="390" y="82"/>
                  </a:lnTo>
                  <a:cubicBezTo>
                    <a:pt x="564" y="169"/>
                    <a:pt x="520" y="841"/>
                    <a:pt x="477" y="1231"/>
                  </a:cubicBezTo>
                  <a:cubicBezTo>
                    <a:pt x="477" y="1253"/>
                    <a:pt x="477" y="1274"/>
                    <a:pt x="499" y="1274"/>
                  </a:cubicBezTo>
                  <a:cubicBezTo>
                    <a:pt x="520" y="1274"/>
                    <a:pt x="542" y="1274"/>
                    <a:pt x="564" y="1253"/>
                  </a:cubicBezTo>
                  <a:cubicBezTo>
                    <a:pt x="737" y="689"/>
                    <a:pt x="954" y="212"/>
                    <a:pt x="1041" y="212"/>
                  </a:cubicBezTo>
                  <a:cubicBezTo>
                    <a:pt x="1149" y="342"/>
                    <a:pt x="1062" y="992"/>
                    <a:pt x="997" y="1383"/>
                  </a:cubicBezTo>
                  <a:cubicBezTo>
                    <a:pt x="997" y="1408"/>
                    <a:pt x="1020" y="1419"/>
                    <a:pt x="1042" y="1419"/>
                  </a:cubicBezTo>
                  <a:cubicBezTo>
                    <a:pt x="1059" y="1419"/>
                    <a:pt x="1075" y="1413"/>
                    <a:pt x="1084" y="1404"/>
                  </a:cubicBezTo>
                  <a:cubicBezTo>
                    <a:pt x="1236" y="927"/>
                    <a:pt x="1453" y="407"/>
                    <a:pt x="1539" y="407"/>
                  </a:cubicBezTo>
                  <a:cubicBezTo>
                    <a:pt x="1691" y="624"/>
                    <a:pt x="1453" y="1491"/>
                    <a:pt x="1388" y="1556"/>
                  </a:cubicBezTo>
                  <a:cubicBezTo>
                    <a:pt x="1366" y="1578"/>
                    <a:pt x="1366" y="1600"/>
                    <a:pt x="1388" y="1621"/>
                  </a:cubicBezTo>
                  <a:cubicBezTo>
                    <a:pt x="1388" y="1621"/>
                    <a:pt x="1409" y="1621"/>
                    <a:pt x="1409" y="1643"/>
                  </a:cubicBezTo>
                  <a:lnTo>
                    <a:pt x="1453" y="1643"/>
                  </a:lnTo>
                  <a:cubicBezTo>
                    <a:pt x="1561" y="1578"/>
                    <a:pt x="1778" y="624"/>
                    <a:pt x="1626" y="364"/>
                  </a:cubicBezTo>
                  <a:cubicBezTo>
                    <a:pt x="1604" y="320"/>
                    <a:pt x="1583" y="320"/>
                    <a:pt x="1539" y="320"/>
                  </a:cubicBezTo>
                  <a:cubicBezTo>
                    <a:pt x="1409" y="320"/>
                    <a:pt x="1257" y="667"/>
                    <a:pt x="1149" y="971"/>
                  </a:cubicBezTo>
                  <a:cubicBezTo>
                    <a:pt x="1171" y="667"/>
                    <a:pt x="1192" y="277"/>
                    <a:pt x="1106" y="169"/>
                  </a:cubicBezTo>
                  <a:cubicBezTo>
                    <a:pt x="1090" y="153"/>
                    <a:pt x="1064" y="138"/>
                    <a:pt x="1043" y="138"/>
                  </a:cubicBezTo>
                  <a:cubicBezTo>
                    <a:pt x="1034" y="138"/>
                    <a:pt x="1025" y="141"/>
                    <a:pt x="1019" y="147"/>
                  </a:cubicBezTo>
                  <a:cubicBezTo>
                    <a:pt x="889" y="169"/>
                    <a:pt x="715" y="559"/>
                    <a:pt x="585" y="884"/>
                  </a:cubicBezTo>
                  <a:cubicBezTo>
                    <a:pt x="607" y="559"/>
                    <a:pt x="607" y="104"/>
                    <a:pt x="434" y="17"/>
                  </a:cubicBezTo>
                  <a:cubicBezTo>
                    <a:pt x="423" y="6"/>
                    <a:pt x="407" y="1"/>
                    <a:pt x="3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4895;p83"/>
            <p:cNvSpPr/>
            <p:nvPr/>
          </p:nvSpPr>
          <p:spPr>
            <a:xfrm>
              <a:off x="1675756" y="1725647"/>
              <a:ext cx="128692" cy="20547"/>
            </a:xfrm>
            <a:custGeom>
              <a:avLst/>
              <a:gdLst/>
              <a:ahLst/>
              <a:cxnLst/>
              <a:rect l="l" t="t" r="r" b="b"/>
              <a:pathLst>
                <a:path w="3188" h="509" extrusionOk="0">
                  <a:moveTo>
                    <a:pt x="46" y="1"/>
                  </a:moveTo>
                  <a:cubicBezTo>
                    <a:pt x="31" y="1"/>
                    <a:pt x="16" y="16"/>
                    <a:pt x="0" y="31"/>
                  </a:cubicBezTo>
                  <a:cubicBezTo>
                    <a:pt x="0" y="53"/>
                    <a:pt x="0" y="75"/>
                    <a:pt x="22" y="75"/>
                  </a:cubicBezTo>
                  <a:cubicBezTo>
                    <a:pt x="586" y="357"/>
                    <a:pt x="1193" y="508"/>
                    <a:pt x="1800" y="508"/>
                  </a:cubicBezTo>
                  <a:cubicBezTo>
                    <a:pt x="2277" y="508"/>
                    <a:pt x="2732" y="400"/>
                    <a:pt x="3144" y="205"/>
                  </a:cubicBezTo>
                  <a:cubicBezTo>
                    <a:pt x="3166" y="183"/>
                    <a:pt x="3187" y="161"/>
                    <a:pt x="3166" y="140"/>
                  </a:cubicBezTo>
                  <a:cubicBezTo>
                    <a:pt x="3144" y="118"/>
                    <a:pt x="3122" y="118"/>
                    <a:pt x="3101" y="118"/>
                  </a:cubicBezTo>
                  <a:cubicBezTo>
                    <a:pt x="2673" y="342"/>
                    <a:pt x="2227" y="420"/>
                    <a:pt x="1813" y="420"/>
                  </a:cubicBezTo>
                  <a:cubicBezTo>
                    <a:pt x="863" y="420"/>
                    <a:pt x="81" y="10"/>
                    <a:pt x="65" y="10"/>
                  </a:cubicBezTo>
                  <a:cubicBezTo>
                    <a:pt x="59" y="3"/>
                    <a:pt x="53" y="1"/>
                    <a:pt x="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4896;p83"/>
            <p:cNvSpPr/>
            <p:nvPr/>
          </p:nvSpPr>
          <p:spPr>
            <a:xfrm>
              <a:off x="1836782" y="1722498"/>
              <a:ext cx="74438" cy="70239"/>
            </a:xfrm>
            <a:custGeom>
              <a:avLst/>
              <a:gdLst/>
              <a:ahLst/>
              <a:cxnLst/>
              <a:rect l="l" t="t" r="r" b="b"/>
              <a:pathLst>
                <a:path w="1844" h="1740" extrusionOk="0">
                  <a:moveTo>
                    <a:pt x="933" y="1"/>
                  </a:moveTo>
                  <a:cubicBezTo>
                    <a:pt x="933" y="1"/>
                    <a:pt x="1" y="174"/>
                    <a:pt x="196" y="565"/>
                  </a:cubicBezTo>
                  <a:cubicBezTo>
                    <a:pt x="302" y="788"/>
                    <a:pt x="555" y="839"/>
                    <a:pt x="764" y="839"/>
                  </a:cubicBezTo>
                  <a:cubicBezTo>
                    <a:pt x="940" y="839"/>
                    <a:pt x="1085" y="803"/>
                    <a:pt x="1085" y="803"/>
                  </a:cubicBezTo>
                  <a:lnTo>
                    <a:pt x="1085" y="803"/>
                  </a:lnTo>
                  <a:cubicBezTo>
                    <a:pt x="1085" y="803"/>
                    <a:pt x="947" y="1739"/>
                    <a:pt x="1213" y="1739"/>
                  </a:cubicBezTo>
                  <a:cubicBezTo>
                    <a:pt x="1263" y="1739"/>
                    <a:pt x="1327" y="1706"/>
                    <a:pt x="1410" y="1627"/>
                  </a:cubicBezTo>
                  <a:cubicBezTo>
                    <a:pt x="1757" y="1345"/>
                    <a:pt x="1843" y="868"/>
                    <a:pt x="1648" y="478"/>
                  </a:cubicBezTo>
                  <a:cubicBezTo>
                    <a:pt x="1432" y="304"/>
                    <a:pt x="1193" y="131"/>
                    <a:pt x="93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4897;p83"/>
            <p:cNvSpPr/>
            <p:nvPr/>
          </p:nvSpPr>
          <p:spPr>
            <a:xfrm>
              <a:off x="1823663" y="1770656"/>
              <a:ext cx="65436" cy="60067"/>
            </a:xfrm>
            <a:custGeom>
              <a:avLst/>
              <a:gdLst/>
              <a:ahLst/>
              <a:cxnLst/>
              <a:rect l="l" t="t" r="r" b="b"/>
              <a:pathLst>
                <a:path w="1621" h="1488" extrusionOk="0">
                  <a:moveTo>
                    <a:pt x="768" y="0"/>
                  </a:moveTo>
                  <a:cubicBezTo>
                    <a:pt x="567" y="0"/>
                    <a:pt x="673" y="564"/>
                    <a:pt x="673" y="564"/>
                  </a:cubicBezTo>
                  <a:cubicBezTo>
                    <a:pt x="673" y="564"/>
                    <a:pt x="489" y="501"/>
                    <a:pt x="317" y="501"/>
                  </a:cubicBezTo>
                  <a:cubicBezTo>
                    <a:pt x="170" y="501"/>
                    <a:pt x="32" y="546"/>
                    <a:pt x="22" y="716"/>
                  </a:cubicBezTo>
                  <a:cubicBezTo>
                    <a:pt x="0" y="1063"/>
                    <a:pt x="1041" y="1453"/>
                    <a:pt x="1041" y="1453"/>
                  </a:cubicBezTo>
                  <a:cubicBezTo>
                    <a:pt x="1097" y="1476"/>
                    <a:pt x="1145" y="1487"/>
                    <a:pt x="1184" y="1487"/>
                  </a:cubicBezTo>
                  <a:cubicBezTo>
                    <a:pt x="1621" y="1487"/>
                    <a:pt x="1124" y="181"/>
                    <a:pt x="846" y="22"/>
                  </a:cubicBezTo>
                  <a:cubicBezTo>
                    <a:pt x="816" y="7"/>
                    <a:pt x="790" y="0"/>
                    <a:pt x="76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4898;p83"/>
            <p:cNvSpPr/>
            <p:nvPr/>
          </p:nvSpPr>
          <p:spPr>
            <a:xfrm>
              <a:off x="1640758" y="2013063"/>
              <a:ext cx="65234" cy="59381"/>
            </a:xfrm>
            <a:custGeom>
              <a:avLst/>
              <a:gdLst/>
              <a:ahLst/>
              <a:cxnLst/>
              <a:rect l="l" t="t" r="r" b="b"/>
              <a:pathLst>
                <a:path w="1616" h="1471" extrusionOk="0">
                  <a:moveTo>
                    <a:pt x="769" y="1"/>
                  </a:moveTo>
                  <a:cubicBezTo>
                    <a:pt x="571" y="1"/>
                    <a:pt x="694" y="565"/>
                    <a:pt x="694" y="565"/>
                  </a:cubicBezTo>
                  <a:cubicBezTo>
                    <a:pt x="694" y="565"/>
                    <a:pt x="493" y="498"/>
                    <a:pt x="311" y="498"/>
                  </a:cubicBezTo>
                  <a:cubicBezTo>
                    <a:pt x="165" y="498"/>
                    <a:pt x="32" y="540"/>
                    <a:pt x="22" y="695"/>
                  </a:cubicBezTo>
                  <a:cubicBezTo>
                    <a:pt x="0" y="1063"/>
                    <a:pt x="1041" y="1432"/>
                    <a:pt x="1041" y="1432"/>
                  </a:cubicBezTo>
                  <a:cubicBezTo>
                    <a:pt x="1100" y="1459"/>
                    <a:pt x="1150" y="1471"/>
                    <a:pt x="1191" y="1471"/>
                  </a:cubicBezTo>
                  <a:cubicBezTo>
                    <a:pt x="1616" y="1471"/>
                    <a:pt x="1122" y="161"/>
                    <a:pt x="846" y="23"/>
                  </a:cubicBezTo>
                  <a:cubicBezTo>
                    <a:pt x="816" y="8"/>
                    <a:pt x="790" y="1"/>
                    <a:pt x="76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4899;p83"/>
            <p:cNvSpPr/>
            <p:nvPr/>
          </p:nvSpPr>
          <p:spPr>
            <a:xfrm>
              <a:off x="1635510" y="1671554"/>
              <a:ext cx="59340" cy="46665"/>
            </a:xfrm>
            <a:custGeom>
              <a:avLst/>
              <a:gdLst/>
              <a:ahLst/>
              <a:cxnLst/>
              <a:rect l="l" t="t" r="r" b="b"/>
              <a:pathLst>
                <a:path w="1470" h="1156" extrusionOk="0">
                  <a:moveTo>
                    <a:pt x="420" y="1"/>
                  </a:moveTo>
                  <a:cubicBezTo>
                    <a:pt x="410" y="1"/>
                    <a:pt x="400" y="2"/>
                    <a:pt x="390" y="5"/>
                  </a:cubicBezTo>
                  <a:cubicBezTo>
                    <a:pt x="0" y="114"/>
                    <a:pt x="217" y="613"/>
                    <a:pt x="217" y="613"/>
                  </a:cubicBezTo>
                  <a:cubicBezTo>
                    <a:pt x="282" y="851"/>
                    <a:pt x="434" y="1024"/>
                    <a:pt x="651" y="1155"/>
                  </a:cubicBezTo>
                  <a:cubicBezTo>
                    <a:pt x="653" y="1155"/>
                    <a:pt x="656" y="1155"/>
                    <a:pt x="660" y="1155"/>
                  </a:cubicBezTo>
                  <a:cubicBezTo>
                    <a:pt x="795" y="1155"/>
                    <a:pt x="1470" y="759"/>
                    <a:pt x="1301" y="547"/>
                  </a:cubicBezTo>
                  <a:cubicBezTo>
                    <a:pt x="1243" y="475"/>
                    <a:pt x="1164" y="451"/>
                    <a:pt x="1083" y="451"/>
                  </a:cubicBezTo>
                  <a:cubicBezTo>
                    <a:pt x="923" y="451"/>
                    <a:pt x="759" y="547"/>
                    <a:pt x="759" y="547"/>
                  </a:cubicBezTo>
                  <a:cubicBezTo>
                    <a:pt x="759" y="547"/>
                    <a:pt x="603" y="1"/>
                    <a:pt x="42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4900;p83"/>
            <p:cNvSpPr/>
            <p:nvPr/>
          </p:nvSpPr>
          <p:spPr>
            <a:xfrm>
              <a:off x="1647459" y="1631429"/>
              <a:ext cx="49329" cy="32375"/>
            </a:xfrm>
            <a:custGeom>
              <a:avLst/>
              <a:gdLst/>
              <a:ahLst/>
              <a:cxnLst/>
              <a:rect l="l" t="t" r="r" b="b"/>
              <a:pathLst>
                <a:path w="1222" h="802" extrusionOk="0">
                  <a:moveTo>
                    <a:pt x="806" y="0"/>
                  </a:moveTo>
                  <a:cubicBezTo>
                    <a:pt x="480" y="0"/>
                    <a:pt x="0" y="783"/>
                    <a:pt x="550" y="783"/>
                  </a:cubicBezTo>
                  <a:cubicBezTo>
                    <a:pt x="550" y="783"/>
                    <a:pt x="679" y="802"/>
                    <a:pt x="821" y="802"/>
                  </a:cubicBezTo>
                  <a:cubicBezTo>
                    <a:pt x="981" y="802"/>
                    <a:pt x="1155" y="778"/>
                    <a:pt x="1178" y="674"/>
                  </a:cubicBezTo>
                  <a:cubicBezTo>
                    <a:pt x="1222" y="457"/>
                    <a:pt x="701" y="436"/>
                    <a:pt x="701" y="436"/>
                  </a:cubicBezTo>
                  <a:cubicBezTo>
                    <a:pt x="701" y="436"/>
                    <a:pt x="1178" y="46"/>
                    <a:pt x="831" y="2"/>
                  </a:cubicBezTo>
                  <a:cubicBezTo>
                    <a:pt x="823" y="1"/>
                    <a:pt x="815" y="0"/>
                    <a:pt x="8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4901;p83"/>
            <p:cNvSpPr/>
            <p:nvPr/>
          </p:nvSpPr>
          <p:spPr>
            <a:xfrm>
              <a:off x="1791288" y="1525787"/>
              <a:ext cx="41659" cy="26199"/>
            </a:xfrm>
            <a:custGeom>
              <a:avLst/>
              <a:gdLst/>
              <a:ahLst/>
              <a:cxnLst/>
              <a:rect l="l" t="t" r="r" b="b"/>
              <a:pathLst>
                <a:path w="1032" h="649" extrusionOk="0">
                  <a:moveTo>
                    <a:pt x="286" y="0"/>
                  </a:moveTo>
                  <a:cubicBezTo>
                    <a:pt x="246" y="0"/>
                    <a:pt x="214" y="11"/>
                    <a:pt x="195" y="39"/>
                  </a:cubicBezTo>
                  <a:cubicBezTo>
                    <a:pt x="87" y="169"/>
                    <a:pt x="456" y="343"/>
                    <a:pt x="456" y="343"/>
                  </a:cubicBezTo>
                  <a:cubicBezTo>
                    <a:pt x="456" y="343"/>
                    <a:pt x="0" y="473"/>
                    <a:pt x="217" y="625"/>
                  </a:cubicBezTo>
                  <a:cubicBezTo>
                    <a:pt x="245" y="641"/>
                    <a:pt x="279" y="649"/>
                    <a:pt x="318" y="649"/>
                  </a:cubicBezTo>
                  <a:cubicBezTo>
                    <a:pt x="582" y="649"/>
                    <a:pt x="1032" y="299"/>
                    <a:pt x="672" y="148"/>
                  </a:cubicBezTo>
                  <a:cubicBezTo>
                    <a:pt x="672" y="148"/>
                    <a:pt x="431" y="0"/>
                    <a:pt x="28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4902;p83"/>
            <p:cNvSpPr/>
            <p:nvPr/>
          </p:nvSpPr>
          <p:spPr>
            <a:xfrm>
              <a:off x="1619444" y="1635829"/>
              <a:ext cx="27450" cy="27692"/>
            </a:xfrm>
            <a:custGeom>
              <a:avLst/>
              <a:gdLst/>
              <a:ahLst/>
              <a:cxnLst/>
              <a:rect l="l" t="t" r="r" b="b"/>
              <a:pathLst>
                <a:path w="680" h="686" extrusionOk="0">
                  <a:moveTo>
                    <a:pt x="517" y="1"/>
                  </a:moveTo>
                  <a:cubicBezTo>
                    <a:pt x="375" y="1"/>
                    <a:pt x="355" y="392"/>
                    <a:pt x="355" y="392"/>
                  </a:cubicBezTo>
                  <a:cubicBezTo>
                    <a:pt x="355" y="392"/>
                    <a:pt x="189" y="190"/>
                    <a:pt x="94" y="190"/>
                  </a:cubicBezTo>
                  <a:cubicBezTo>
                    <a:pt x="60" y="190"/>
                    <a:pt x="35" y="216"/>
                    <a:pt x="30" y="283"/>
                  </a:cubicBezTo>
                  <a:cubicBezTo>
                    <a:pt x="0" y="459"/>
                    <a:pt x="288" y="685"/>
                    <a:pt x="478" y="685"/>
                  </a:cubicBezTo>
                  <a:cubicBezTo>
                    <a:pt x="569" y="685"/>
                    <a:pt x="637" y="633"/>
                    <a:pt x="637" y="500"/>
                  </a:cubicBezTo>
                  <a:cubicBezTo>
                    <a:pt x="637" y="500"/>
                    <a:pt x="680" y="45"/>
                    <a:pt x="528" y="2"/>
                  </a:cubicBezTo>
                  <a:cubicBezTo>
                    <a:pt x="524" y="1"/>
                    <a:pt x="520" y="1"/>
                    <a:pt x="51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4903;p83"/>
            <p:cNvSpPr/>
            <p:nvPr/>
          </p:nvSpPr>
          <p:spPr>
            <a:xfrm>
              <a:off x="1826287" y="1528209"/>
              <a:ext cx="39197" cy="52034"/>
            </a:xfrm>
            <a:custGeom>
              <a:avLst/>
              <a:gdLst/>
              <a:ahLst/>
              <a:cxnLst/>
              <a:rect l="l" t="t" r="r" b="b"/>
              <a:pathLst>
                <a:path w="971" h="1289" extrusionOk="0">
                  <a:moveTo>
                    <a:pt x="412" y="1"/>
                  </a:moveTo>
                  <a:cubicBezTo>
                    <a:pt x="412" y="1"/>
                    <a:pt x="0" y="261"/>
                    <a:pt x="66" y="543"/>
                  </a:cubicBezTo>
                  <a:cubicBezTo>
                    <a:pt x="91" y="661"/>
                    <a:pt x="172" y="697"/>
                    <a:pt x="261" y="697"/>
                  </a:cubicBezTo>
                  <a:cubicBezTo>
                    <a:pt x="402" y="697"/>
                    <a:pt x="564" y="608"/>
                    <a:pt x="564" y="608"/>
                  </a:cubicBezTo>
                  <a:lnTo>
                    <a:pt x="564" y="608"/>
                  </a:lnTo>
                  <a:cubicBezTo>
                    <a:pt x="564" y="608"/>
                    <a:pt x="304" y="1107"/>
                    <a:pt x="477" y="1237"/>
                  </a:cubicBezTo>
                  <a:cubicBezTo>
                    <a:pt x="517" y="1271"/>
                    <a:pt x="571" y="1289"/>
                    <a:pt x="628" y="1289"/>
                  </a:cubicBezTo>
                  <a:cubicBezTo>
                    <a:pt x="786" y="1289"/>
                    <a:pt x="970" y="1150"/>
                    <a:pt x="954" y="846"/>
                  </a:cubicBezTo>
                  <a:cubicBezTo>
                    <a:pt x="933" y="456"/>
                    <a:pt x="412" y="1"/>
                    <a:pt x="41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4904;p83"/>
            <p:cNvSpPr/>
            <p:nvPr/>
          </p:nvSpPr>
          <p:spPr>
            <a:xfrm>
              <a:off x="1661022" y="1757133"/>
              <a:ext cx="59744" cy="48764"/>
            </a:xfrm>
            <a:custGeom>
              <a:avLst/>
              <a:gdLst/>
              <a:ahLst/>
              <a:cxnLst/>
              <a:rect l="l" t="t" r="r" b="b"/>
              <a:pathLst>
                <a:path w="1480" h="1208" extrusionOk="0">
                  <a:moveTo>
                    <a:pt x="876" y="0"/>
                  </a:moveTo>
                  <a:cubicBezTo>
                    <a:pt x="599" y="0"/>
                    <a:pt x="62" y="986"/>
                    <a:pt x="62" y="986"/>
                  </a:cubicBezTo>
                  <a:cubicBezTo>
                    <a:pt x="1" y="1149"/>
                    <a:pt x="118" y="1207"/>
                    <a:pt x="306" y="1207"/>
                  </a:cubicBezTo>
                  <a:cubicBezTo>
                    <a:pt x="721" y="1207"/>
                    <a:pt x="1479" y="923"/>
                    <a:pt x="1449" y="834"/>
                  </a:cubicBezTo>
                  <a:cubicBezTo>
                    <a:pt x="1406" y="704"/>
                    <a:pt x="972" y="682"/>
                    <a:pt x="972" y="682"/>
                  </a:cubicBezTo>
                  <a:cubicBezTo>
                    <a:pt x="972" y="682"/>
                    <a:pt x="1189" y="249"/>
                    <a:pt x="951" y="32"/>
                  </a:cubicBezTo>
                  <a:cubicBezTo>
                    <a:pt x="929" y="10"/>
                    <a:pt x="904" y="0"/>
                    <a:pt x="87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4905;p83"/>
            <p:cNvSpPr/>
            <p:nvPr/>
          </p:nvSpPr>
          <p:spPr>
            <a:xfrm>
              <a:off x="1631110" y="1718865"/>
              <a:ext cx="46261" cy="58089"/>
            </a:xfrm>
            <a:custGeom>
              <a:avLst/>
              <a:gdLst/>
              <a:ahLst/>
              <a:cxnLst/>
              <a:rect l="l" t="t" r="r" b="b"/>
              <a:pathLst>
                <a:path w="1146" h="1439" extrusionOk="0">
                  <a:moveTo>
                    <a:pt x="445" y="0"/>
                  </a:moveTo>
                  <a:cubicBezTo>
                    <a:pt x="441" y="0"/>
                    <a:pt x="437" y="2"/>
                    <a:pt x="434" y="4"/>
                  </a:cubicBezTo>
                  <a:cubicBezTo>
                    <a:pt x="369" y="69"/>
                    <a:pt x="109" y="503"/>
                    <a:pt x="109" y="503"/>
                  </a:cubicBezTo>
                  <a:cubicBezTo>
                    <a:pt x="109" y="503"/>
                    <a:pt x="1" y="1153"/>
                    <a:pt x="196" y="1392"/>
                  </a:cubicBezTo>
                  <a:cubicBezTo>
                    <a:pt x="225" y="1424"/>
                    <a:pt x="253" y="1438"/>
                    <a:pt x="278" y="1438"/>
                  </a:cubicBezTo>
                  <a:cubicBezTo>
                    <a:pt x="440" y="1438"/>
                    <a:pt x="521" y="871"/>
                    <a:pt x="521" y="871"/>
                  </a:cubicBezTo>
                  <a:cubicBezTo>
                    <a:pt x="521" y="871"/>
                    <a:pt x="736" y="1146"/>
                    <a:pt x="900" y="1146"/>
                  </a:cubicBezTo>
                  <a:cubicBezTo>
                    <a:pt x="957" y="1146"/>
                    <a:pt x="1008" y="1113"/>
                    <a:pt x="1041" y="1023"/>
                  </a:cubicBezTo>
                  <a:cubicBezTo>
                    <a:pt x="1145" y="711"/>
                    <a:pt x="551" y="0"/>
                    <a:pt x="44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4906;p83"/>
            <p:cNvSpPr/>
            <p:nvPr/>
          </p:nvSpPr>
          <p:spPr>
            <a:xfrm>
              <a:off x="1780793" y="1733882"/>
              <a:ext cx="58654" cy="48360"/>
            </a:xfrm>
            <a:custGeom>
              <a:avLst/>
              <a:gdLst/>
              <a:ahLst/>
              <a:cxnLst/>
              <a:rect l="l" t="t" r="r" b="b"/>
              <a:pathLst>
                <a:path w="1453" h="1198" extrusionOk="0">
                  <a:moveTo>
                    <a:pt x="911" y="1"/>
                  </a:moveTo>
                  <a:lnTo>
                    <a:pt x="434" y="196"/>
                  </a:lnTo>
                  <a:cubicBezTo>
                    <a:pt x="434" y="196"/>
                    <a:pt x="0" y="1150"/>
                    <a:pt x="325" y="1193"/>
                  </a:cubicBezTo>
                  <a:cubicBezTo>
                    <a:pt x="341" y="1196"/>
                    <a:pt x="356" y="1198"/>
                    <a:pt x="370" y="1198"/>
                  </a:cubicBezTo>
                  <a:cubicBezTo>
                    <a:pt x="644" y="1198"/>
                    <a:pt x="585" y="630"/>
                    <a:pt x="585" y="630"/>
                  </a:cubicBezTo>
                  <a:lnTo>
                    <a:pt x="585" y="630"/>
                  </a:lnTo>
                  <a:cubicBezTo>
                    <a:pt x="585" y="630"/>
                    <a:pt x="846" y="1033"/>
                    <a:pt x="1064" y="1033"/>
                  </a:cubicBezTo>
                  <a:cubicBezTo>
                    <a:pt x="1127" y="1033"/>
                    <a:pt x="1187" y="999"/>
                    <a:pt x="1236" y="911"/>
                  </a:cubicBezTo>
                  <a:cubicBezTo>
                    <a:pt x="1453" y="499"/>
                    <a:pt x="911" y="1"/>
                    <a:pt x="91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4907;p83"/>
            <p:cNvSpPr/>
            <p:nvPr/>
          </p:nvSpPr>
          <p:spPr>
            <a:xfrm>
              <a:off x="1919051" y="1802668"/>
              <a:ext cx="19296" cy="65153"/>
            </a:xfrm>
            <a:custGeom>
              <a:avLst/>
              <a:gdLst/>
              <a:ahLst/>
              <a:cxnLst/>
              <a:rect l="l" t="t" r="r" b="b"/>
              <a:pathLst>
                <a:path w="478" h="1614" extrusionOk="0">
                  <a:moveTo>
                    <a:pt x="41" y="1"/>
                  </a:moveTo>
                  <a:cubicBezTo>
                    <a:pt x="35" y="1"/>
                    <a:pt x="29" y="3"/>
                    <a:pt x="22" y="10"/>
                  </a:cubicBezTo>
                  <a:cubicBezTo>
                    <a:pt x="1" y="31"/>
                    <a:pt x="1" y="53"/>
                    <a:pt x="22" y="75"/>
                  </a:cubicBezTo>
                  <a:cubicBezTo>
                    <a:pt x="261" y="530"/>
                    <a:pt x="391" y="1050"/>
                    <a:pt x="391" y="1571"/>
                  </a:cubicBezTo>
                  <a:cubicBezTo>
                    <a:pt x="391" y="1592"/>
                    <a:pt x="413" y="1614"/>
                    <a:pt x="434" y="1614"/>
                  </a:cubicBezTo>
                  <a:cubicBezTo>
                    <a:pt x="456" y="1592"/>
                    <a:pt x="456" y="1571"/>
                    <a:pt x="456" y="1549"/>
                  </a:cubicBezTo>
                  <a:cubicBezTo>
                    <a:pt x="478" y="1029"/>
                    <a:pt x="326" y="487"/>
                    <a:pt x="87" y="31"/>
                  </a:cubicBezTo>
                  <a:cubicBezTo>
                    <a:pt x="72" y="16"/>
                    <a:pt x="57" y="1"/>
                    <a:pt x="41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4908;p83"/>
            <p:cNvSpPr/>
            <p:nvPr/>
          </p:nvSpPr>
          <p:spPr>
            <a:xfrm>
              <a:off x="1949690" y="1801093"/>
              <a:ext cx="49935" cy="60632"/>
            </a:xfrm>
            <a:custGeom>
              <a:avLst/>
              <a:gdLst/>
              <a:ahLst/>
              <a:cxnLst/>
              <a:rect l="l" t="t" r="r" b="b"/>
              <a:pathLst>
                <a:path w="1237" h="1502" extrusionOk="0">
                  <a:moveTo>
                    <a:pt x="873" y="1"/>
                  </a:moveTo>
                  <a:cubicBezTo>
                    <a:pt x="623" y="1"/>
                    <a:pt x="781" y="634"/>
                    <a:pt x="781" y="634"/>
                  </a:cubicBezTo>
                  <a:cubicBezTo>
                    <a:pt x="781" y="634"/>
                    <a:pt x="414" y="368"/>
                    <a:pt x="212" y="368"/>
                  </a:cubicBezTo>
                  <a:cubicBezTo>
                    <a:pt x="149" y="368"/>
                    <a:pt x="103" y="394"/>
                    <a:pt x="87" y="460"/>
                  </a:cubicBezTo>
                  <a:cubicBezTo>
                    <a:pt x="0" y="742"/>
                    <a:pt x="824" y="1501"/>
                    <a:pt x="824" y="1501"/>
                  </a:cubicBezTo>
                  <a:cubicBezTo>
                    <a:pt x="954" y="1479"/>
                    <a:pt x="1193" y="1133"/>
                    <a:pt x="1215" y="1024"/>
                  </a:cubicBezTo>
                  <a:cubicBezTo>
                    <a:pt x="1236" y="916"/>
                    <a:pt x="1236" y="70"/>
                    <a:pt x="911" y="5"/>
                  </a:cubicBezTo>
                  <a:cubicBezTo>
                    <a:pt x="897" y="2"/>
                    <a:pt x="885" y="1"/>
                    <a:pt x="87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4909;p83"/>
            <p:cNvSpPr/>
            <p:nvPr/>
          </p:nvSpPr>
          <p:spPr>
            <a:xfrm>
              <a:off x="1944442" y="1737434"/>
              <a:ext cx="61803" cy="54052"/>
            </a:xfrm>
            <a:custGeom>
              <a:avLst/>
              <a:gdLst/>
              <a:ahLst/>
              <a:cxnLst/>
              <a:rect l="l" t="t" r="r" b="b"/>
              <a:pathLst>
                <a:path w="1531" h="1339" extrusionOk="0">
                  <a:moveTo>
                    <a:pt x="615" y="1"/>
                  </a:moveTo>
                  <a:cubicBezTo>
                    <a:pt x="592" y="1"/>
                    <a:pt x="574" y="14"/>
                    <a:pt x="564" y="43"/>
                  </a:cubicBezTo>
                  <a:cubicBezTo>
                    <a:pt x="564" y="43"/>
                    <a:pt x="0" y="1127"/>
                    <a:pt x="304" y="1170"/>
                  </a:cubicBezTo>
                  <a:cubicBezTo>
                    <a:pt x="324" y="1175"/>
                    <a:pt x="344" y="1177"/>
                    <a:pt x="362" y="1177"/>
                  </a:cubicBezTo>
                  <a:cubicBezTo>
                    <a:pt x="624" y="1177"/>
                    <a:pt x="737" y="780"/>
                    <a:pt x="737" y="780"/>
                  </a:cubicBezTo>
                  <a:cubicBezTo>
                    <a:pt x="737" y="780"/>
                    <a:pt x="882" y="1339"/>
                    <a:pt x="1154" y="1339"/>
                  </a:cubicBezTo>
                  <a:cubicBezTo>
                    <a:pt x="1180" y="1339"/>
                    <a:pt x="1207" y="1333"/>
                    <a:pt x="1236" y="1322"/>
                  </a:cubicBezTo>
                  <a:cubicBezTo>
                    <a:pt x="1530" y="1185"/>
                    <a:pt x="831" y="1"/>
                    <a:pt x="61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910;p83"/>
            <p:cNvSpPr/>
            <p:nvPr/>
          </p:nvSpPr>
          <p:spPr>
            <a:xfrm>
              <a:off x="2003944" y="1753137"/>
              <a:ext cx="30679" cy="39439"/>
            </a:xfrm>
            <a:custGeom>
              <a:avLst/>
              <a:gdLst/>
              <a:ahLst/>
              <a:cxnLst/>
              <a:rect l="l" t="t" r="r" b="b"/>
              <a:pathLst>
                <a:path w="760" h="977" extrusionOk="0">
                  <a:moveTo>
                    <a:pt x="759" y="1"/>
                  </a:moveTo>
                  <a:lnTo>
                    <a:pt x="759" y="1"/>
                  </a:lnTo>
                  <a:cubicBezTo>
                    <a:pt x="759" y="1"/>
                    <a:pt x="87" y="174"/>
                    <a:pt x="44" y="369"/>
                  </a:cubicBezTo>
                  <a:cubicBezTo>
                    <a:pt x="22" y="586"/>
                    <a:pt x="369" y="586"/>
                    <a:pt x="369" y="586"/>
                  </a:cubicBezTo>
                  <a:cubicBezTo>
                    <a:pt x="369" y="586"/>
                    <a:pt x="1" y="716"/>
                    <a:pt x="87" y="911"/>
                  </a:cubicBezTo>
                  <a:cubicBezTo>
                    <a:pt x="108" y="959"/>
                    <a:pt x="145" y="977"/>
                    <a:pt x="188" y="977"/>
                  </a:cubicBezTo>
                  <a:cubicBezTo>
                    <a:pt x="322" y="977"/>
                    <a:pt x="521" y="803"/>
                    <a:pt x="521" y="803"/>
                  </a:cubicBezTo>
                  <a:cubicBezTo>
                    <a:pt x="629" y="543"/>
                    <a:pt x="694" y="283"/>
                    <a:pt x="75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911;p83"/>
            <p:cNvSpPr/>
            <p:nvPr/>
          </p:nvSpPr>
          <p:spPr>
            <a:xfrm>
              <a:off x="1877231" y="1826646"/>
              <a:ext cx="54294" cy="55909"/>
            </a:xfrm>
            <a:custGeom>
              <a:avLst/>
              <a:gdLst/>
              <a:ahLst/>
              <a:cxnLst/>
              <a:rect l="l" t="t" r="r" b="b"/>
              <a:pathLst>
                <a:path w="1345" h="1385" extrusionOk="0">
                  <a:moveTo>
                    <a:pt x="528" y="0"/>
                  </a:moveTo>
                  <a:cubicBezTo>
                    <a:pt x="524" y="0"/>
                    <a:pt x="520" y="1"/>
                    <a:pt x="516" y="1"/>
                  </a:cubicBezTo>
                  <a:cubicBezTo>
                    <a:pt x="234" y="23"/>
                    <a:pt x="39" y="1193"/>
                    <a:pt x="39" y="1193"/>
                  </a:cubicBezTo>
                  <a:cubicBezTo>
                    <a:pt x="1" y="1331"/>
                    <a:pt x="60" y="1384"/>
                    <a:pt x="170" y="1384"/>
                  </a:cubicBezTo>
                  <a:cubicBezTo>
                    <a:pt x="496" y="1384"/>
                    <a:pt x="1270" y="916"/>
                    <a:pt x="1318" y="738"/>
                  </a:cubicBezTo>
                  <a:cubicBezTo>
                    <a:pt x="1344" y="634"/>
                    <a:pt x="1266" y="603"/>
                    <a:pt x="1163" y="603"/>
                  </a:cubicBezTo>
                  <a:cubicBezTo>
                    <a:pt x="1009" y="603"/>
                    <a:pt x="798" y="673"/>
                    <a:pt x="798" y="673"/>
                  </a:cubicBezTo>
                  <a:cubicBezTo>
                    <a:pt x="798" y="673"/>
                    <a:pt x="777" y="0"/>
                    <a:pt x="52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912;p83"/>
            <p:cNvSpPr/>
            <p:nvPr/>
          </p:nvSpPr>
          <p:spPr>
            <a:xfrm>
              <a:off x="1849660" y="2055287"/>
              <a:ext cx="56313" cy="55546"/>
            </a:xfrm>
            <a:custGeom>
              <a:avLst/>
              <a:gdLst/>
              <a:ahLst/>
              <a:cxnLst/>
              <a:rect l="l" t="t" r="r" b="b"/>
              <a:pathLst>
                <a:path w="1395" h="1376" extrusionOk="0">
                  <a:moveTo>
                    <a:pt x="666" y="0"/>
                  </a:moveTo>
                  <a:cubicBezTo>
                    <a:pt x="400" y="0"/>
                    <a:pt x="1" y="1092"/>
                    <a:pt x="94" y="1296"/>
                  </a:cubicBezTo>
                  <a:cubicBezTo>
                    <a:pt x="113" y="1339"/>
                    <a:pt x="140" y="1357"/>
                    <a:pt x="170" y="1357"/>
                  </a:cubicBezTo>
                  <a:cubicBezTo>
                    <a:pt x="309" y="1357"/>
                    <a:pt x="527" y="993"/>
                    <a:pt x="527" y="993"/>
                  </a:cubicBezTo>
                  <a:cubicBezTo>
                    <a:pt x="527" y="993"/>
                    <a:pt x="862" y="1375"/>
                    <a:pt x="1080" y="1375"/>
                  </a:cubicBezTo>
                  <a:cubicBezTo>
                    <a:pt x="1117" y="1375"/>
                    <a:pt x="1150" y="1364"/>
                    <a:pt x="1178" y="1340"/>
                  </a:cubicBezTo>
                  <a:cubicBezTo>
                    <a:pt x="1394" y="1145"/>
                    <a:pt x="787" y="104"/>
                    <a:pt x="787" y="104"/>
                  </a:cubicBezTo>
                  <a:cubicBezTo>
                    <a:pt x="753" y="32"/>
                    <a:pt x="711" y="0"/>
                    <a:pt x="66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913;p83"/>
            <p:cNvSpPr/>
            <p:nvPr/>
          </p:nvSpPr>
          <p:spPr>
            <a:xfrm>
              <a:off x="1887565" y="1894907"/>
              <a:ext cx="54294" cy="71814"/>
            </a:xfrm>
            <a:custGeom>
              <a:avLst/>
              <a:gdLst/>
              <a:ahLst/>
              <a:cxnLst/>
              <a:rect l="l" t="t" r="r" b="b"/>
              <a:pathLst>
                <a:path w="1345" h="1779" extrusionOk="0">
                  <a:moveTo>
                    <a:pt x="1236" y="1"/>
                  </a:moveTo>
                  <a:cubicBezTo>
                    <a:pt x="1236" y="1"/>
                    <a:pt x="195" y="196"/>
                    <a:pt x="217" y="565"/>
                  </a:cubicBezTo>
                  <a:cubicBezTo>
                    <a:pt x="217" y="835"/>
                    <a:pt x="508" y="876"/>
                    <a:pt x="687" y="876"/>
                  </a:cubicBezTo>
                  <a:cubicBezTo>
                    <a:pt x="766" y="876"/>
                    <a:pt x="824" y="868"/>
                    <a:pt x="824" y="868"/>
                  </a:cubicBezTo>
                  <a:lnTo>
                    <a:pt x="824" y="868"/>
                  </a:lnTo>
                  <a:cubicBezTo>
                    <a:pt x="824" y="868"/>
                    <a:pt x="0" y="1779"/>
                    <a:pt x="369" y="1779"/>
                  </a:cubicBezTo>
                  <a:cubicBezTo>
                    <a:pt x="716" y="1757"/>
                    <a:pt x="1019" y="1584"/>
                    <a:pt x="1258" y="1323"/>
                  </a:cubicBezTo>
                  <a:cubicBezTo>
                    <a:pt x="1344" y="1172"/>
                    <a:pt x="1301" y="239"/>
                    <a:pt x="123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914;p83"/>
            <p:cNvSpPr/>
            <p:nvPr/>
          </p:nvSpPr>
          <p:spPr>
            <a:xfrm>
              <a:off x="1862860" y="1977943"/>
              <a:ext cx="64588" cy="58614"/>
            </a:xfrm>
            <a:custGeom>
              <a:avLst/>
              <a:gdLst/>
              <a:ahLst/>
              <a:cxnLst/>
              <a:rect l="l" t="t" r="r" b="b"/>
              <a:pathLst>
                <a:path w="1600" h="1452" extrusionOk="0">
                  <a:moveTo>
                    <a:pt x="697" y="1"/>
                  </a:moveTo>
                  <a:cubicBezTo>
                    <a:pt x="690" y="1"/>
                    <a:pt x="683" y="2"/>
                    <a:pt x="677" y="4"/>
                  </a:cubicBezTo>
                  <a:cubicBezTo>
                    <a:pt x="460" y="90"/>
                    <a:pt x="742" y="827"/>
                    <a:pt x="742" y="827"/>
                  </a:cubicBezTo>
                  <a:cubicBezTo>
                    <a:pt x="742" y="827"/>
                    <a:pt x="382" y="657"/>
                    <a:pt x="178" y="657"/>
                  </a:cubicBezTo>
                  <a:cubicBezTo>
                    <a:pt x="66" y="657"/>
                    <a:pt x="1" y="709"/>
                    <a:pt x="70" y="871"/>
                  </a:cubicBezTo>
                  <a:cubicBezTo>
                    <a:pt x="178" y="1140"/>
                    <a:pt x="804" y="1451"/>
                    <a:pt x="1200" y="1451"/>
                  </a:cubicBezTo>
                  <a:cubicBezTo>
                    <a:pt x="1443" y="1451"/>
                    <a:pt x="1600" y="1335"/>
                    <a:pt x="1501" y="1023"/>
                  </a:cubicBezTo>
                  <a:cubicBezTo>
                    <a:pt x="1480" y="939"/>
                    <a:pt x="910" y="1"/>
                    <a:pt x="69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915;p83"/>
            <p:cNvSpPr/>
            <p:nvPr/>
          </p:nvSpPr>
          <p:spPr>
            <a:xfrm>
              <a:off x="1921675" y="1967569"/>
              <a:ext cx="18408" cy="41579"/>
            </a:xfrm>
            <a:custGeom>
              <a:avLst/>
              <a:gdLst/>
              <a:ahLst/>
              <a:cxnLst/>
              <a:rect l="l" t="t" r="r" b="b"/>
              <a:pathLst>
                <a:path w="456" h="1030" extrusionOk="0">
                  <a:moveTo>
                    <a:pt x="413" y="0"/>
                  </a:moveTo>
                  <a:cubicBezTo>
                    <a:pt x="413" y="0"/>
                    <a:pt x="66" y="152"/>
                    <a:pt x="22" y="347"/>
                  </a:cubicBezTo>
                  <a:cubicBezTo>
                    <a:pt x="1" y="542"/>
                    <a:pt x="217" y="542"/>
                    <a:pt x="217" y="542"/>
                  </a:cubicBezTo>
                  <a:cubicBezTo>
                    <a:pt x="131" y="629"/>
                    <a:pt x="87" y="759"/>
                    <a:pt x="87" y="868"/>
                  </a:cubicBezTo>
                  <a:cubicBezTo>
                    <a:pt x="116" y="968"/>
                    <a:pt x="201" y="1030"/>
                    <a:pt x="286" y="1030"/>
                  </a:cubicBezTo>
                  <a:cubicBezTo>
                    <a:pt x="331" y="1030"/>
                    <a:pt x="376" y="1013"/>
                    <a:pt x="413" y="976"/>
                  </a:cubicBezTo>
                  <a:cubicBezTo>
                    <a:pt x="456" y="911"/>
                    <a:pt x="413" y="131"/>
                    <a:pt x="41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916;p83"/>
            <p:cNvSpPr/>
            <p:nvPr/>
          </p:nvSpPr>
          <p:spPr>
            <a:xfrm>
              <a:off x="1863223" y="1913517"/>
              <a:ext cx="36613" cy="44485"/>
            </a:xfrm>
            <a:custGeom>
              <a:avLst/>
              <a:gdLst/>
              <a:ahLst/>
              <a:cxnLst/>
              <a:rect l="l" t="t" r="r" b="b"/>
              <a:pathLst>
                <a:path w="907" h="1102" extrusionOk="0">
                  <a:moveTo>
                    <a:pt x="284" y="0"/>
                  </a:moveTo>
                  <a:cubicBezTo>
                    <a:pt x="103" y="0"/>
                    <a:pt x="1" y="1101"/>
                    <a:pt x="228" y="1101"/>
                  </a:cubicBezTo>
                  <a:cubicBezTo>
                    <a:pt x="230" y="1101"/>
                    <a:pt x="232" y="1101"/>
                    <a:pt x="235" y="1101"/>
                  </a:cubicBezTo>
                  <a:cubicBezTo>
                    <a:pt x="473" y="1101"/>
                    <a:pt x="386" y="646"/>
                    <a:pt x="386" y="646"/>
                  </a:cubicBezTo>
                  <a:lnTo>
                    <a:pt x="386" y="646"/>
                  </a:lnTo>
                  <a:cubicBezTo>
                    <a:pt x="386" y="646"/>
                    <a:pt x="602" y="769"/>
                    <a:pt x="734" y="769"/>
                  </a:cubicBezTo>
                  <a:cubicBezTo>
                    <a:pt x="759" y="769"/>
                    <a:pt x="781" y="764"/>
                    <a:pt x="798" y="754"/>
                  </a:cubicBezTo>
                  <a:cubicBezTo>
                    <a:pt x="907" y="711"/>
                    <a:pt x="343" y="39"/>
                    <a:pt x="343" y="39"/>
                  </a:cubicBezTo>
                  <a:cubicBezTo>
                    <a:pt x="323" y="12"/>
                    <a:pt x="303" y="0"/>
                    <a:pt x="28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917;p83"/>
            <p:cNvSpPr/>
            <p:nvPr/>
          </p:nvSpPr>
          <p:spPr>
            <a:xfrm>
              <a:off x="1688876" y="2078579"/>
              <a:ext cx="37986" cy="44364"/>
            </a:xfrm>
            <a:custGeom>
              <a:avLst/>
              <a:gdLst/>
              <a:ahLst/>
              <a:cxnLst/>
              <a:rect l="l" t="t" r="r" b="b"/>
              <a:pathLst>
                <a:path w="941" h="1099" extrusionOk="0">
                  <a:moveTo>
                    <a:pt x="586" y="0"/>
                  </a:moveTo>
                  <a:cubicBezTo>
                    <a:pt x="579" y="0"/>
                    <a:pt x="571" y="1"/>
                    <a:pt x="564" y="4"/>
                  </a:cubicBezTo>
                  <a:cubicBezTo>
                    <a:pt x="326" y="69"/>
                    <a:pt x="499" y="481"/>
                    <a:pt x="499" y="481"/>
                  </a:cubicBezTo>
                  <a:cubicBezTo>
                    <a:pt x="499" y="481"/>
                    <a:pt x="355" y="442"/>
                    <a:pt x="233" y="442"/>
                  </a:cubicBezTo>
                  <a:cubicBezTo>
                    <a:pt x="172" y="442"/>
                    <a:pt x="116" y="452"/>
                    <a:pt x="87" y="481"/>
                  </a:cubicBezTo>
                  <a:cubicBezTo>
                    <a:pt x="1" y="546"/>
                    <a:pt x="716" y="1066"/>
                    <a:pt x="716" y="1066"/>
                  </a:cubicBezTo>
                  <a:cubicBezTo>
                    <a:pt x="738" y="1088"/>
                    <a:pt x="757" y="1098"/>
                    <a:pt x="773" y="1098"/>
                  </a:cubicBezTo>
                  <a:cubicBezTo>
                    <a:pt x="941" y="1098"/>
                    <a:pt x="793" y="0"/>
                    <a:pt x="58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18;p83"/>
            <p:cNvSpPr/>
            <p:nvPr/>
          </p:nvSpPr>
          <p:spPr>
            <a:xfrm>
              <a:off x="1890189" y="2045317"/>
              <a:ext cx="38955" cy="44001"/>
            </a:xfrm>
            <a:custGeom>
              <a:avLst/>
              <a:gdLst/>
              <a:ahLst/>
              <a:cxnLst/>
              <a:rect l="l" t="t" r="r" b="b"/>
              <a:pathLst>
                <a:path w="965" h="1090" extrusionOk="0">
                  <a:moveTo>
                    <a:pt x="607" y="0"/>
                  </a:moveTo>
                  <a:cubicBezTo>
                    <a:pt x="600" y="0"/>
                    <a:pt x="593" y="1"/>
                    <a:pt x="586" y="4"/>
                  </a:cubicBezTo>
                  <a:cubicBezTo>
                    <a:pt x="347" y="69"/>
                    <a:pt x="520" y="481"/>
                    <a:pt x="520" y="481"/>
                  </a:cubicBezTo>
                  <a:cubicBezTo>
                    <a:pt x="520" y="481"/>
                    <a:pt x="355" y="426"/>
                    <a:pt x="228" y="426"/>
                  </a:cubicBezTo>
                  <a:cubicBezTo>
                    <a:pt x="178" y="426"/>
                    <a:pt x="133" y="435"/>
                    <a:pt x="109" y="459"/>
                  </a:cubicBezTo>
                  <a:cubicBezTo>
                    <a:pt x="0" y="546"/>
                    <a:pt x="716" y="1066"/>
                    <a:pt x="716" y="1066"/>
                  </a:cubicBezTo>
                  <a:cubicBezTo>
                    <a:pt x="736" y="1082"/>
                    <a:pt x="755" y="1090"/>
                    <a:pt x="771" y="1090"/>
                  </a:cubicBezTo>
                  <a:cubicBezTo>
                    <a:pt x="965" y="1090"/>
                    <a:pt x="817" y="0"/>
                    <a:pt x="60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4919;p83"/>
            <p:cNvSpPr/>
            <p:nvPr/>
          </p:nvSpPr>
          <p:spPr>
            <a:xfrm>
              <a:off x="1636075" y="2079225"/>
              <a:ext cx="44969" cy="39883"/>
            </a:xfrm>
            <a:custGeom>
              <a:avLst/>
              <a:gdLst/>
              <a:ahLst/>
              <a:cxnLst/>
              <a:rect l="l" t="t" r="r" b="b"/>
              <a:pathLst>
                <a:path w="1114" h="988" extrusionOk="0">
                  <a:moveTo>
                    <a:pt x="226" y="0"/>
                  </a:moveTo>
                  <a:cubicBezTo>
                    <a:pt x="0" y="0"/>
                    <a:pt x="297" y="988"/>
                    <a:pt x="667" y="988"/>
                  </a:cubicBezTo>
                  <a:cubicBezTo>
                    <a:pt x="700" y="988"/>
                    <a:pt x="733" y="980"/>
                    <a:pt x="767" y="964"/>
                  </a:cubicBezTo>
                  <a:cubicBezTo>
                    <a:pt x="983" y="855"/>
                    <a:pt x="658" y="487"/>
                    <a:pt x="658" y="487"/>
                  </a:cubicBezTo>
                  <a:cubicBezTo>
                    <a:pt x="658" y="487"/>
                    <a:pt x="983" y="465"/>
                    <a:pt x="1048" y="356"/>
                  </a:cubicBezTo>
                  <a:cubicBezTo>
                    <a:pt x="1113" y="248"/>
                    <a:pt x="268" y="10"/>
                    <a:pt x="268" y="10"/>
                  </a:cubicBezTo>
                  <a:cubicBezTo>
                    <a:pt x="252" y="3"/>
                    <a:pt x="238" y="0"/>
                    <a:pt x="22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4920;p83"/>
            <p:cNvSpPr/>
            <p:nvPr/>
          </p:nvSpPr>
          <p:spPr>
            <a:xfrm>
              <a:off x="1855150" y="2197381"/>
              <a:ext cx="18448" cy="24907"/>
            </a:xfrm>
            <a:custGeom>
              <a:avLst/>
              <a:gdLst/>
              <a:ahLst/>
              <a:cxnLst/>
              <a:rect l="l" t="t" r="r" b="b"/>
              <a:pathLst>
                <a:path w="457" h="617" extrusionOk="0">
                  <a:moveTo>
                    <a:pt x="47" y="0"/>
                  </a:moveTo>
                  <a:cubicBezTo>
                    <a:pt x="33" y="0"/>
                    <a:pt x="23" y="16"/>
                    <a:pt x="23" y="31"/>
                  </a:cubicBezTo>
                  <a:cubicBezTo>
                    <a:pt x="1" y="53"/>
                    <a:pt x="23" y="74"/>
                    <a:pt x="44" y="74"/>
                  </a:cubicBezTo>
                  <a:cubicBezTo>
                    <a:pt x="44" y="74"/>
                    <a:pt x="370" y="270"/>
                    <a:pt x="283" y="573"/>
                  </a:cubicBezTo>
                  <a:cubicBezTo>
                    <a:pt x="261" y="595"/>
                    <a:pt x="283" y="616"/>
                    <a:pt x="304" y="616"/>
                  </a:cubicBezTo>
                  <a:cubicBezTo>
                    <a:pt x="326" y="616"/>
                    <a:pt x="348" y="616"/>
                    <a:pt x="348" y="595"/>
                  </a:cubicBezTo>
                  <a:cubicBezTo>
                    <a:pt x="456" y="226"/>
                    <a:pt x="66" y="9"/>
                    <a:pt x="66" y="9"/>
                  </a:cubicBezTo>
                  <a:cubicBezTo>
                    <a:pt x="60" y="3"/>
                    <a:pt x="53" y="0"/>
                    <a:pt x="4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4921;p83"/>
            <p:cNvSpPr/>
            <p:nvPr/>
          </p:nvSpPr>
          <p:spPr>
            <a:xfrm>
              <a:off x="1875535" y="2191447"/>
              <a:ext cx="21677" cy="27329"/>
            </a:xfrm>
            <a:custGeom>
              <a:avLst/>
              <a:gdLst/>
              <a:ahLst/>
              <a:cxnLst/>
              <a:rect l="l" t="t" r="r" b="b"/>
              <a:pathLst>
                <a:path w="537" h="677" extrusionOk="0">
                  <a:moveTo>
                    <a:pt x="63" y="0"/>
                  </a:moveTo>
                  <a:cubicBezTo>
                    <a:pt x="28" y="0"/>
                    <a:pt x="1" y="51"/>
                    <a:pt x="38" y="70"/>
                  </a:cubicBezTo>
                  <a:cubicBezTo>
                    <a:pt x="38" y="70"/>
                    <a:pt x="450" y="373"/>
                    <a:pt x="407" y="612"/>
                  </a:cubicBezTo>
                  <a:cubicBezTo>
                    <a:pt x="407" y="633"/>
                    <a:pt x="407" y="655"/>
                    <a:pt x="450" y="677"/>
                  </a:cubicBezTo>
                  <a:cubicBezTo>
                    <a:pt x="472" y="677"/>
                    <a:pt x="493" y="655"/>
                    <a:pt x="493" y="633"/>
                  </a:cubicBezTo>
                  <a:cubicBezTo>
                    <a:pt x="537" y="330"/>
                    <a:pt x="103" y="5"/>
                    <a:pt x="81" y="5"/>
                  </a:cubicBezTo>
                  <a:cubicBezTo>
                    <a:pt x="75" y="2"/>
                    <a:pt x="69" y="0"/>
                    <a:pt x="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4922;p83"/>
            <p:cNvSpPr/>
            <p:nvPr/>
          </p:nvSpPr>
          <p:spPr>
            <a:xfrm>
              <a:off x="1903308" y="2185472"/>
              <a:ext cx="13160" cy="29832"/>
            </a:xfrm>
            <a:custGeom>
              <a:avLst/>
              <a:gdLst/>
              <a:ahLst/>
              <a:cxnLst/>
              <a:rect l="l" t="t" r="r" b="b"/>
              <a:pathLst>
                <a:path w="326" h="739" extrusionOk="0">
                  <a:moveTo>
                    <a:pt x="44" y="1"/>
                  </a:moveTo>
                  <a:cubicBezTo>
                    <a:pt x="22" y="23"/>
                    <a:pt x="0" y="44"/>
                    <a:pt x="22" y="66"/>
                  </a:cubicBezTo>
                  <a:cubicBezTo>
                    <a:pt x="87" y="196"/>
                    <a:pt x="217" y="521"/>
                    <a:pt x="152" y="673"/>
                  </a:cubicBezTo>
                  <a:cubicBezTo>
                    <a:pt x="152" y="695"/>
                    <a:pt x="152" y="716"/>
                    <a:pt x="174" y="738"/>
                  </a:cubicBezTo>
                  <a:lnTo>
                    <a:pt x="195" y="738"/>
                  </a:lnTo>
                  <a:cubicBezTo>
                    <a:pt x="217" y="738"/>
                    <a:pt x="217" y="716"/>
                    <a:pt x="239" y="716"/>
                  </a:cubicBezTo>
                  <a:cubicBezTo>
                    <a:pt x="326" y="500"/>
                    <a:pt x="109" y="88"/>
                    <a:pt x="87" y="23"/>
                  </a:cubicBezTo>
                  <a:cubicBezTo>
                    <a:pt x="87" y="1"/>
                    <a:pt x="65" y="1"/>
                    <a:pt x="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4923;p83"/>
            <p:cNvSpPr/>
            <p:nvPr/>
          </p:nvSpPr>
          <p:spPr>
            <a:xfrm>
              <a:off x="1681892" y="2195120"/>
              <a:ext cx="15784" cy="24543"/>
            </a:xfrm>
            <a:custGeom>
              <a:avLst/>
              <a:gdLst/>
              <a:ahLst/>
              <a:cxnLst/>
              <a:rect l="l" t="t" r="r" b="b"/>
              <a:pathLst>
                <a:path w="391" h="608" extrusionOk="0">
                  <a:moveTo>
                    <a:pt x="325" y="0"/>
                  </a:moveTo>
                  <a:cubicBezTo>
                    <a:pt x="109" y="109"/>
                    <a:pt x="0" y="347"/>
                    <a:pt x="65" y="586"/>
                  </a:cubicBezTo>
                  <a:cubicBezTo>
                    <a:pt x="65" y="607"/>
                    <a:pt x="87" y="607"/>
                    <a:pt x="109" y="607"/>
                  </a:cubicBezTo>
                  <a:cubicBezTo>
                    <a:pt x="130" y="607"/>
                    <a:pt x="152" y="586"/>
                    <a:pt x="130" y="564"/>
                  </a:cubicBezTo>
                  <a:cubicBezTo>
                    <a:pt x="44" y="261"/>
                    <a:pt x="369" y="87"/>
                    <a:pt x="369" y="87"/>
                  </a:cubicBezTo>
                  <a:cubicBezTo>
                    <a:pt x="390" y="65"/>
                    <a:pt x="390" y="44"/>
                    <a:pt x="390" y="22"/>
                  </a:cubicBezTo>
                  <a:cubicBezTo>
                    <a:pt x="390" y="0"/>
                    <a:pt x="347" y="0"/>
                    <a:pt x="32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4924;p83"/>
            <p:cNvSpPr/>
            <p:nvPr/>
          </p:nvSpPr>
          <p:spPr>
            <a:xfrm>
              <a:off x="1656501" y="2189227"/>
              <a:ext cx="20184" cy="26925"/>
            </a:xfrm>
            <a:custGeom>
              <a:avLst/>
              <a:gdLst/>
              <a:ahLst/>
              <a:cxnLst/>
              <a:rect l="l" t="t" r="r" b="b"/>
              <a:pathLst>
                <a:path w="500" h="667" extrusionOk="0">
                  <a:moveTo>
                    <a:pt x="467" y="0"/>
                  </a:moveTo>
                  <a:cubicBezTo>
                    <a:pt x="456" y="0"/>
                    <a:pt x="445" y="5"/>
                    <a:pt x="434" y="16"/>
                  </a:cubicBezTo>
                  <a:cubicBezTo>
                    <a:pt x="412" y="38"/>
                    <a:pt x="0" y="342"/>
                    <a:pt x="44" y="623"/>
                  </a:cubicBezTo>
                  <a:cubicBezTo>
                    <a:pt x="44" y="645"/>
                    <a:pt x="65" y="667"/>
                    <a:pt x="87" y="667"/>
                  </a:cubicBezTo>
                  <a:cubicBezTo>
                    <a:pt x="109" y="667"/>
                    <a:pt x="131" y="645"/>
                    <a:pt x="131" y="623"/>
                  </a:cubicBezTo>
                  <a:cubicBezTo>
                    <a:pt x="87" y="363"/>
                    <a:pt x="499" y="81"/>
                    <a:pt x="499" y="81"/>
                  </a:cubicBezTo>
                  <a:cubicBezTo>
                    <a:pt x="499" y="60"/>
                    <a:pt x="499" y="38"/>
                    <a:pt x="499" y="16"/>
                  </a:cubicBezTo>
                  <a:cubicBezTo>
                    <a:pt x="488" y="5"/>
                    <a:pt x="477" y="0"/>
                    <a:pt x="4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4925;p83"/>
            <p:cNvSpPr/>
            <p:nvPr/>
          </p:nvSpPr>
          <p:spPr>
            <a:xfrm>
              <a:off x="1637246" y="2183414"/>
              <a:ext cx="12918" cy="29266"/>
            </a:xfrm>
            <a:custGeom>
              <a:avLst/>
              <a:gdLst/>
              <a:ahLst/>
              <a:cxnLst/>
              <a:rect l="l" t="t" r="r" b="b"/>
              <a:pathLst>
                <a:path w="320" h="725" extrusionOk="0">
                  <a:moveTo>
                    <a:pt x="263" y="0"/>
                  </a:moveTo>
                  <a:cubicBezTo>
                    <a:pt x="254" y="0"/>
                    <a:pt x="245" y="3"/>
                    <a:pt x="239" y="9"/>
                  </a:cubicBezTo>
                  <a:cubicBezTo>
                    <a:pt x="217" y="74"/>
                    <a:pt x="0" y="486"/>
                    <a:pt x="87" y="702"/>
                  </a:cubicBezTo>
                  <a:cubicBezTo>
                    <a:pt x="87" y="724"/>
                    <a:pt x="109" y="724"/>
                    <a:pt x="131" y="724"/>
                  </a:cubicBezTo>
                  <a:lnTo>
                    <a:pt x="152" y="724"/>
                  </a:lnTo>
                  <a:cubicBezTo>
                    <a:pt x="174" y="702"/>
                    <a:pt x="174" y="681"/>
                    <a:pt x="174" y="659"/>
                  </a:cubicBezTo>
                  <a:cubicBezTo>
                    <a:pt x="109" y="529"/>
                    <a:pt x="239" y="182"/>
                    <a:pt x="304" y="52"/>
                  </a:cubicBezTo>
                  <a:cubicBezTo>
                    <a:pt x="320" y="20"/>
                    <a:pt x="289" y="0"/>
                    <a:pt x="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4926;p83"/>
            <p:cNvSpPr/>
            <p:nvPr/>
          </p:nvSpPr>
          <p:spPr>
            <a:xfrm>
              <a:off x="1845623" y="2124558"/>
              <a:ext cx="47351" cy="33263"/>
            </a:xfrm>
            <a:custGeom>
              <a:avLst/>
              <a:gdLst/>
              <a:ahLst/>
              <a:cxnLst/>
              <a:rect l="l" t="t" r="r" b="b"/>
              <a:pathLst>
                <a:path w="1173" h="824" extrusionOk="0">
                  <a:moveTo>
                    <a:pt x="725" y="1"/>
                  </a:moveTo>
                  <a:cubicBezTo>
                    <a:pt x="513" y="1"/>
                    <a:pt x="150" y="491"/>
                    <a:pt x="150" y="491"/>
                  </a:cubicBezTo>
                  <a:cubicBezTo>
                    <a:pt x="0" y="731"/>
                    <a:pt x="215" y="823"/>
                    <a:pt x="481" y="823"/>
                  </a:cubicBezTo>
                  <a:cubicBezTo>
                    <a:pt x="792" y="823"/>
                    <a:pt x="1173" y="698"/>
                    <a:pt x="1126" y="534"/>
                  </a:cubicBezTo>
                  <a:cubicBezTo>
                    <a:pt x="1090" y="409"/>
                    <a:pt x="1010" y="373"/>
                    <a:pt x="929" y="373"/>
                  </a:cubicBezTo>
                  <a:cubicBezTo>
                    <a:pt x="812" y="373"/>
                    <a:pt x="692" y="448"/>
                    <a:pt x="692" y="448"/>
                  </a:cubicBezTo>
                  <a:cubicBezTo>
                    <a:pt x="692" y="448"/>
                    <a:pt x="952" y="101"/>
                    <a:pt x="779" y="14"/>
                  </a:cubicBezTo>
                  <a:cubicBezTo>
                    <a:pt x="762" y="5"/>
                    <a:pt x="744" y="1"/>
                    <a:pt x="72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4927;p83"/>
            <p:cNvSpPr/>
            <p:nvPr/>
          </p:nvSpPr>
          <p:spPr>
            <a:xfrm>
              <a:off x="1660740" y="2122540"/>
              <a:ext cx="54415" cy="39035"/>
            </a:xfrm>
            <a:custGeom>
              <a:avLst/>
              <a:gdLst/>
              <a:ahLst/>
              <a:cxnLst/>
              <a:rect l="l" t="t" r="r" b="b"/>
              <a:pathLst>
                <a:path w="1348" h="967" extrusionOk="0">
                  <a:moveTo>
                    <a:pt x="589" y="1"/>
                  </a:moveTo>
                  <a:cubicBezTo>
                    <a:pt x="566" y="1"/>
                    <a:pt x="544" y="7"/>
                    <a:pt x="524" y="21"/>
                  </a:cubicBezTo>
                  <a:cubicBezTo>
                    <a:pt x="286" y="172"/>
                    <a:pt x="589" y="498"/>
                    <a:pt x="589" y="498"/>
                  </a:cubicBezTo>
                  <a:cubicBezTo>
                    <a:pt x="589" y="498"/>
                    <a:pt x="385" y="445"/>
                    <a:pt x="227" y="445"/>
                  </a:cubicBezTo>
                  <a:cubicBezTo>
                    <a:pt x="98" y="445"/>
                    <a:pt x="1" y="480"/>
                    <a:pt x="69" y="606"/>
                  </a:cubicBezTo>
                  <a:cubicBezTo>
                    <a:pt x="173" y="763"/>
                    <a:pt x="687" y="967"/>
                    <a:pt x="1008" y="967"/>
                  </a:cubicBezTo>
                  <a:cubicBezTo>
                    <a:pt x="1219" y="967"/>
                    <a:pt x="1347" y="878"/>
                    <a:pt x="1218" y="628"/>
                  </a:cubicBezTo>
                  <a:cubicBezTo>
                    <a:pt x="1218" y="628"/>
                    <a:pt x="824" y="1"/>
                    <a:pt x="58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4928;p83"/>
            <p:cNvSpPr/>
            <p:nvPr/>
          </p:nvSpPr>
          <p:spPr>
            <a:xfrm>
              <a:off x="1360688" y="1767144"/>
              <a:ext cx="163690" cy="119690"/>
            </a:xfrm>
            <a:custGeom>
              <a:avLst/>
              <a:gdLst/>
              <a:ahLst/>
              <a:cxnLst/>
              <a:rect l="l" t="t" r="r" b="b"/>
              <a:pathLst>
                <a:path w="4055" h="2965" extrusionOk="0">
                  <a:moveTo>
                    <a:pt x="2082" y="1"/>
                  </a:moveTo>
                  <a:cubicBezTo>
                    <a:pt x="130" y="1"/>
                    <a:pt x="0" y="2862"/>
                    <a:pt x="716" y="2906"/>
                  </a:cubicBezTo>
                  <a:cubicBezTo>
                    <a:pt x="719" y="2906"/>
                    <a:pt x="723" y="2906"/>
                    <a:pt x="727" y="2906"/>
                  </a:cubicBezTo>
                  <a:cubicBezTo>
                    <a:pt x="1323" y="2906"/>
                    <a:pt x="2042" y="1364"/>
                    <a:pt x="2272" y="1364"/>
                  </a:cubicBezTo>
                  <a:cubicBezTo>
                    <a:pt x="2309" y="1364"/>
                    <a:pt x="2333" y="1404"/>
                    <a:pt x="2342" y="1497"/>
                  </a:cubicBezTo>
                  <a:cubicBezTo>
                    <a:pt x="2385" y="2169"/>
                    <a:pt x="2038" y="2732"/>
                    <a:pt x="2255" y="2862"/>
                  </a:cubicBezTo>
                  <a:cubicBezTo>
                    <a:pt x="2280" y="2888"/>
                    <a:pt x="2569" y="2964"/>
                    <a:pt x="2841" y="2964"/>
                  </a:cubicBezTo>
                  <a:cubicBezTo>
                    <a:pt x="3037" y="2964"/>
                    <a:pt x="3223" y="2924"/>
                    <a:pt x="3296" y="2797"/>
                  </a:cubicBezTo>
                  <a:cubicBezTo>
                    <a:pt x="3469" y="2494"/>
                    <a:pt x="4055" y="1"/>
                    <a:pt x="208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4929;p83"/>
            <p:cNvSpPr/>
            <p:nvPr/>
          </p:nvSpPr>
          <p:spPr>
            <a:xfrm>
              <a:off x="1705507" y="1549241"/>
              <a:ext cx="46624" cy="42063"/>
            </a:xfrm>
            <a:custGeom>
              <a:avLst/>
              <a:gdLst/>
              <a:ahLst/>
              <a:cxnLst/>
              <a:rect l="l" t="t" r="r" b="b"/>
              <a:pathLst>
                <a:path w="1155" h="1042" extrusionOk="0">
                  <a:moveTo>
                    <a:pt x="759" y="0"/>
                  </a:moveTo>
                  <a:lnTo>
                    <a:pt x="1" y="477"/>
                  </a:lnTo>
                  <a:cubicBezTo>
                    <a:pt x="1" y="477"/>
                    <a:pt x="347" y="1019"/>
                    <a:pt x="543" y="1041"/>
                  </a:cubicBezTo>
                  <a:cubicBezTo>
                    <a:pt x="546" y="1041"/>
                    <a:pt x="550" y="1041"/>
                    <a:pt x="553" y="1041"/>
                  </a:cubicBezTo>
                  <a:cubicBezTo>
                    <a:pt x="754" y="1041"/>
                    <a:pt x="608" y="434"/>
                    <a:pt x="608" y="434"/>
                  </a:cubicBezTo>
                  <a:lnTo>
                    <a:pt x="608" y="434"/>
                  </a:lnTo>
                  <a:cubicBezTo>
                    <a:pt x="608" y="434"/>
                    <a:pt x="938" y="663"/>
                    <a:pt x="1083" y="663"/>
                  </a:cubicBezTo>
                  <a:cubicBezTo>
                    <a:pt x="1128" y="663"/>
                    <a:pt x="1155" y="641"/>
                    <a:pt x="1150" y="586"/>
                  </a:cubicBezTo>
                  <a:cubicBezTo>
                    <a:pt x="1085" y="347"/>
                    <a:pt x="955" y="130"/>
                    <a:pt x="7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4930;p83"/>
            <p:cNvSpPr/>
            <p:nvPr/>
          </p:nvSpPr>
          <p:spPr>
            <a:xfrm>
              <a:off x="1582992" y="2060333"/>
              <a:ext cx="44646" cy="45857"/>
            </a:xfrm>
            <a:custGeom>
              <a:avLst/>
              <a:gdLst/>
              <a:ahLst/>
              <a:cxnLst/>
              <a:rect l="l" t="t" r="r" b="b"/>
              <a:pathLst>
                <a:path w="1106" h="1136" extrusionOk="0">
                  <a:moveTo>
                    <a:pt x="716" y="1"/>
                  </a:moveTo>
                  <a:cubicBezTo>
                    <a:pt x="477" y="174"/>
                    <a:pt x="260" y="347"/>
                    <a:pt x="65" y="543"/>
                  </a:cubicBezTo>
                  <a:cubicBezTo>
                    <a:pt x="0" y="651"/>
                    <a:pt x="239" y="1063"/>
                    <a:pt x="412" y="1128"/>
                  </a:cubicBezTo>
                  <a:cubicBezTo>
                    <a:pt x="423" y="1133"/>
                    <a:pt x="432" y="1136"/>
                    <a:pt x="440" y="1136"/>
                  </a:cubicBezTo>
                  <a:cubicBezTo>
                    <a:pt x="570" y="1136"/>
                    <a:pt x="456" y="543"/>
                    <a:pt x="456" y="543"/>
                  </a:cubicBezTo>
                  <a:lnTo>
                    <a:pt x="456" y="543"/>
                  </a:lnTo>
                  <a:cubicBezTo>
                    <a:pt x="456" y="543"/>
                    <a:pt x="696" y="649"/>
                    <a:pt x="870" y="649"/>
                  </a:cubicBezTo>
                  <a:cubicBezTo>
                    <a:pt x="957" y="649"/>
                    <a:pt x="1026" y="622"/>
                    <a:pt x="1041" y="543"/>
                  </a:cubicBezTo>
                  <a:cubicBezTo>
                    <a:pt x="1106" y="326"/>
                    <a:pt x="716" y="1"/>
                    <a:pt x="71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4931;p83"/>
            <p:cNvSpPr/>
            <p:nvPr/>
          </p:nvSpPr>
          <p:spPr>
            <a:xfrm>
              <a:off x="1559175" y="2106998"/>
              <a:ext cx="40489" cy="33909"/>
            </a:xfrm>
            <a:custGeom>
              <a:avLst/>
              <a:gdLst/>
              <a:ahLst/>
              <a:cxnLst/>
              <a:rect l="l" t="t" r="r" b="b"/>
              <a:pathLst>
                <a:path w="1003" h="840" extrusionOk="0">
                  <a:moveTo>
                    <a:pt x="509" y="0"/>
                  </a:moveTo>
                  <a:cubicBezTo>
                    <a:pt x="491" y="0"/>
                    <a:pt x="475" y="5"/>
                    <a:pt x="460" y="15"/>
                  </a:cubicBezTo>
                  <a:cubicBezTo>
                    <a:pt x="308" y="102"/>
                    <a:pt x="460" y="449"/>
                    <a:pt x="460" y="449"/>
                  </a:cubicBezTo>
                  <a:cubicBezTo>
                    <a:pt x="460" y="449"/>
                    <a:pt x="172" y="265"/>
                    <a:pt x="54" y="265"/>
                  </a:cubicBezTo>
                  <a:cubicBezTo>
                    <a:pt x="20" y="265"/>
                    <a:pt x="0" y="280"/>
                    <a:pt x="5" y="319"/>
                  </a:cubicBezTo>
                  <a:cubicBezTo>
                    <a:pt x="48" y="514"/>
                    <a:pt x="135" y="687"/>
                    <a:pt x="265" y="839"/>
                  </a:cubicBezTo>
                  <a:cubicBezTo>
                    <a:pt x="525" y="731"/>
                    <a:pt x="785" y="601"/>
                    <a:pt x="1002" y="427"/>
                  </a:cubicBezTo>
                  <a:cubicBezTo>
                    <a:pt x="1002" y="427"/>
                    <a:pt x="682" y="0"/>
                    <a:pt x="50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4932;p83"/>
            <p:cNvSpPr/>
            <p:nvPr/>
          </p:nvSpPr>
          <p:spPr>
            <a:xfrm>
              <a:off x="1503347" y="2109703"/>
              <a:ext cx="46423" cy="38188"/>
            </a:xfrm>
            <a:custGeom>
              <a:avLst/>
              <a:gdLst/>
              <a:ahLst/>
              <a:cxnLst/>
              <a:rect l="l" t="t" r="r" b="b"/>
              <a:pathLst>
                <a:path w="1150" h="946" extrusionOk="0">
                  <a:moveTo>
                    <a:pt x="548" y="1"/>
                  </a:moveTo>
                  <a:cubicBezTo>
                    <a:pt x="359" y="1"/>
                    <a:pt x="0" y="794"/>
                    <a:pt x="0" y="794"/>
                  </a:cubicBezTo>
                  <a:cubicBezTo>
                    <a:pt x="174" y="881"/>
                    <a:pt x="347" y="946"/>
                    <a:pt x="542" y="946"/>
                  </a:cubicBezTo>
                  <a:cubicBezTo>
                    <a:pt x="629" y="946"/>
                    <a:pt x="1149" y="685"/>
                    <a:pt x="1106" y="534"/>
                  </a:cubicBezTo>
                  <a:cubicBezTo>
                    <a:pt x="1090" y="471"/>
                    <a:pt x="1017" y="451"/>
                    <a:pt x="931" y="451"/>
                  </a:cubicBezTo>
                  <a:cubicBezTo>
                    <a:pt x="779" y="451"/>
                    <a:pt x="586" y="512"/>
                    <a:pt x="586" y="512"/>
                  </a:cubicBezTo>
                  <a:cubicBezTo>
                    <a:pt x="586" y="512"/>
                    <a:pt x="781" y="122"/>
                    <a:pt x="586" y="13"/>
                  </a:cubicBezTo>
                  <a:cubicBezTo>
                    <a:pt x="574" y="5"/>
                    <a:pt x="562" y="1"/>
                    <a:pt x="5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4933;p83"/>
            <p:cNvSpPr/>
            <p:nvPr/>
          </p:nvSpPr>
          <p:spPr>
            <a:xfrm>
              <a:off x="1464191" y="2071677"/>
              <a:ext cx="48804" cy="45212"/>
            </a:xfrm>
            <a:custGeom>
              <a:avLst/>
              <a:gdLst/>
              <a:ahLst/>
              <a:cxnLst/>
              <a:rect l="l" t="t" r="r" b="b"/>
              <a:pathLst>
                <a:path w="1209" h="1120" extrusionOk="0">
                  <a:moveTo>
                    <a:pt x="487" y="0"/>
                  </a:moveTo>
                  <a:cubicBezTo>
                    <a:pt x="403" y="0"/>
                    <a:pt x="1" y="335"/>
                    <a:pt x="190" y="609"/>
                  </a:cubicBezTo>
                  <a:cubicBezTo>
                    <a:pt x="252" y="698"/>
                    <a:pt x="309" y="728"/>
                    <a:pt x="359" y="728"/>
                  </a:cubicBezTo>
                  <a:cubicBezTo>
                    <a:pt x="466" y="728"/>
                    <a:pt x="537" y="587"/>
                    <a:pt x="537" y="587"/>
                  </a:cubicBezTo>
                  <a:cubicBezTo>
                    <a:pt x="537" y="587"/>
                    <a:pt x="537" y="977"/>
                    <a:pt x="688" y="1107"/>
                  </a:cubicBezTo>
                  <a:cubicBezTo>
                    <a:pt x="701" y="1116"/>
                    <a:pt x="714" y="1120"/>
                    <a:pt x="728" y="1120"/>
                  </a:cubicBezTo>
                  <a:cubicBezTo>
                    <a:pt x="896" y="1120"/>
                    <a:pt x="1209" y="587"/>
                    <a:pt x="1209" y="587"/>
                  </a:cubicBezTo>
                  <a:cubicBezTo>
                    <a:pt x="862" y="370"/>
                    <a:pt x="558" y="23"/>
                    <a:pt x="493" y="1"/>
                  </a:cubicBezTo>
                  <a:cubicBezTo>
                    <a:pt x="491" y="1"/>
                    <a:pt x="489" y="0"/>
                    <a:pt x="48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4934;p83"/>
            <p:cNvSpPr/>
            <p:nvPr/>
          </p:nvSpPr>
          <p:spPr>
            <a:xfrm>
              <a:off x="1435086" y="2017988"/>
              <a:ext cx="42023" cy="64265"/>
            </a:xfrm>
            <a:custGeom>
              <a:avLst/>
              <a:gdLst/>
              <a:ahLst/>
              <a:cxnLst/>
              <a:rect l="l" t="t" r="r" b="b"/>
              <a:pathLst>
                <a:path w="1041" h="1592" extrusionOk="0">
                  <a:moveTo>
                    <a:pt x="354" y="0"/>
                  </a:moveTo>
                  <a:cubicBezTo>
                    <a:pt x="188" y="0"/>
                    <a:pt x="0" y="508"/>
                    <a:pt x="0" y="508"/>
                  </a:cubicBezTo>
                  <a:cubicBezTo>
                    <a:pt x="22" y="659"/>
                    <a:pt x="217" y="1592"/>
                    <a:pt x="217" y="1592"/>
                  </a:cubicBezTo>
                  <a:cubicBezTo>
                    <a:pt x="217" y="1592"/>
                    <a:pt x="1041" y="1050"/>
                    <a:pt x="846" y="573"/>
                  </a:cubicBezTo>
                  <a:cubicBezTo>
                    <a:pt x="834" y="545"/>
                    <a:pt x="812" y="534"/>
                    <a:pt x="783" y="534"/>
                  </a:cubicBezTo>
                  <a:cubicBezTo>
                    <a:pt x="653" y="534"/>
                    <a:pt x="391" y="768"/>
                    <a:pt x="391" y="768"/>
                  </a:cubicBezTo>
                  <a:cubicBezTo>
                    <a:pt x="391" y="768"/>
                    <a:pt x="586" y="74"/>
                    <a:pt x="391" y="9"/>
                  </a:cubicBezTo>
                  <a:cubicBezTo>
                    <a:pt x="379" y="3"/>
                    <a:pt x="366" y="0"/>
                    <a:pt x="35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4935;p83"/>
            <p:cNvSpPr/>
            <p:nvPr/>
          </p:nvSpPr>
          <p:spPr>
            <a:xfrm>
              <a:off x="1438557" y="1969305"/>
              <a:ext cx="38551" cy="46423"/>
            </a:xfrm>
            <a:custGeom>
              <a:avLst/>
              <a:gdLst/>
              <a:ahLst/>
              <a:cxnLst/>
              <a:rect l="l" t="t" r="r" b="b"/>
              <a:pathLst>
                <a:path w="955" h="1150" extrusionOk="0">
                  <a:moveTo>
                    <a:pt x="531" y="0"/>
                  </a:moveTo>
                  <a:cubicBezTo>
                    <a:pt x="528" y="0"/>
                    <a:pt x="525" y="0"/>
                    <a:pt x="521" y="1"/>
                  </a:cubicBezTo>
                  <a:cubicBezTo>
                    <a:pt x="370" y="23"/>
                    <a:pt x="608" y="630"/>
                    <a:pt x="608" y="630"/>
                  </a:cubicBezTo>
                  <a:cubicBezTo>
                    <a:pt x="608" y="630"/>
                    <a:pt x="386" y="435"/>
                    <a:pt x="264" y="435"/>
                  </a:cubicBezTo>
                  <a:cubicBezTo>
                    <a:pt x="233" y="435"/>
                    <a:pt x="209" y="447"/>
                    <a:pt x="196" y="478"/>
                  </a:cubicBezTo>
                  <a:cubicBezTo>
                    <a:pt x="1" y="868"/>
                    <a:pt x="868" y="1150"/>
                    <a:pt x="868" y="1150"/>
                  </a:cubicBezTo>
                  <a:lnTo>
                    <a:pt x="955" y="478"/>
                  </a:lnTo>
                  <a:cubicBezTo>
                    <a:pt x="955" y="478"/>
                    <a:pt x="685" y="0"/>
                    <a:pt x="53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4936;p83"/>
            <p:cNvSpPr/>
            <p:nvPr/>
          </p:nvSpPr>
          <p:spPr>
            <a:xfrm>
              <a:off x="1439445" y="1924416"/>
              <a:ext cx="38551" cy="34918"/>
            </a:xfrm>
            <a:custGeom>
              <a:avLst/>
              <a:gdLst/>
              <a:ahLst/>
              <a:cxnLst/>
              <a:rect l="l" t="t" r="r" b="b"/>
              <a:pathLst>
                <a:path w="955" h="865" extrusionOk="0">
                  <a:moveTo>
                    <a:pt x="397" y="1"/>
                  </a:moveTo>
                  <a:cubicBezTo>
                    <a:pt x="221" y="1"/>
                    <a:pt x="66" y="19"/>
                    <a:pt x="66" y="29"/>
                  </a:cubicBezTo>
                  <a:cubicBezTo>
                    <a:pt x="66" y="50"/>
                    <a:pt x="1" y="571"/>
                    <a:pt x="1" y="571"/>
                  </a:cubicBezTo>
                  <a:cubicBezTo>
                    <a:pt x="1" y="571"/>
                    <a:pt x="449" y="865"/>
                    <a:pt x="641" y="865"/>
                  </a:cubicBezTo>
                  <a:cubicBezTo>
                    <a:pt x="676" y="865"/>
                    <a:pt x="703" y="855"/>
                    <a:pt x="716" y="831"/>
                  </a:cubicBezTo>
                  <a:cubicBezTo>
                    <a:pt x="781" y="701"/>
                    <a:pt x="456" y="332"/>
                    <a:pt x="456" y="332"/>
                  </a:cubicBezTo>
                  <a:cubicBezTo>
                    <a:pt x="456" y="332"/>
                    <a:pt x="955" y="311"/>
                    <a:pt x="890" y="137"/>
                  </a:cubicBezTo>
                  <a:cubicBezTo>
                    <a:pt x="866" y="29"/>
                    <a:pt x="615" y="1"/>
                    <a:pt x="39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4937;p83"/>
            <p:cNvSpPr/>
            <p:nvPr/>
          </p:nvSpPr>
          <p:spPr>
            <a:xfrm>
              <a:off x="1468348" y="1889660"/>
              <a:ext cx="22767" cy="30114"/>
            </a:xfrm>
            <a:custGeom>
              <a:avLst/>
              <a:gdLst/>
              <a:ahLst/>
              <a:cxnLst/>
              <a:rect l="l" t="t" r="r" b="b"/>
              <a:pathLst>
                <a:path w="564" h="746" extrusionOk="0">
                  <a:moveTo>
                    <a:pt x="564" y="1"/>
                  </a:moveTo>
                  <a:lnTo>
                    <a:pt x="564" y="1"/>
                  </a:lnTo>
                  <a:cubicBezTo>
                    <a:pt x="564" y="1"/>
                    <a:pt x="152" y="109"/>
                    <a:pt x="65" y="261"/>
                  </a:cubicBezTo>
                  <a:cubicBezTo>
                    <a:pt x="0" y="413"/>
                    <a:pt x="325" y="435"/>
                    <a:pt x="325" y="435"/>
                  </a:cubicBezTo>
                  <a:cubicBezTo>
                    <a:pt x="325" y="435"/>
                    <a:pt x="87" y="565"/>
                    <a:pt x="152" y="673"/>
                  </a:cubicBezTo>
                  <a:cubicBezTo>
                    <a:pt x="177" y="724"/>
                    <a:pt x="223" y="745"/>
                    <a:pt x="272" y="745"/>
                  </a:cubicBezTo>
                  <a:cubicBezTo>
                    <a:pt x="347" y="745"/>
                    <a:pt x="429" y="695"/>
                    <a:pt x="455" y="630"/>
                  </a:cubicBezTo>
                  <a:cubicBezTo>
                    <a:pt x="477" y="521"/>
                    <a:pt x="564" y="44"/>
                    <a:pt x="56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4938;p83"/>
            <p:cNvSpPr/>
            <p:nvPr/>
          </p:nvSpPr>
          <p:spPr>
            <a:xfrm>
              <a:off x="1634622" y="1980244"/>
              <a:ext cx="27288" cy="41175"/>
            </a:xfrm>
            <a:custGeom>
              <a:avLst/>
              <a:gdLst/>
              <a:ahLst/>
              <a:cxnLst/>
              <a:rect l="l" t="t" r="r" b="b"/>
              <a:pathLst>
                <a:path w="676" h="1020" extrusionOk="0">
                  <a:moveTo>
                    <a:pt x="304" y="1"/>
                  </a:moveTo>
                  <a:cubicBezTo>
                    <a:pt x="229" y="1"/>
                    <a:pt x="143" y="71"/>
                    <a:pt x="44" y="250"/>
                  </a:cubicBezTo>
                  <a:cubicBezTo>
                    <a:pt x="44" y="250"/>
                    <a:pt x="0" y="857"/>
                    <a:pt x="109" y="987"/>
                  </a:cubicBezTo>
                  <a:cubicBezTo>
                    <a:pt x="128" y="1010"/>
                    <a:pt x="148" y="1020"/>
                    <a:pt x="167" y="1020"/>
                  </a:cubicBezTo>
                  <a:cubicBezTo>
                    <a:pt x="259" y="1020"/>
                    <a:pt x="347" y="814"/>
                    <a:pt x="347" y="814"/>
                  </a:cubicBezTo>
                  <a:cubicBezTo>
                    <a:pt x="347" y="814"/>
                    <a:pt x="472" y="985"/>
                    <a:pt x="562" y="985"/>
                  </a:cubicBezTo>
                  <a:cubicBezTo>
                    <a:pt x="579" y="985"/>
                    <a:pt x="594" y="979"/>
                    <a:pt x="607" y="966"/>
                  </a:cubicBezTo>
                  <a:cubicBezTo>
                    <a:pt x="675" y="915"/>
                    <a:pt x="571" y="1"/>
                    <a:pt x="30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4939;p83"/>
            <p:cNvSpPr/>
            <p:nvPr/>
          </p:nvSpPr>
          <p:spPr>
            <a:xfrm>
              <a:off x="1515578" y="1751724"/>
              <a:ext cx="161107" cy="108508"/>
            </a:xfrm>
            <a:custGeom>
              <a:avLst/>
              <a:gdLst/>
              <a:ahLst/>
              <a:cxnLst/>
              <a:rect l="l" t="t" r="r" b="b"/>
              <a:pathLst>
                <a:path w="3991" h="2688" extrusionOk="0">
                  <a:moveTo>
                    <a:pt x="1551" y="0"/>
                  </a:moveTo>
                  <a:cubicBezTo>
                    <a:pt x="1159" y="0"/>
                    <a:pt x="747" y="147"/>
                    <a:pt x="500" y="513"/>
                  </a:cubicBezTo>
                  <a:cubicBezTo>
                    <a:pt x="1" y="1250"/>
                    <a:pt x="1085" y="2399"/>
                    <a:pt x="1302" y="2616"/>
                  </a:cubicBezTo>
                  <a:cubicBezTo>
                    <a:pt x="1352" y="2666"/>
                    <a:pt x="1470" y="2687"/>
                    <a:pt x="1629" y="2687"/>
                  </a:cubicBezTo>
                  <a:cubicBezTo>
                    <a:pt x="2151" y="2687"/>
                    <a:pt x="3109" y="2457"/>
                    <a:pt x="3491" y="2291"/>
                  </a:cubicBezTo>
                  <a:cubicBezTo>
                    <a:pt x="3990" y="2074"/>
                    <a:pt x="2494" y="383"/>
                    <a:pt x="2494" y="383"/>
                  </a:cubicBezTo>
                  <a:cubicBezTo>
                    <a:pt x="2330" y="153"/>
                    <a:pt x="1951" y="0"/>
                    <a:pt x="155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4940;p83"/>
            <p:cNvSpPr/>
            <p:nvPr/>
          </p:nvSpPr>
          <p:spPr>
            <a:xfrm>
              <a:off x="1575968" y="1829795"/>
              <a:ext cx="77950" cy="50298"/>
            </a:xfrm>
            <a:custGeom>
              <a:avLst/>
              <a:gdLst/>
              <a:ahLst/>
              <a:cxnLst/>
              <a:rect l="l" t="t" r="r" b="b"/>
              <a:pathLst>
                <a:path w="1931" h="1246" extrusionOk="0">
                  <a:moveTo>
                    <a:pt x="1580" y="1"/>
                  </a:moveTo>
                  <a:cubicBezTo>
                    <a:pt x="1575" y="1"/>
                    <a:pt x="1568" y="3"/>
                    <a:pt x="1562" y="10"/>
                  </a:cubicBezTo>
                  <a:cubicBezTo>
                    <a:pt x="1540" y="10"/>
                    <a:pt x="1518" y="31"/>
                    <a:pt x="1540" y="53"/>
                  </a:cubicBezTo>
                  <a:cubicBezTo>
                    <a:pt x="1670" y="270"/>
                    <a:pt x="1735" y="508"/>
                    <a:pt x="1757" y="768"/>
                  </a:cubicBezTo>
                  <a:cubicBezTo>
                    <a:pt x="1754" y="769"/>
                    <a:pt x="1751" y="770"/>
                    <a:pt x="1747" y="770"/>
                  </a:cubicBezTo>
                  <a:cubicBezTo>
                    <a:pt x="1664" y="770"/>
                    <a:pt x="1353" y="539"/>
                    <a:pt x="1041" y="248"/>
                  </a:cubicBezTo>
                  <a:cubicBezTo>
                    <a:pt x="1031" y="237"/>
                    <a:pt x="1020" y="232"/>
                    <a:pt x="1009" y="232"/>
                  </a:cubicBezTo>
                  <a:cubicBezTo>
                    <a:pt x="998" y="232"/>
                    <a:pt x="987" y="237"/>
                    <a:pt x="976" y="248"/>
                  </a:cubicBezTo>
                  <a:cubicBezTo>
                    <a:pt x="955" y="270"/>
                    <a:pt x="955" y="291"/>
                    <a:pt x="976" y="313"/>
                  </a:cubicBezTo>
                  <a:cubicBezTo>
                    <a:pt x="1172" y="660"/>
                    <a:pt x="1302" y="1007"/>
                    <a:pt x="1258" y="1050"/>
                  </a:cubicBezTo>
                  <a:cubicBezTo>
                    <a:pt x="1255" y="1051"/>
                    <a:pt x="1252" y="1051"/>
                    <a:pt x="1249" y="1051"/>
                  </a:cubicBezTo>
                  <a:cubicBezTo>
                    <a:pt x="1129" y="1051"/>
                    <a:pt x="753" y="675"/>
                    <a:pt x="521" y="422"/>
                  </a:cubicBezTo>
                  <a:cubicBezTo>
                    <a:pt x="510" y="411"/>
                    <a:pt x="499" y="405"/>
                    <a:pt x="489" y="405"/>
                  </a:cubicBezTo>
                  <a:cubicBezTo>
                    <a:pt x="478" y="405"/>
                    <a:pt x="467" y="411"/>
                    <a:pt x="456" y="422"/>
                  </a:cubicBezTo>
                  <a:cubicBezTo>
                    <a:pt x="434" y="422"/>
                    <a:pt x="434" y="443"/>
                    <a:pt x="456" y="465"/>
                  </a:cubicBezTo>
                  <a:cubicBezTo>
                    <a:pt x="543" y="682"/>
                    <a:pt x="608" y="920"/>
                    <a:pt x="630" y="1159"/>
                  </a:cubicBezTo>
                  <a:cubicBezTo>
                    <a:pt x="565" y="1159"/>
                    <a:pt x="304" y="877"/>
                    <a:pt x="66" y="530"/>
                  </a:cubicBezTo>
                  <a:lnTo>
                    <a:pt x="1" y="530"/>
                  </a:lnTo>
                  <a:cubicBezTo>
                    <a:pt x="1" y="552"/>
                    <a:pt x="1" y="573"/>
                    <a:pt x="1" y="595"/>
                  </a:cubicBezTo>
                  <a:cubicBezTo>
                    <a:pt x="153" y="790"/>
                    <a:pt x="499" y="1245"/>
                    <a:pt x="630" y="1245"/>
                  </a:cubicBezTo>
                  <a:lnTo>
                    <a:pt x="651" y="1245"/>
                  </a:lnTo>
                  <a:cubicBezTo>
                    <a:pt x="695" y="1245"/>
                    <a:pt x="695" y="1245"/>
                    <a:pt x="716" y="1224"/>
                  </a:cubicBezTo>
                  <a:cubicBezTo>
                    <a:pt x="716" y="1007"/>
                    <a:pt x="673" y="790"/>
                    <a:pt x="586" y="617"/>
                  </a:cubicBezTo>
                  <a:lnTo>
                    <a:pt x="586" y="617"/>
                  </a:lnTo>
                  <a:cubicBezTo>
                    <a:pt x="775" y="806"/>
                    <a:pt x="1086" y="1116"/>
                    <a:pt x="1243" y="1116"/>
                  </a:cubicBezTo>
                  <a:cubicBezTo>
                    <a:pt x="1248" y="1116"/>
                    <a:pt x="1253" y="1116"/>
                    <a:pt x="1258" y="1115"/>
                  </a:cubicBezTo>
                  <a:cubicBezTo>
                    <a:pt x="1280" y="1115"/>
                    <a:pt x="1302" y="1094"/>
                    <a:pt x="1323" y="1072"/>
                  </a:cubicBezTo>
                  <a:cubicBezTo>
                    <a:pt x="1367" y="985"/>
                    <a:pt x="1237" y="660"/>
                    <a:pt x="1150" y="443"/>
                  </a:cubicBezTo>
                  <a:lnTo>
                    <a:pt x="1150" y="443"/>
                  </a:lnTo>
                  <a:cubicBezTo>
                    <a:pt x="1344" y="618"/>
                    <a:pt x="1589" y="844"/>
                    <a:pt x="1747" y="844"/>
                  </a:cubicBezTo>
                  <a:cubicBezTo>
                    <a:pt x="1766" y="844"/>
                    <a:pt x="1784" y="840"/>
                    <a:pt x="1800" y="833"/>
                  </a:cubicBezTo>
                  <a:cubicBezTo>
                    <a:pt x="1930" y="768"/>
                    <a:pt x="1735" y="291"/>
                    <a:pt x="1605" y="31"/>
                  </a:cubicBezTo>
                  <a:cubicBezTo>
                    <a:pt x="1605" y="16"/>
                    <a:pt x="1594" y="1"/>
                    <a:pt x="15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4941;p83"/>
            <p:cNvSpPr/>
            <p:nvPr/>
          </p:nvSpPr>
          <p:spPr>
            <a:xfrm>
              <a:off x="1610361" y="1760847"/>
              <a:ext cx="42668" cy="57968"/>
            </a:xfrm>
            <a:custGeom>
              <a:avLst/>
              <a:gdLst/>
              <a:ahLst/>
              <a:cxnLst/>
              <a:rect l="l" t="t" r="r" b="b"/>
              <a:pathLst>
                <a:path w="1057" h="1436" extrusionOk="0">
                  <a:moveTo>
                    <a:pt x="63" y="1"/>
                  </a:moveTo>
                  <a:cubicBezTo>
                    <a:pt x="27" y="1"/>
                    <a:pt x="0" y="51"/>
                    <a:pt x="38" y="70"/>
                  </a:cubicBezTo>
                  <a:cubicBezTo>
                    <a:pt x="38" y="92"/>
                    <a:pt x="840" y="764"/>
                    <a:pt x="970" y="1392"/>
                  </a:cubicBezTo>
                  <a:cubicBezTo>
                    <a:pt x="970" y="1414"/>
                    <a:pt x="992" y="1436"/>
                    <a:pt x="1013" y="1436"/>
                  </a:cubicBezTo>
                  <a:cubicBezTo>
                    <a:pt x="1035" y="1436"/>
                    <a:pt x="1057" y="1414"/>
                    <a:pt x="1057" y="1392"/>
                  </a:cubicBezTo>
                  <a:cubicBezTo>
                    <a:pt x="927" y="720"/>
                    <a:pt x="124" y="48"/>
                    <a:pt x="81" y="5"/>
                  </a:cubicBezTo>
                  <a:cubicBezTo>
                    <a:pt x="75" y="2"/>
                    <a:pt x="69" y="1"/>
                    <a:pt x="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4942;p83"/>
            <p:cNvSpPr/>
            <p:nvPr/>
          </p:nvSpPr>
          <p:spPr>
            <a:xfrm>
              <a:off x="1538346" y="1781111"/>
              <a:ext cx="55384" cy="55667"/>
            </a:xfrm>
            <a:custGeom>
              <a:avLst/>
              <a:gdLst/>
              <a:ahLst/>
              <a:cxnLst/>
              <a:rect l="l" t="t" r="r" b="b"/>
              <a:pathLst>
                <a:path w="1372" h="1379" extrusionOk="0">
                  <a:moveTo>
                    <a:pt x="454" y="1"/>
                  </a:moveTo>
                  <a:cubicBezTo>
                    <a:pt x="448" y="1"/>
                    <a:pt x="441" y="1"/>
                    <a:pt x="434" y="2"/>
                  </a:cubicBezTo>
                  <a:cubicBezTo>
                    <a:pt x="109" y="45"/>
                    <a:pt x="1" y="760"/>
                    <a:pt x="1" y="760"/>
                  </a:cubicBezTo>
                  <a:cubicBezTo>
                    <a:pt x="66" y="999"/>
                    <a:pt x="174" y="1194"/>
                    <a:pt x="347" y="1367"/>
                  </a:cubicBezTo>
                  <a:cubicBezTo>
                    <a:pt x="355" y="1375"/>
                    <a:pt x="366" y="1378"/>
                    <a:pt x="380" y="1378"/>
                  </a:cubicBezTo>
                  <a:cubicBezTo>
                    <a:pt x="577" y="1378"/>
                    <a:pt x="1372" y="721"/>
                    <a:pt x="1150" y="478"/>
                  </a:cubicBezTo>
                  <a:cubicBezTo>
                    <a:pt x="1084" y="393"/>
                    <a:pt x="1007" y="364"/>
                    <a:pt x="931" y="364"/>
                  </a:cubicBezTo>
                  <a:cubicBezTo>
                    <a:pt x="755" y="364"/>
                    <a:pt x="586" y="522"/>
                    <a:pt x="586" y="522"/>
                  </a:cubicBezTo>
                  <a:cubicBezTo>
                    <a:pt x="586" y="522"/>
                    <a:pt x="773" y="1"/>
                    <a:pt x="45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4943;p83"/>
            <p:cNvSpPr/>
            <p:nvPr/>
          </p:nvSpPr>
          <p:spPr>
            <a:xfrm>
              <a:off x="1580368" y="1753621"/>
              <a:ext cx="44202" cy="41215"/>
            </a:xfrm>
            <a:custGeom>
              <a:avLst/>
              <a:gdLst/>
              <a:ahLst/>
              <a:cxnLst/>
              <a:rect l="l" t="t" r="r" b="b"/>
              <a:pathLst>
                <a:path w="1095" h="1021" extrusionOk="0">
                  <a:moveTo>
                    <a:pt x="193" y="1"/>
                  </a:moveTo>
                  <a:cubicBezTo>
                    <a:pt x="151" y="1"/>
                    <a:pt x="109" y="4"/>
                    <a:pt x="65" y="10"/>
                  </a:cubicBezTo>
                  <a:cubicBezTo>
                    <a:pt x="65" y="10"/>
                    <a:pt x="0" y="661"/>
                    <a:pt x="217" y="878"/>
                  </a:cubicBezTo>
                  <a:cubicBezTo>
                    <a:pt x="255" y="924"/>
                    <a:pt x="288" y="942"/>
                    <a:pt x="316" y="942"/>
                  </a:cubicBezTo>
                  <a:cubicBezTo>
                    <a:pt x="435" y="942"/>
                    <a:pt x="477" y="617"/>
                    <a:pt x="477" y="617"/>
                  </a:cubicBezTo>
                  <a:cubicBezTo>
                    <a:pt x="477" y="617"/>
                    <a:pt x="751" y="1020"/>
                    <a:pt x="896" y="1020"/>
                  </a:cubicBezTo>
                  <a:cubicBezTo>
                    <a:pt x="919" y="1020"/>
                    <a:pt x="939" y="1010"/>
                    <a:pt x="954" y="986"/>
                  </a:cubicBezTo>
                  <a:cubicBezTo>
                    <a:pt x="1094" y="466"/>
                    <a:pt x="698" y="1"/>
                    <a:pt x="19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4944;p83"/>
            <p:cNvSpPr/>
            <p:nvPr/>
          </p:nvSpPr>
          <p:spPr>
            <a:xfrm>
              <a:off x="1719757" y="1749665"/>
              <a:ext cx="58452" cy="37784"/>
            </a:xfrm>
            <a:custGeom>
              <a:avLst/>
              <a:gdLst/>
              <a:ahLst/>
              <a:cxnLst/>
              <a:rect l="l" t="t" r="r" b="b"/>
              <a:pathLst>
                <a:path w="1448" h="936" extrusionOk="0">
                  <a:moveTo>
                    <a:pt x="840" y="0"/>
                  </a:moveTo>
                  <a:cubicBezTo>
                    <a:pt x="665" y="32"/>
                    <a:pt x="479" y="52"/>
                    <a:pt x="298" y="52"/>
                  </a:cubicBezTo>
                  <a:cubicBezTo>
                    <a:pt x="232" y="52"/>
                    <a:pt x="167" y="49"/>
                    <a:pt x="103" y="43"/>
                  </a:cubicBezTo>
                  <a:cubicBezTo>
                    <a:pt x="100" y="42"/>
                    <a:pt x="98" y="42"/>
                    <a:pt x="96" y="42"/>
                  </a:cubicBezTo>
                  <a:cubicBezTo>
                    <a:pt x="1" y="42"/>
                    <a:pt x="128" y="890"/>
                    <a:pt x="255" y="932"/>
                  </a:cubicBezTo>
                  <a:cubicBezTo>
                    <a:pt x="261" y="934"/>
                    <a:pt x="267" y="935"/>
                    <a:pt x="273" y="935"/>
                  </a:cubicBezTo>
                  <a:cubicBezTo>
                    <a:pt x="404" y="935"/>
                    <a:pt x="602" y="520"/>
                    <a:pt x="602" y="520"/>
                  </a:cubicBezTo>
                  <a:cubicBezTo>
                    <a:pt x="602" y="520"/>
                    <a:pt x="882" y="739"/>
                    <a:pt x="1100" y="739"/>
                  </a:cubicBezTo>
                  <a:cubicBezTo>
                    <a:pt x="1139" y="739"/>
                    <a:pt x="1176" y="732"/>
                    <a:pt x="1209" y="715"/>
                  </a:cubicBezTo>
                  <a:cubicBezTo>
                    <a:pt x="1447" y="607"/>
                    <a:pt x="840" y="0"/>
                    <a:pt x="84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4945;p83"/>
            <p:cNvSpPr/>
            <p:nvPr/>
          </p:nvSpPr>
          <p:spPr>
            <a:xfrm>
              <a:off x="1659125" y="1583351"/>
              <a:ext cx="37663" cy="34191"/>
            </a:xfrm>
            <a:custGeom>
              <a:avLst/>
              <a:gdLst/>
              <a:ahLst/>
              <a:cxnLst/>
              <a:rect l="l" t="t" r="r" b="b"/>
              <a:pathLst>
                <a:path w="933" h="847" extrusionOk="0">
                  <a:moveTo>
                    <a:pt x="651" y="1"/>
                  </a:moveTo>
                  <a:lnTo>
                    <a:pt x="0" y="391"/>
                  </a:lnTo>
                  <a:cubicBezTo>
                    <a:pt x="0" y="391"/>
                    <a:pt x="109" y="846"/>
                    <a:pt x="239" y="846"/>
                  </a:cubicBezTo>
                  <a:cubicBezTo>
                    <a:pt x="369" y="825"/>
                    <a:pt x="391" y="369"/>
                    <a:pt x="391" y="369"/>
                  </a:cubicBezTo>
                  <a:cubicBezTo>
                    <a:pt x="391" y="369"/>
                    <a:pt x="574" y="456"/>
                    <a:pt x="715" y="456"/>
                  </a:cubicBezTo>
                  <a:cubicBezTo>
                    <a:pt x="786" y="456"/>
                    <a:pt x="846" y="434"/>
                    <a:pt x="868" y="369"/>
                  </a:cubicBezTo>
                  <a:cubicBezTo>
                    <a:pt x="933" y="174"/>
                    <a:pt x="651" y="1"/>
                    <a:pt x="65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4946;p83"/>
            <p:cNvSpPr/>
            <p:nvPr/>
          </p:nvSpPr>
          <p:spPr>
            <a:xfrm>
              <a:off x="1762385" y="1523850"/>
              <a:ext cx="28984" cy="29024"/>
            </a:xfrm>
            <a:custGeom>
              <a:avLst/>
              <a:gdLst/>
              <a:ahLst/>
              <a:cxnLst/>
              <a:rect l="l" t="t" r="r" b="b"/>
              <a:pathLst>
                <a:path w="718" h="719" extrusionOk="0">
                  <a:moveTo>
                    <a:pt x="369" y="0"/>
                  </a:moveTo>
                  <a:lnTo>
                    <a:pt x="1" y="239"/>
                  </a:lnTo>
                  <a:cubicBezTo>
                    <a:pt x="1" y="239"/>
                    <a:pt x="131" y="651"/>
                    <a:pt x="239" y="716"/>
                  </a:cubicBezTo>
                  <a:cubicBezTo>
                    <a:pt x="244" y="718"/>
                    <a:pt x="249" y="719"/>
                    <a:pt x="254" y="719"/>
                  </a:cubicBezTo>
                  <a:cubicBezTo>
                    <a:pt x="350" y="719"/>
                    <a:pt x="369" y="304"/>
                    <a:pt x="369" y="304"/>
                  </a:cubicBezTo>
                  <a:cubicBezTo>
                    <a:pt x="369" y="304"/>
                    <a:pt x="529" y="375"/>
                    <a:pt x="627" y="375"/>
                  </a:cubicBezTo>
                  <a:cubicBezTo>
                    <a:pt x="682" y="375"/>
                    <a:pt x="718" y="353"/>
                    <a:pt x="695" y="282"/>
                  </a:cubicBezTo>
                  <a:cubicBezTo>
                    <a:pt x="651" y="109"/>
                    <a:pt x="369" y="0"/>
                    <a:pt x="36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4947;p83"/>
            <p:cNvSpPr/>
            <p:nvPr/>
          </p:nvSpPr>
          <p:spPr>
            <a:xfrm>
              <a:off x="1849902" y="1591021"/>
              <a:ext cx="31406" cy="35281"/>
            </a:xfrm>
            <a:custGeom>
              <a:avLst/>
              <a:gdLst/>
              <a:ahLst/>
              <a:cxnLst/>
              <a:rect l="l" t="t" r="r" b="b"/>
              <a:pathLst>
                <a:path w="778" h="874" extrusionOk="0">
                  <a:moveTo>
                    <a:pt x="710" y="0"/>
                  </a:moveTo>
                  <a:cubicBezTo>
                    <a:pt x="704" y="0"/>
                    <a:pt x="699" y="2"/>
                    <a:pt x="695" y="6"/>
                  </a:cubicBezTo>
                  <a:lnTo>
                    <a:pt x="23" y="808"/>
                  </a:lnTo>
                  <a:cubicBezTo>
                    <a:pt x="1" y="830"/>
                    <a:pt x="23" y="873"/>
                    <a:pt x="66" y="873"/>
                  </a:cubicBezTo>
                  <a:cubicBezTo>
                    <a:pt x="66" y="873"/>
                    <a:pt x="88" y="873"/>
                    <a:pt x="88" y="851"/>
                  </a:cubicBezTo>
                  <a:lnTo>
                    <a:pt x="760" y="71"/>
                  </a:lnTo>
                  <a:cubicBezTo>
                    <a:pt x="777" y="35"/>
                    <a:pt x="737" y="0"/>
                    <a:pt x="7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4948;p83"/>
            <p:cNvSpPr/>
            <p:nvPr/>
          </p:nvSpPr>
          <p:spPr>
            <a:xfrm>
              <a:off x="1855150" y="1614475"/>
              <a:ext cx="49935" cy="22323"/>
            </a:xfrm>
            <a:custGeom>
              <a:avLst/>
              <a:gdLst/>
              <a:ahLst/>
              <a:cxnLst/>
              <a:rect l="l" t="t" r="r" b="b"/>
              <a:pathLst>
                <a:path w="1237" h="553" extrusionOk="0">
                  <a:moveTo>
                    <a:pt x="1193" y="1"/>
                  </a:moveTo>
                  <a:cubicBezTo>
                    <a:pt x="1186" y="1"/>
                    <a:pt x="1179" y="3"/>
                    <a:pt x="1172" y="10"/>
                  </a:cubicBezTo>
                  <a:lnTo>
                    <a:pt x="44" y="487"/>
                  </a:lnTo>
                  <a:cubicBezTo>
                    <a:pt x="23" y="487"/>
                    <a:pt x="1" y="509"/>
                    <a:pt x="23" y="531"/>
                  </a:cubicBezTo>
                  <a:cubicBezTo>
                    <a:pt x="23" y="552"/>
                    <a:pt x="23" y="552"/>
                    <a:pt x="44" y="552"/>
                  </a:cubicBezTo>
                  <a:lnTo>
                    <a:pt x="66" y="552"/>
                  </a:lnTo>
                  <a:lnTo>
                    <a:pt x="1215" y="75"/>
                  </a:lnTo>
                  <a:cubicBezTo>
                    <a:pt x="1237" y="75"/>
                    <a:pt x="1237" y="32"/>
                    <a:pt x="1237" y="10"/>
                  </a:cubicBezTo>
                  <a:cubicBezTo>
                    <a:pt x="1222" y="10"/>
                    <a:pt x="1208" y="1"/>
                    <a:pt x="119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4949;p83"/>
            <p:cNvSpPr/>
            <p:nvPr/>
          </p:nvSpPr>
          <p:spPr>
            <a:xfrm>
              <a:off x="1858662" y="1641117"/>
              <a:ext cx="47311" cy="5288"/>
            </a:xfrm>
            <a:custGeom>
              <a:avLst/>
              <a:gdLst/>
              <a:ahLst/>
              <a:cxnLst/>
              <a:rect l="l" t="t" r="r" b="b"/>
              <a:pathLst>
                <a:path w="1172" h="131" extrusionOk="0">
                  <a:moveTo>
                    <a:pt x="1128" y="1"/>
                  </a:moveTo>
                  <a:lnTo>
                    <a:pt x="44" y="44"/>
                  </a:lnTo>
                  <a:cubicBezTo>
                    <a:pt x="22" y="44"/>
                    <a:pt x="1" y="66"/>
                    <a:pt x="1" y="87"/>
                  </a:cubicBezTo>
                  <a:cubicBezTo>
                    <a:pt x="1" y="109"/>
                    <a:pt x="22" y="131"/>
                    <a:pt x="44" y="131"/>
                  </a:cubicBezTo>
                  <a:lnTo>
                    <a:pt x="1128" y="87"/>
                  </a:lnTo>
                  <a:cubicBezTo>
                    <a:pt x="1150" y="87"/>
                    <a:pt x="1171" y="66"/>
                    <a:pt x="1171" y="44"/>
                  </a:cubicBezTo>
                  <a:cubicBezTo>
                    <a:pt x="1171" y="22"/>
                    <a:pt x="1150" y="1"/>
                    <a:pt x="11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4950;p83"/>
            <p:cNvSpPr/>
            <p:nvPr/>
          </p:nvSpPr>
          <p:spPr>
            <a:xfrm>
              <a:off x="1705507" y="1687499"/>
              <a:ext cx="46423" cy="7912"/>
            </a:xfrm>
            <a:custGeom>
              <a:avLst/>
              <a:gdLst/>
              <a:ahLst/>
              <a:cxnLst/>
              <a:rect l="l" t="t" r="r" b="b"/>
              <a:pathLst>
                <a:path w="1150" h="196" extrusionOk="0">
                  <a:moveTo>
                    <a:pt x="1106" y="1"/>
                  </a:moveTo>
                  <a:lnTo>
                    <a:pt x="44" y="109"/>
                  </a:lnTo>
                  <a:cubicBezTo>
                    <a:pt x="22" y="131"/>
                    <a:pt x="1" y="131"/>
                    <a:pt x="1" y="174"/>
                  </a:cubicBezTo>
                  <a:cubicBezTo>
                    <a:pt x="1" y="174"/>
                    <a:pt x="22" y="196"/>
                    <a:pt x="44" y="196"/>
                  </a:cubicBezTo>
                  <a:lnTo>
                    <a:pt x="1106" y="87"/>
                  </a:lnTo>
                  <a:cubicBezTo>
                    <a:pt x="1150" y="66"/>
                    <a:pt x="1150" y="1"/>
                    <a:pt x="110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4951;p83"/>
            <p:cNvSpPr/>
            <p:nvPr/>
          </p:nvSpPr>
          <p:spPr>
            <a:xfrm>
              <a:off x="1716891" y="1697995"/>
              <a:ext cx="40287" cy="22808"/>
            </a:xfrm>
            <a:custGeom>
              <a:avLst/>
              <a:gdLst/>
              <a:ahLst/>
              <a:cxnLst/>
              <a:rect l="l" t="t" r="r" b="b"/>
              <a:pathLst>
                <a:path w="998" h="565" extrusionOk="0">
                  <a:moveTo>
                    <a:pt x="933" y="1"/>
                  </a:moveTo>
                  <a:lnTo>
                    <a:pt x="22" y="478"/>
                  </a:lnTo>
                  <a:cubicBezTo>
                    <a:pt x="0" y="500"/>
                    <a:pt x="0" y="565"/>
                    <a:pt x="44" y="565"/>
                  </a:cubicBezTo>
                  <a:lnTo>
                    <a:pt x="65" y="565"/>
                  </a:lnTo>
                  <a:lnTo>
                    <a:pt x="954" y="88"/>
                  </a:lnTo>
                  <a:cubicBezTo>
                    <a:pt x="976" y="66"/>
                    <a:pt x="998" y="44"/>
                    <a:pt x="976" y="23"/>
                  </a:cubicBezTo>
                  <a:cubicBezTo>
                    <a:pt x="976" y="1"/>
                    <a:pt x="933" y="1"/>
                    <a:pt x="93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4952;p83"/>
            <p:cNvSpPr/>
            <p:nvPr/>
          </p:nvSpPr>
          <p:spPr>
            <a:xfrm>
              <a:off x="1733522" y="1702597"/>
              <a:ext cx="28903" cy="32213"/>
            </a:xfrm>
            <a:custGeom>
              <a:avLst/>
              <a:gdLst/>
              <a:ahLst/>
              <a:cxnLst/>
              <a:rect l="l" t="t" r="r" b="b"/>
              <a:pathLst>
                <a:path w="716" h="798" extrusionOk="0">
                  <a:moveTo>
                    <a:pt x="683" y="1"/>
                  </a:moveTo>
                  <a:cubicBezTo>
                    <a:pt x="672" y="1"/>
                    <a:pt x="662" y="6"/>
                    <a:pt x="651" y="17"/>
                  </a:cubicBezTo>
                  <a:lnTo>
                    <a:pt x="0" y="754"/>
                  </a:lnTo>
                  <a:cubicBezTo>
                    <a:pt x="0" y="754"/>
                    <a:pt x="0" y="776"/>
                    <a:pt x="0" y="797"/>
                  </a:cubicBezTo>
                  <a:lnTo>
                    <a:pt x="65" y="797"/>
                  </a:lnTo>
                  <a:lnTo>
                    <a:pt x="716" y="82"/>
                  </a:lnTo>
                  <a:cubicBezTo>
                    <a:pt x="716" y="60"/>
                    <a:pt x="716" y="39"/>
                    <a:pt x="716" y="17"/>
                  </a:cubicBezTo>
                  <a:cubicBezTo>
                    <a:pt x="705" y="6"/>
                    <a:pt x="694" y="1"/>
                    <a:pt x="68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4953;p83"/>
            <p:cNvSpPr/>
            <p:nvPr/>
          </p:nvSpPr>
          <p:spPr>
            <a:xfrm>
              <a:off x="1837670" y="2044227"/>
              <a:ext cx="5288" cy="14411"/>
            </a:xfrm>
            <a:custGeom>
              <a:avLst/>
              <a:gdLst/>
              <a:ahLst/>
              <a:cxnLst/>
              <a:rect l="l" t="t" r="r" b="b"/>
              <a:pathLst>
                <a:path w="131" h="357" extrusionOk="0">
                  <a:moveTo>
                    <a:pt x="84" y="0"/>
                  </a:moveTo>
                  <a:cubicBezTo>
                    <a:pt x="78" y="0"/>
                    <a:pt x="72" y="3"/>
                    <a:pt x="65" y="9"/>
                  </a:cubicBezTo>
                  <a:cubicBezTo>
                    <a:pt x="22" y="9"/>
                    <a:pt x="22" y="31"/>
                    <a:pt x="22" y="53"/>
                  </a:cubicBezTo>
                  <a:cubicBezTo>
                    <a:pt x="44" y="139"/>
                    <a:pt x="44" y="226"/>
                    <a:pt x="0" y="291"/>
                  </a:cubicBezTo>
                  <a:cubicBezTo>
                    <a:pt x="0" y="313"/>
                    <a:pt x="0" y="335"/>
                    <a:pt x="0" y="356"/>
                  </a:cubicBezTo>
                  <a:lnTo>
                    <a:pt x="22" y="356"/>
                  </a:lnTo>
                  <a:cubicBezTo>
                    <a:pt x="44" y="356"/>
                    <a:pt x="65" y="356"/>
                    <a:pt x="87" y="335"/>
                  </a:cubicBezTo>
                  <a:cubicBezTo>
                    <a:pt x="109" y="248"/>
                    <a:pt x="130" y="139"/>
                    <a:pt x="109" y="31"/>
                  </a:cubicBezTo>
                  <a:cubicBezTo>
                    <a:pt x="109" y="16"/>
                    <a:pt x="98" y="0"/>
                    <a:pt x="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4954;p83"/>
            <p:cNvSpPr/>
            <p:nvPr/>
          </p:nvSpPr>
          <p:spPr>
            <a:xfrm>
              <a:off x="1817527" y="2049111"/>
              <a:ext cx="5288" cy="13886"/>
            </a:xfrm>
            <a:custGeom>
              <a:avLst/>
              <a:gdLst/>
              <a:ahLst/>
              <a:cxnLst/>
              <a:rect l="l" t="t" r="r" b="b"/>
              <a:pathLst>
                <a:path w="131" h="344" extrusionOk="0">
                  <a:moveTo>
                    <a:pt x="70" y="1"/>
                  </a:moveTo>
                  <a:cubicBezTo>
                    <a:pt x="41" y="1"/>
                    <a:pt x="10" y="24"/>
                    <a:pt x="22" y="62"/>
                  </a:cubicBezTo>
                  <a:cubicBezTo>
                    <a:pt x="44" y="127"/>
                    <a:pt x="44" y="214"/>
                    <a:pt x="22" y="300"/>
                  </a:cubicBezTo>
                  <a:cubicBezTo>
                    <a:pt x="1" y="322"/>
                    <a:pt x="1" y="344"/>
                    <a:pt x="22" y="344"/>
                  </a:cubicBezTo>
                  <a:lnTo>
                    <a:pt x="87" y="344"/>
                  </a:lnTo>
                  <a:cubicBezTo>
                    <a:pt x="131" y="235"/>
                    <a:pt x="131" y="127"/>
                    <a:pt x="109" y="40"/>
                  </a:cubicBezTo>
                  <a:cubicBezTo>
                    <a:pt x="109" y="13"/>
                    <a:pt x="90" y="1"/>
                    <a:pt x="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4955;p83"/>
            <p:cNvSpPr/>
            <p:nvPr/>
          </p:nvSpPr>
          <p:spPr>
            <a:xfrm>
              <a:off x="1826287" y="2027595"/>
              <a:ext cx="5288" cy="14411"/>
            </a:xfrm>
            <a:custGeom>
              <a:avLst/>
              <a:gdLst/>
              <a:ahLst/>
              <a:cxnLst/>
              <a:rect l="l" t="t" r="r" b="b"/>
              <a:pathLst>
                <a:path w="131" h="357" extrusionOk="0">
                  <a:moveTo>
                    <a:pt x="84" y="0"/>
                  </a:moveTo>
                  <a:cubicBezTo>
                    <a:pt x="78" y="0"/>
                    <a:pt x="72" y="3"/>
                    <a:pt x="66" y="9"/>
                  </a:cubicBezTo>
                  <a:cubicBezTo>
                    <a:pt x="44" y="9"/>
                    <a:pt x="22" y="31"/>
                    <a:pt x="44" y="53"/>
                  </a:cubicBezTo>
                  <a:cubicBezTo>
                    <a:pt x="44" y="140"/>
                    <a:pt x="44" y="205"/>
                    <a:pt x="22" y="291"/>
                  </a:cubicBezTo>
                  <a:cubicBezTo>
                    <a:pt x="0" y="313"/>
                    <a:pt x="0" y="335"/>
                    <a:pt x="22" y="356"/>
                  </a:cubicBezTo>
                  <a:lnTo>
                    <a:pt x="44" y="356"/>
                  </a:lnTo>
                  <a:cubicBezTo>
                    <a:pt x="44" y="356"/>
                    <a:pt x="66" y="356"/>
                    <a:pt x="87" y="335"/>
                  </a:cubicBezTo>
                  <a:cubicBezTo>
                    <a:pt x="131" y="248"/>
                    <a:pt x="131" y="140"/>
                    <a:pt x="109" y="31"/>
                  </a:cubicBezTo>
                  <a:cubicBezTo>
                    <a:pt x="109" y="16"/>
                    <a:pt x="98" y="0"/>
                    <a:pt x="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4956;p83"/>
            <p:cNvSpPr/>
            <p:nvPr/>
          </p:nvSpPr>
          <p:spPr>
            <a:xfrm>
              <a:off x="1835047" y="2066994"/>
              <a:ext cx="5288" cy="14371"/>
            </a:xfrm>
            <a:custGeom>
              <a:avLst/>
              <a:gdLst/>
              <a:ahLst/>
              <a:cxnLst/>
              <a:rect l="l" t="t" r="r" b="b"/>
              <a:pathLst>
                <a:path w="131" h="356" extrusionOk="0">
                  <a:moveTo>
                    <a:pt x="84" y="0"/>
                  </a:moveTo>
                  <a:cubicBezTo>
                    <a:pt x="78" y="0"/>
                    <a:pt x="72" y="3"/>
                    <a:pt x="65" y="9"/>
                  </a:cubicBezTo>
                  <a:cubicBezTo>
                    <a:pt x="44" y="9"/>
                    <a:pt x="22" y="31"/>
                    <a:pt x="22" y="52"/>
                  </a:cubicBezTo>
                  <a:cubicBezTo>
                    <a:pt x="44" y="139"/>
                    <a:pt x="44" y="226"/>
                    <a:pt x="0" y="291"/>
                  </a:cubicBezTo>
                  <a:cubicBezTo>
                    <a:pt x="0" y="313"/>
                    <a:pt x="0" y="334"/>
                    <a:pt x="0" y="356"/>
                  </a:cubicBezTo>
                  <a:lnTo>
                    <a:pt x="22" y="356"/>
                  </a:lnTo>
                  <a:cubicBezTo>
                    <a:pt x="44" y="356"/>
                    <a:pt x="65" y="356"/>
                    <a:pt x="87" y="334"/>
                  </a:cubicBezTo>
                  <a:cubicBezTo>
                    <a:pt x="130" y="248"/>
                    <a:pt x="130" y="139"/>
                    <a:pt x="109" y="31"/>
                  </a:cubicBezTo>
                  <a:cubicBezTo>
                    <a:pt x="109" y="15"/>
                    <a:pt x="98" y="0"/>
                    <a:pt x="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4957;p83"/>
            <p:cNvSpPr/>
            <p:nvPr/>
          </p:nvSpPr>
          <p:spPr>
            <a:xfrm>
              <a:off x="1825399" y="2090972"/>
              <a:ext cx="7064" cy="14048"/>
            </a:xfrm>
            <a:custGeom>
              <a:avLst/>
              <a:gdLst/>
              <a:ahLst/>
              <a:cxnLst/>
              <a:rect l="l" t="t" r="r" b="b"/>
              <a:pathLst>
                <a:path w="175" h="348" extrusionOk="0">
                  <a:moveTo>
                    <a:pt x="131" y="0"/>
                  </a:moveTo>
                  <a:cubicBezTo>
                    <a:pt x="109" y="0"/>
                    <a:pt x="88" y="22"/>
                    <a:pt x="88" y="44"/>
                  </a:cubicBezTo>
                  <a:cubicBezTo>
                    <a:pt x="88" y="131"/>
                    <a:pt x="66" y="217"/>
                    <a:pt x="22" y="282"/>
                  </a:cubicBezTo>
                  <a:cubicBezTo>
                    <a:pt x="1" y="304"/>
                    <a:pt x="1" y="326"/>
                    <a:pt x="22" y="347"/>
                  </a:cubicBezTo>
                  <a:lnTo>
                    <a:pt x="88" y="347"/>
                  </a:lnTo>
                  <a:cubicBezTo>
                    <a:pt x="153" y="261"/>
                    <a:pt x="174" y="152"/>
                    <a:pt x="174" y="44"/>
                  </a:cubicBezTo>
                  <a:cubicBezTo>
                    <a:pt x="174" y="22"/>
                    <a:pt x="153" y="0"/>
                    <a:pt x="1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4958;p83"/>
            <p:cNvSpPr/>
            <p:nvPr/>
          </p:nvSpPr>
          <p:spPr>
            <a:xfrm>
              <a:off x="1803520" y="2071717"/>
              <a:ext cx="6176" cy="14048"/>
            </a:xfrm>
            <a:custGeom>
              <a:avLst/>
              <a:gdLst/>
              <a:ahLst/>
              <a:cxnLst/>
              <a:rect l="l" t="t" r="r" b="b"/>
              <a:pathLst>
                <a:path w="153" h="348" extrusionOk="0">
                  <a:moveTo>
                    <a:pt x="109" y="0"/>
                  </a:moveTo>
                  <a:cubicBezTo>
                    <a:pt x="88" y="0"/>
                    <a:pt x="66" y="22"/>
                    <a:pt x="66" y="44"/>
                  </a:cubicBezTo>
                  <a:cubicBezTo>
                    <a:pt x="66" y="131"/>
                    <a:pt x="44" y="217"/>
                    <a:pt x="1" y="282"/>
                  </a:cubicBezTo>
                  <a:cubicBezTo>
                    <a:pt x="1" y="304"/>
                    <a:pt x="1" y="326"/>
                    <a:pt x="1" y="347"/>
                  </a:cubicBezTo>
                  <a:lnTo>
                    <a:pt x="66" y="347"/>
                  </a:lnTo>
                  <a:cubicBezTo>
                    <a:pt x="131" y="261"/>
                    <a:pt x="153" y="152"/>
                    <a:pt x="153" y="44"/>
                  </a:cubicBezTo>
                  <a:cubicBezTo>
                    <a:pt x="153" y="22"/>
                    <a:pt x="131" y="0"/>
                    <a:pt x="10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4959;p83"/>
            <p:cNvSpPr/>
            <p:nvPr/>
          </p:nvSpPr>
          <p:spPr>
            <a:xfrm>
              <a:off x="1808767" y="2091860"/>
              <a:ext cx="7064" cy="14008"/>
            </a:xfrm>
            <a:custGeom>
              <a:avLst/>
              <a:gdLst/>
              <a:ahLst/>
              <a:cxnLst/>
              <a:rect l="l" t="t" r="r" b="b"/>
              <a:pathLst>
                <a:path w="175" h="347" extrusionOk="0">
                  <a:moveTo>
                    <a:pt x="131" y="0"/>
                  </a:moveTo>
                  <a:cubicBezTo>
                    <a:pt x="109" y="0"/>
                    <a:pt x="88" y="22"/>
                    <a:pt x="88" y="43"/>
                  </a:cubicBezTo>
                  <a:cubicBezTo>
                    <a:pt x="88" y="130"/>
                    <a:pt x="66" y="217"/>
                    <a:pt x="23" y="282"/>
                  </a:cubicBezTo>
                  <a:cubicBezTo>
                    <a:pt x="1" y="304"/>
                    <a:pt x="1" y="325"/>
                    <a:pt x="23" y="347"/>
                  </a:cubicBezTo>
                  <a:lnTo>
                    <a:pt x="66" y="347"/>
                  </a:lnTo>
                  <a:cubicBezTo>
                    <a:pt x="131" y="260"/>
                    <a:pt x="174" y="152"/>
                    <a:pt x="153" y="43"/>
                  </a:cubicBezTo>
                  <a:cubicBezTo>
                    <a:pt x="174" y="22"/>
                    <a:pt x="153" y="0"/>
                    <a:pt x="1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4960;p83"/>
            <p:cNvSpPr/>
            <p:nvPr/>
          </p:nvSpPr>
          <p:spPr>
            <a:xfrm>
              <a:off x="1821039" y="2070748"/>
              <a:ext cx="5288" cy="14129"/>
            </a:xfrm>
            <a:custGeom>
              <a:avLst/>
              <a:gdLst/>
              <a:ahLst/>
              <a:cxnLst/>
              <a:rect l="l" t="t" r="r" b="b"/>
              <a:pathLst>
                <a:path w="131" h="350" extrusionOk="0">
                  <a:moveTo>
                    <a:pt x="81" y="1"/>
                  </a:moveTo>
                  <a:cubicBezTo>
                    <a:pt x="55" y="1"/>
                    <a:pt x="22" y="19"/>
                    <a:pt x="22" y="46"/>
                  </a:cubicBezTo>
                  <a:cubicBezTo>
                    <a:pt x="44" y="133"/>
                    <a:pt x="44" y="220"/>
                    <a:pt x="22" y="285"/>
                  </a:cubicBezTo>
                  <a:cubicBezTo>
                    <a:pt x="0" y="306"/>
                    <a:pt x="0" y="328"/>
                    <a:pt x="22" y="350"/>
                  </a:cubicBezTo>
                  <a:lnTo>
                    <a:pt x="44" y="350"/>
                  </a:lnTo>
                  <a:cubicBezTo>
                    <a:pt x="44" y="350"/>
                    <a:pt x="65" y="350"/>
                    <a:pt x="65" y="328"/>
                  </a:cubicBezTo>
                  <a:cubicBezTo>
                    <a:pt x="109" y="241"/>
                    <a:pt x="130" y="133"/>
                    <a:pt x="109" y="24"/>
                  </a:cubicBezTo>
                  <a:cubicBezTo>
                    <a:pt x="109" y="8"/>
                    <a:pt x="96" y="1"/>
                    <a:pt x="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4961;p83"/>
            <p:cNvSpPr/>
            <p:nvPr/>
          </p:nvSpPr>
          <p:spPr>
            <a:xfrm>
              <a:off x="1386927" y="1804767"/>
              <a:ext cx="12312" cy="10576"/>
            </a:xfrm>
            <a:custGeom>
              <a:avLst/>
              <a:gdLst/>
              <a:ahLst/>
              <a:cxnLst/>
              <a:rect l="l" t="t" r="r" b="b"/>
              <a:pathLst>
                <a:path w="305" h="262" extrusionOk="0">
                  <a:moveTo>
                    <a:pt x="239" y="1"/>
                  </a:moveTo>
                  <a:cubicBezTo>
                    <a:pt x="153" y="44"/>
                    <a:pt x="66" y="109"/>
                    <a:pt x="23" y="196"/>
                  </a:cubicBezTo>
                  <a:cubicBezTo>
                    <a:pt x="1" y="218"/>
                    <a:pt x="23" y="239"/>
                    <a:pt x="44" y="261"/>
                  </a:cubicBezTo>
                  <a:cubicBezTo>
                    <a:pt x="66" y="261"/>
                    <a:pt x="88" y="261"/>
                    <a:pt x="88" y="239"/>
                  </a:cubicBezTo>
                  <a:cubicBezTo>
                    <a:pt x="131" y="174"/>
                    <a:pt x="196" y="109"/>
                    <a:pt x="261" y="88"/>
                  </a:cubicBezTo>
                  <a:cubicBezTo>
                    <a:pt x="283" y="66"/>
                    <a:pt x="304" y="44"/>
                    <a:pt x="304" y="23"/>
                  </a:cubicBezTo>
                  <a:cubicBezTo>
                    <a:pt x="283" y="1"/>
                    <a:pt x="261" y="1"/>
                    <a:pt x="23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4962;p83"/>
            <p:cNvSpPr/>
            <p:nvPr/>
          </p:nvSpPr>
          <p:spPr>
            <a:xfrm>
              <a:off x="1404447" y="1814051"/>
              <a:ext cx="12272" cy="10899"/>
            </a:xfrm>
            <a:custGeom>
              <a:avLst/>
              <a:gdLst/>
              <a:ahLst/>
              <a:cxnLst/>
              <a:rect l="l" t="t" r="r" b="b"/>
              <a:pathLst>
                <a:path w="304" h="270" extrusionOk="0">
                  <a:moveTo>
                    <a:pt x="262" y="0"/>
                  </a:moveTo>
                  <a:cubicBezTo>
                    <a:pt x="253" y="0"/>
                    <a:pt x="245" y="3"/>
                    <a:pt x="239" y="9"/>
                  </a:cubicBezTo>
                  <a:cubicBezTo>
                    <a:pt x="152" y="53"/>
                    <a:pt x="65" y="118"/>
                    <a:pt x="22" y="205"/>
                  </a:cubicBezTo>
                  <a:cubicBezTo>
                    <a:pt x="0" y="226"/>
                    <a:pt x="22" y="248"/>
                    <a:pt x="44" y="270"/>
                  </a:cubicBezTo>
                  <a:lnTo>
                    <a:pt x="65" y="270"/>
                  </a:lnTo>
                  <a:cubicBezTo>
                    <a:pt x="65" y="270"/>
                    <a:pt x="87" y="270"/>
                    <a:pt x="87" y="248"/>
                  </a:cubicBezTo>
                  <a:cubicBezTo>
                    <a:pt x="131" y="183"/>
                    <a:pt x="196" y="118"/>
                    <a:pt x="261" y="74"/>
                  </a:cubicBezTo>
                  <a:cubicBezTo>
                    <a:pt x="282" y="74"/>
                    <a:pt x="304" y="53"/>
                    <a:pt x="304" y="31"/>
                  </a:cubicBezTo>
                  <a:cubicBezTo>
                    <a:pt x="304" y="16"/>
                    <a:pt x="282" y="0"/>
                    <a:pt x="2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4963;p83"/>
            <p:cNvSpPr/>
            <p:nvPr/>
          </p:nvSpPr>
          <p:spPr>
            <a:xfrm>
              <a:off x="1384303" y="1824022"/>
              <a:ext cx="12312" cy="10576"/>
            </a:xfrm>
            <a:custGeom>
              <a:avLst/>
              <a:gdLst/>
              <a:ahLst/>
              <a:cxnLst/>
              <a:rect l="l" t="t" r="r" b="b"/>
              <a:pathLst>
                <a:path w="305" h="262" extrusionOk="0">
                  <a:moveTo>
                    <a:pt x="239" y="1"/>
                  </a:moveTo>
                  <a:cubicBezTo>
                    <a:pt x="131" y="44"/>
                    <a:pt x="66" y="131"/>
                    <a:pt x="1" y="218"/>
                  </a:cubicBezTo>
                  <a:cubicBezTo>
                    <a:pt x="1" y="239"/>
                    <a:pt x="1" y="261"/>
                    <a:pt x="22" y="261"/>
                  </a:cubicBezTo>
                  <a:lnTo>
                    <a:pt x="88" y="261"/>
                  </a:lnTo>
                  <a:cubicBezTo>
                    <a:pt x="109" y="174"/>
                    <a:pt x="174" y="131"/>
                    <a:pt x="261" y="88"/>
                  </a:cubicBezTo>
                  <a:cubicBezTo>
                    <a:pt x="304" y="66"/>
                    <a:pt x="283" y="1"/>
                    <a:pt x="23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4964;p83"/>
            <p:cNvSpPr/>
            <p:nvPr/>
          </p:nvSpPr>
          <p:spPr>
            <a:xfrm>
              <a:off x="1404447" y="1789548"/>
              <a:ext cx="12272" cy="10899"/>
            </a:xfrm>
            <a:custGeom>
              <a:avLst/>
              <a:gdLst/>
              <a:ahLst/>
              <a:cxnLst/>
              <a:rect l="l" t="t" r="r" b="b"/>
              <a:pathLst>
                <a:path w="304" h="270" extrusionOk="0">
                  <a:moveTo>
                    <a:pt x="258" y="0"/>
                  </a:moveTo>
                  <a:cubicBezTo>
                    <a:pt x="252" y="0"/>
                    <a:pt x="245" y="3"/>
                    <a:pt x="239" y="9"/>
                  </a:cubicBezTo>
                  <a:cubicBezTo>
                    <a:pt x="152" y="31"/>
                    <a:pt x="65" y="118"/>
                    <a:pt x="22" y="204"/>
                  </a:cubicBezTo>
                  <a:cubicBezTo>
                    <a:pt x="0" y="226"/>
                    <a:pt x="0" y="248"/>
                    <a:pt x="22" y="269"/>
                  </a:cubicBezTo>
                  <a:lnTo>
                    <a:pt x="44" y="269"/>
                  </a:lnTo>
                  <a:cubicBezTo>
                    <a:pt x="65" y="269"/>
                    <a:pt x="87" y="248"/>
                    <a:pt x="87" y="248"/>
                  </a:cubicBezTo>
                  <a:cubicBezTo>
                    <a:pt x="131" y="183"/>
                    <a:pt x="196" y="118"/>
                    <a:pt x="261" y="74"/>
                  </a:cubicBezTo>
                  <a:cubicBezTo>
                    <a:pt x="282" y="74"/>
                    <a:pt x="304" y="53"/>
                    <a:pt x="304" y="31"/>
                  </a:cubicBezTo>
                  <a:cubicBezTo>
                    <a:pt x="289" y="16"/>
                    <a:pt x="273" y="0"/>
                    <a:pt x="2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4965;p83"/>
            <p:cNvSpPr/>
            <p:nvPr/>
          </p:nvSpPr>
          <p:spPr>
            <a:xfrm>
              <a:off x="1425438" y="1778165"/>
              <a:ext cx="13160" cy="9163"/>
            </a:xfrm>
            <a:custGeom>
              <a:avLst/>
              <a:gdLst/>
              <a:ahLst/>
              <a:cxnLst/>
              <a:rect l="l" t="t" r="r" b="b"/>
              <a:pathLst>
                <a:path w="326" h="227" extrusionOk="0">
                  <a:moveTo>
                    <a:pt x="301" y="0"/>
                  </a:moveTo>
                  <a:cubicBezTo>
                    <a:pt x="295" y="0"/>
                    <a:pt x="289" y="3"/>
                    <a:pt x="283" y="9"/>
                  </a:cubicBezTo>
                  <a:cubicBezTo>
                    <a:pt x="196" y="9"/>
                    <a:pt x="87" y="75"/>
                    <a:pt x="22" y="161"/>
                  </a:cubicBezTo>
                  <a:cubicBezTo>
                    <a:pt x="1" y="183"/>
                    <a:pt x="22" y="226"/>
                    <a:pt x="44" y="226"/>
                  </a:cubicBezTo>
                  <a:cubicBezTo>
                    <a:pt x="66" y="226"/>
                    <a:pt x="87" y="226"/>
                    <a:pt x="87" y="205"/>
                  </a:cubicBezTo>
                  <a:cubicBezTo>
                    <a:pt x="153" y="140"/>
                    <a:pt x="218" y="96"/>
                    <a:pt x="304" y="75"/>
                  </a:cubicBezTo>
                  <a:cubicBezTo>
                    <a:pt x="326" y="75"/>
                    <a:pt x="326" y="53"/>
                    <a:pt x="326" y="31"/>
                  </a:cubicBezTo>
                  <a:cubicBezTo>
                    <a:pt x="326" y="16"/>
                    <a:pt x="315" y="0"/>
                    <a:pt x="3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4966;p83"/>
            <p:cNvSpPr/>
            <p:nvPr/>
          </p:nvSpPr>
          <p:spPr>
            <a:xfrm>
              <a:off x="1439445" y="1789023"/>
              <a:ext cx="13160" cy="9204"/>
            </a:xfrm>
            <a:custGeom>
              <a:avLst/>
              <a:gdLst/>
              <a:ahLst/>
              <a:cxnLst/>
              <a:rect l="l" t="t" r="r" b="b"/>
              <a:pathLst>
                <a:path w="326" h="228" extrusionOk="0">
                  <a:moveTo>
                    <a:pt x="283" y="1"/>
                  </a:moveTo>
                  <a:cubicBezTo>
                    <a:pt x="174" y="22"/>
                    <a:pt x="66" y="87"/>
                    <a:pt x="1" y="174"/>
                  </a:cubicBezTo>
                  <a:cubicBezTo>
                    <a:pt x="1" y="174"/>
                    <a:pt x="1" y="196"/>
                    <a:pt x="1" y="217"/>
                  </a:cubicBezTo>
                  <a:lnTo>
                    <a:pt x="44" y="217"/>
                  </a:lnTo>
                  <a:cubicBezTo>
                    <a:pt x="44" y="225"/>
                    <a:pt x="46" y="227"/>
                    <a:pt x="50" y="227"/>
                  </a:cubicBezTo>
                  <a:cubicBezTo>
                    <a:pt x="58" y="227"/>
                    <a:pt x="73" y="217"/>
                    <a:pt x="87" y="217"/>
                  </a:cubicBezTo>
                  <a:cubicBezTo>
                    <a:pt x="131" y="152"/>
                    <a:pt x="196" y="109"/>
                    <a:pt x="283" y="87"/>
                  </a:cubicBezTo>
                  <a:cubicBezTo>
                    <a:pt x="304" y="87"/>
                    <a:pt x="326" y="66"/>
                    <a:pt x="326" y="44"/>
                  </a:cubicBezTo>
                  <a:cubicBezTo>
                    <a:pt x="326" y="22"/>
                    <a:pt x="304" y="1"/>
                    <a:pt x="28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4967;p83"/>
            <p:cNvSpPr/>
            <p:nvPr/>
          </p:nvSpPr>
          <p:spPr>
            <a:xfrm>
              <a:off x="1416678" y="1796047"/>
              <a:ext cx="12312" cy="11384"/>
            </a:xfrm>
            <a:custGeom>
              <a:avLst/>
              <a:gdLst/>
              <a:ahLst/>
              <a:cxnLst/>
              <a:rect l="l" t="t" r="r" b="b"/>
              <a:pathLst>
                <a:path w="305" h="282" extrusionOk="0">
                  <a:moveTo>
                    <a:pt x="239" y="0"/>
                  </a:moveTo>
                  <a:cubicBezTo>
                    <a:pt x="153" y="43"/>
                    <a:pt x="66" y="130"/>
                    <a:pt x="23" y="217"/>
                  </a:cubicBezTo>
                  <a:cubicBezTo>
                    <a:pt x="1" y="239"/>
                    <a:pt x="23" y="260"/>
                    <a:pt x="44" y="282"/>
                  </a:cubicBezTo>
                  <a:lnTo>
                    <a:pt x="66" y="282"/>
                  </a:lnTo>
                  <a:cubicBezTo>
                    <a:pt x="66" y="282"/>
                    <a:pt x="88" y="260"/>
                    <a:pt x="88" y="260"/>
                  </a:cubicBezTo>
                  <a:cubicBezTo>
                    <a:pt x="131" y="174"/>
                    <a:pt x="196" y="130"/>
                    <a:pt x="283" y="87"/>
                  </a:cubicBezTo>
                  <a:cubicBezTo>
                    <a:pt x="304" y="87"/>
                    <a:pt x="304" y="65"/>
                    <a:pt x="304" y="43"/>
                  </a:cubicBezTo>
                  <a:cubicBezTo>
                    <a:pt x="304" y="22"/>
                    <a:pt x="261" y="0"/>
                    <a:pt x="23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9" name="Google Shape;4116;p69"/>
          <p:cNvGrpSpPr/>
          <p:nvPr/>
        </p:nvGrpSpPr>
        <p:grpSpPr>
          <a:xfrm>
            <a:off x="3271299" y="1315611"/>
            <a:ext cx="1204926" cy="907996"/>
            <a:chOff x="6690675" y="1689100"/>
            <a:chExt cx="1369612" cy="1016009"/>
          </a:xfrm>
        </p:grpSpPr>
        <p:sp>
          <p:nvSpPr>
            <p:cNvPr id="100" name="Google Shape;4117;p69"/>
            <p:cNvSpPr/>
            <p:nvPr/>
          </p:nvSpPr>
          <p:spPr>
            <a:xfrm>
              <a:off x="6854375" y="2276996"/>
              <a:ext cx="164933" cy="404841"/>
            </a:xfrm>
            <a:custGeom>
              <a:avLst/>
              <a:gdLst/>
              <a:ahLst/>
              <a:cxnLst/>
              <a:rect l="l" t="t" r="r" b="b"/>
              <a:pathLst>
                <a:path w="2147" h="5270" extrusionOk="0">
                  <a:moveTo>
                    <a:pt x="2147" y="1"/>
                  </a:moveTo>
                  <a:lnTo>
                    <a:pt x="0" y="23"/>
                  </a:lnTo>
                  <a:lnTo>
                    <a:pt x="131" y="5248"/>
                  </a:lnTo>
                  <a:lnTo>
                    <a:pt x="868" y="5269"/>
                  </a:lnTo>
                  <a:lnTo>
                    <a:pt x="2147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4118;p69"/>
            <p:cNvSpPr/>
            <p:nvPr/>
          </p:nvSpPr>
          <p:spPr>
            <a:xfrm>
              <a:off x="6980972" y="2295355"/>
              <a:ext cx="164933" cy="361515"/>
            </a:xfrm>
            <a:custGeom>
              <a:avLst/>
              <a:gdLst/>
              <a:ahLst/>
              <a:cxnLst/>
              <a:rect l="l" t="t" r="r" b="b"/>
              <a:pathLst>
                <a:path w="2147" h="4706" extrusionOk="0">
                  <a:moveTo>
                    <a:pt x="2147" y="0"/>
                  </a:moveTo>
                  <a:lnTo>
                    <a:pt x="0" y="174"/>
                  </a:lnTo>
                  <a:lnTo>
                    <a:pt x="390" y="4705"/>
                  </a:lnTo>
                  <a:lnTo>
                    <a:pt x="1214" y="4597"/>
                  </a:lnTo>
                  <a:lnTo>
                    <a:pt x="214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4119;p69"/>
            <p:cNvSpPr/>
            <p:nvPr/>
          </p:nvSpPr>
          <p:spPr>
            <a:xfrm>
              <a:off x="7400632" y="2265396"/>
              <a:ext cx="166623" cy="406455"/>
            </a:xfrm>
            <a:custGeom>
              <a:avLst/>
              <a:gdLst/>
              <a:ahLst/>
              <a:cxnLst/>
              <a:rect l="l" t="t" r="r" b="b"/>
              <a:pathLst>
                <a:path w="2169" h="5291" extrusionOk="0">
                  <a:moveTo>
                    <a:pt x="2169" y="0"/>
                  </a:moveTo>
                  <a:lnTo>
                    <a:pt x="1" y="65"/>
                  </a:lnTo>
                  <a:lnTo>
                    <a:pt x="218" y="5290"/>
                  </a:lnTo>
                  <a:lnTo>
                    <a:pt x="976" y="5290"/>
                  </a:lnTo>
                  <a:lnTo>
                    <a:pt x="216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4120;p69"/>
            <p:cNvSpPr/>
            <p:nvPr/>
          </p:nvSpPr>
          <p:spPr>
            <a:xfrm>
              <a:off x="7472227" y="2250416"/>
              <a:ext cx="186673" cy="431421"/>
            </a:xfrm>
            <a:custGeom>
              <a:avLst/>
              <a:gdLst/>
              <a:ahLst/>
              <a:cxnLst/>
              <a:rect l="l" t="t" r="r" b="b"/>
              <a:pathLst>
                <a:path w="2430" h="5616" extrusionOk="0">
                  <a:moveTo>
                    <a:pt x="2039" y="0"/>
                  </a:moveTo>
                  <a:lnTo>
                    <a:pt x="1" y="694"/>
                  </a:lnTo>
                  <a:lnTo>
                    <a:pt x="1714" y="5615"/>
                  </a:lnTo>
                  <a:lnTo>
                    <a:pt x="2429" y="5399"/>
                  </a:lnTo>
                  <a:lnTo>
                    <a:pt x="203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4121;p69"/>
            <p:cNvSpPr/>
            <p:nvPr/>
          </p:nvSpPr>
          <p:spPr>
            <a:xfrm>
              <a:off x="6690675" y="1690252"/>
              <a:ext cx="1234728" cy="917461"/>
            </a:xfrm>
            <a:custGeom>
              <a:avLst/>
              <a:gdLst/>
              <a:ahLst/>
              <a:cxnLst/>
              <a:rect l="l" t="t" r="r" b="b"/>
              <a:pathLst>
                <a:path w="16073" h="11943" extrusionOk="0">
                  <a:moveTo>
                    <a:pt x="9150" y="1"/>
                  </a:moveTo>
                  <a:cubicBezTo>
                    <a:pt x="9102" y="1"/>
                    <a:pt x="9054" y="3"/>
                    <a:pt x="9004" y="7"/>
                  </a:cubicBezTo>
                  <a:cubicBezTo>
                    <a:pt x="8224" y="81"/>
                    <a:pt x="7766" y="329"/>
                    <a:pt x="7549" y="604"/>
                  </a:cubicBezTo>
                  <a:lnTo>
                    <a:pt x="7549" y="604"/>
                  </a:lnTo>
                  <a:cubicBezTo>
                    <a:pt x="7274" y="334"/>
                    <a:pt x="6892" y="109"/>
                    <a:pt x="6463" y="109"/>
                  </a:cubicBezTo>
                  <a:cubicBezTo>
                    <a:pt x="6311" y="109"/>
                    <a:pt x="6152" y="137"/>
                    <a:pt x="5991" y="203"/>
                  </a:cubicBezTo>
                  <a:cubicBezTo>
                    <a:pt x="5391" y="441"/>
                    <a:pt x="5146" y="879"/>
                    <a:pt x="5103" y="1264"/>
                  </a:cubicBezTo>
                  <a:lnTo>
                    <a:pt x="5103" y="1264"/>
                  </a:lnTo>
                  <a:cubicBezTo>
                    <a:pt x="4762" y="1092"/>
                    <a:pt x="4315" y="960"/>
                    <a:pt x="3895" y="960"/>
                  </a:cubicBezTo>
                  <a:cubicBezTo>
                    <a:pt x="3605" y="960"/>
                    <a:pt x="3328" y="1023"/>
                    <a:pt x="3107" y="1178"/>
                  </a:cubicBezTo>
                  <a:cubicBezTo>
                    <a:pt x="2007" y="1933"/>
                    <a:pt x="1896" y="2996"/>
                    <a:pt x="2138" y="3620"/>
                  </a:cubicBezTo>
                  <a:lnTo>
                    <a:pt x="2138" y="3620"/>
                  </a:lnTo>
                  <a:cubicBezTo>
                    <a:pt x="1726" y="3657"/>
                    <a:pt x="1251" y="3825"/>
                    <a:pt x="896" y="4213"/>
                  </a:cubicBezTo>
                  <a:cubicBezTo>
                    <a:pt x="1" y="5193"/>
                    <a:pt x="111" y="7617"/>
                    <a:pt x="1246" y="7784"/>
                  </a:cubicBezTo>
                  <a:lnTo>
                    <a:pt x="1246" y="7784"/>
                  </a:lnTo>
                  <a:cubicBezTo>
                    <a:pt x="919" y="8712"/>
                    <a:pt x="1106" y="10133"/>
                    <a:pt x="2478" y="10631"/>
                  </a:cubicBezTo>
                  <a:cubicBezTo>
                    <a:pt x="2777" y="10735"/>
                    <a:pt x="3048" y="10778"/>
                    <a:pt x="3291" y="10778"/>
                  </a:cubicBezTo>
                  <a:cubicBezTo>
                    <a:pt x="3567" y="10778"/>
                    <a:pt x="3806" y="10722"/>
                    <a:pt x="4004" y="10634"/>
                  </a:cubicBezTo>
                  <a:lnTo>
                    <a:pt x="4004" y="10634"/>
                  </a:lnTo>
                  <a:cubicBezTo>
                    <a:pt x="4326" y="11083"/>
                    <a:pt x="5053" y="11544"/>
                    <a:pt x="6207" y="11737"/>
                  </a:cubicBezTo>
                  <a:cubicBezTo>
                    <a:pt x="6450" y="11777"/>
                    <a:pt x="6670" y="11795"/>
                    <a:pt x="6867" y="11795"/>
                  </a:cubicBezTo>
                  <a:cubicBezTo>
                    <a:pt x="7400" y="11795"/>
                    <a:pt x="7770" y="11663"/>
                    <a:pt x="8003" y="11484"/>
                  </a:cubicBezTo>
                  <a:lnTo>
                    <a:pt x="8003" y="11484"/>
                  </a:lnTo>
                  <a:cubicBezTo>
                    <a:pt x="8245" y="11664"/>
                    <a:pt x="8634" y="11823"/>
                    <a:pt x="9243" y="11910"/>
                  </a:cubicBezTo>
                  <a:cubicBezTo>
                    <a:pt x="9410" y="11932"/>
                    <a:pt x="9576" y="11942"/>
                    <a:pt x="9738" y="11942"/>
                  </a:cubicBezTo>
                  <a:cubicBezTo>
                    <a:pt x="10997" y="11942"/>
                    <a:pt x="12064" y="11327"/>
                    <a:pt x="12367" y="10750"/>
                  </a:cubicBezTo>
                  <a:lnTo>
                    <a:pt x="12367" y="10750"/>
                  </a:lnTo>
                  <a:cubicBezTo>
                    <a:pt x="12551" y="10866"/>
                    <a:pt x="12801" y="10947"/>
                    <a:pt x="13131" y="10947"/>
                  </a:cubicBezTo>
                  <a:cubicBezTo>
                    <a:pt x="13307" y="10947"/>
                    <a:pt x="13507" y="10923"/>
                    <a:pt x="13731" y="10869"/>
                  </a:cubicBezTo>
                  <a:cubicBezTo>
                    <a:pt x="14815" y="10588"/>
                    <a:pt x="16072" y="8485"/>
                    <a:pt x="14099" y="7205"/>
                  </a:cubicBezTo>
                  <a:cubicBezTo>
                    <a:pt x="14092" y="7200"/>
                    <a:pt x="14084" y="7196"/>
                    <a:pt x="14077" y="7191"/>
                  </a:cubicBezTo>
                  <a:lnTo>
                    <a:pt x="14077" y="7191"/>
                  </a:lnTo>
                  <a:cubicBezTo>
                    <a:pt x="14262" y="7043"/>
                    <a:pt x="14477" y="6728"/>
                    <a:pt x="14685" y="6121"/>
                  </a:cubicBezTo>
                  <a:cubicBezTo>
                    <a:pt x="15211" y="4611"/>
                    <a:pt x="15055" y="3314"/>
                    <a:pt x="14136" y="3314"/>
                  </a:cubicBezTo>
                  <a:cubicBezTo>
                    <a:pt x="14010" y="3314"/>
                    <a:pt x="13870" y="3338"/>
                    <a:pt x="13715" y="3389"/>
                  </a:cubicBezTo>
                  <a:lnTo>
                    <a:pt x="13715" y="3389"/>
                  </a:lnTo>
                  <a:cubicBezTo>
                    <a:pt x="13889" y="2204"/>
                    <a:pt x="12948" y="1280"/>
                    <a:pt x="11866" y="1135"/>
                  </a:cubicBezTo>
                  <a:cubicBezTo>
                    <a:pt x="11823" y="1128"/>
                    <a:pt x="11780" y="1125"/>
                    <a:pt x="11737" y="1125"/>
                  </a:cubicBezTo>
                  <a:cubicBezTo>
                    <a:pt x="11365" y="1125"/>
                    <a:pt x="10968" y="1346"/>
                    <a:pt x="10686" y="1594"/>
                  </a:cubicBezTo>
                  <a:lnTo>
                    <a:pt x="10686" y="1594"/>
                  </a:lnTo>
                  <a:cubicBezTo>
                    <a:pt x="10602" y="927"/>
                    <a:pt x="10112" y="1"/>
                    <a:pt x="915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4122;p69"/>
            <p:cNvSpPr/>
            <p:nvPr/>
          </p:nvSpPr>
          <p:spPr>
            <a:xfrm>
              <a:off x="6699509" y="1689100"/>
              <a:ext cx="1165897" cy="922762"/>
            </a:xfrm>
            <a:custGeom>
              <a:avLst/>
              <a:gdLst/>
              <a:ahLst/>
              <a:cxnLst/>
              <a:rect l="l" t="t" r="r" b="b"/>
              <a:pathLst>
                <a:path w="15177" h="12012" extrusionOk="0">
                  <a:moveTo>
                    <a:pt x="7437" y="695"/>
                  </a:moveTo>
                  <a:cubicBezTo>
                    <a:pt x="7718" y="998"/>
                    <a:pt x="7870" y="1323"/>
                    <a:pt x="7827" y="1432"/>
                  </a:cubicBezTo>
                  <a:cubicBezTo>
                    <a:pt x="7811" y="1463"/>
                    <a:pt x="7784" y="1484"/>
                    <a:pt x="7761" y="1484"/>
                  </a:cubicBezTo>
                  <a:cubicBezTo>
                    <a:pt x="7753" y="1484"/>
                    <a:pt x="7746" y="1481"/>
                    <a:pt x="7740" y="1475"/>
                  </a:cubicBezTo>
                  <a:lnTo>
                    <a:pt x="7675" y="1475"/>
                  </a:lnTo>
                  <a:cubicBezTo>
                    <a:pt x="7523" y="1453"/>
                    <a:pt x="7393" y="1345"/>
                    <a:pt x="7328" y="1193"/>
                  </a:cubicBezTo>
                  <a:cubicBezTo>
                    <a:pt x="7285" y="1020"/>
                    <a:pt x="7328" y="825"/>
                    <a:pt x="7437" y="695"/>
                  </a:cubicBezTo>
                  <a:close/>
                  <a:moveTo>
                    <a:pt x="5030" y="1345"/>
                  </a:moveTo>
                  <a:lnTo>
                    <a:pt x="5030" y="1345"/>
                  </a:lnTo>
                  <a:cubicBezTo>
                    <a:pt x="5312" y="1497"/>
                    <a:pt x="5507" y="1670"/>
                    <a:pt x="5529" y="1800"/>
                  </a:cubicBezTo>
                  <a:cubicBezTo>
                    <a:pt x="5529" y="1844"/>
                    <a:pt x="5507" y="1909"/>
                    <a:pt x="5464" y="1930"/>
                  </a:cubicBezTo>
                  <a:cubicBezTo>
                    <a:pt x="5426" y="1968"/>
                    <a:pt x="5375" y="1986"/>
                    <a:pt x="5325" y="1986"/>
                  </a:cubicBezTo>
                  <a:cubicBezTo>
                    <a:pt x="5261" y="1986"/>
                    <a:pt x="5197" y="1957"/>
                    <a:pt x="5160" y="1909"/>
                  </a:cubicBezTo>
                  <a:cubicBezTo>
                    <a:pt x="5052" y="1735"/>
                    <a:pt x="5008" y="1540"/>
                    <a:pt x="5030" y="1345"/>
                  </a:cubicBezTo>
                  <a:close/>
                  <a:moveTo>
                    <a:pt x="10537" y="1692"/>
                  </a:moveTo>
                  <a:lnTo>
                    <a:pt x="10537" y="1692"/>
                  </a:lnTo>
                  <a:cubicBezTo>
                    <a:pt x="10580" y="1865"/>
                    <a:pt x="10537" y="2060"/>
                    <a:pt x="10450" y="2212"/>
                  </a:cubicBezTo>
                  <a:cubicBezTo>
                    <a:pt x="10429" y="2234"/>
                    <a:pt x="10385" y="2256"/>
                    <a:pt x="10342" y="2256"/>
                  </a:cubicBezTo>
                  <a:cubicBezTo>
                    <a:pt x="10277" y="2256"/>
                    <a:pt x="10255" y="2234"/>
                    <a:pt x="10233" y="2212"/>
                  </a:cubicBezTo>
                  <a:cubicBezTo>
                    <a:pt x="10212" y="2125"/>
                    <a:pt x="10298" y="1930"/>
                    <a:pt x="10537" y="1714"/>
                  </a:cubicBezTo>
                  <a:lnTo>
                    <a:pt x="10537" y="1692"/>
                  </a:lnTo>
                  <a:close/>
                  <a:moveTo>
                    <a:pt x="2190" y="3665"/>
                  </a:moveTo>
                  <a:cubicBezTo>
                    <a:pt x="2580" y="3665"/>
                    <a:pt x="2862" y="3817"/>
                    <a:pt x="2884" y="3903"/>
                  </a:cubicBezTo>
                  <a:cubicBezTo>
                    <a:pt x="2905" y="3968"/>
                    <a:pt x="2797" y="4033"/>
                    <a:pt x="2732" y="4077"/>
                  </a:cubicBezTo>
                  <a:cubicBezTo>
                    <a:pt x="2684" y="4106"/>
                    <a:pt x="2632" y="4120"/>
                    <a:pt x="2579" y="4120"/>
                  </a:cubicBezTo>
                  <a:cubicBezTo>
                    <a:pt x="2396" y="4120"/>
                    <a:pt x="2199" y="3951"/>
                    <a:pt x="2082" y="3665"/>
                  </a:cubicBezTo>
                  <a:close/>
                  <a:moveTo>
                    <a:pt x="13529" y="3470"/>
                  </a:moveTo>
                  <a:lnTo>
                    <a:pt x="13529" y="3556"/>
                  </a:lnTo>
                  <a:cubicBezTo>
                    <a:pt x="13420" y="3990"/>
                    <a:pt x="13269" y="4142"/>
                    <a:pt x="13182" y="4142"/>
                  </a:cubicBezTo>
                  <a:cubicBezTo>
                    <a:pt x="13117" y="4142"/>
                    <a:pt x="13052" y="4098"/>
                    <a:pt x="13052" y="4012"/>
                  </a:cubicBezTo>
                  <a:cubicBezTo>
                    <a:pt x="13009" y="3838"/>
                    <a:pt x="13095" y="3665"/>
                    <a:pt x="13269" y="3600"/>
                  </a:cubicBezTo>
                  <a:cubicBezTo>
                    <a:pt x="13355" y="3556"/>
                    <a:pt x="13442" y="3513"/>
                    <a:pt x="13529" y="3470"/>
                  </a:cubicBezTo>
                  <a:close/>
                  <a:moveTo>
                    <a:pt x="13572" y="7090"/>
                  </a:moveTo>
                  <a:cubicBezTo>
                    <a:pt x="13681" y="7112"/>
                    <a:pt x="13789" y="7155"/>
                    <a:pt x="13897" y="7220"/>
                  </a:cubicBezTo>
                  <a:cubicBezTo>
                    <a:pt x="13832" y="7264"/>
                    <a:pt x="13767" y="7285"/>
                    <a:pt x="13681" y="7285"/>
                  </a:cubicBezTo>
                  <a:cubicBezTo>
                    <a:pt x="13669" y="7288"/>
                    <a:pt x="13658" y="7290"/>
                    <a:pt x="13647" y="7290"/>
                  </a:cubicBezTo>
                  <a:cubicBezTo>
                    <a:pt x="13572" y="7290"/>
                    <a:pt x="13504" y="7231"/>
                    <a:pt x="13485" y="7155"/>
                  </a:cubicBezTo>
                  <a:cubicBezTo>
                    <a:pt x="13485" y="7134"/>
                    <a:pt x="13507" y="7134"/>
                    <a:pt x="13507" y="7112"/>
                  </a:cubicBezTo>
                  <a:cubicBezTo>
                    <a:pt x="13529" y="7112"/>
                    <a:pt x="13551" y="7090"/>
                    <a:pt x="13572" y="7090"/>
                  </a:cubicBezTo>
                  <a:close/>
                  <a:moveTo>
                    <a:pt x="2065" y="6976"/>
                  </a:moveTo>
                  <a:cubicBezTo>
                    <a:pt x="2141" y="6976"/>
                    <a:pt x="2201" y="6993"/>
                    <a:pt x="2233" y="7025"/>
                  </a:cubicBezTo>
                  <a:cubicBezTo>
                    <a:pt x="2277" y="7047"/>
                    <a:pt x="2298" y="7090"/>
                    <a:pt x="2298" y="7155"/>
                  </a:cubicBezTo>
                  <a:cubicBezTo>
                    <a:pt x="2298" y="7362"/>
                    <a:pt x="1964" y="7765"/>
                    <a:pt x="1313" y="7765"/>
                  </a:cubicBezTo>
                  <a:cubicBezTo>
                    <a:pt x="1281" y="7765"/>
                    <a:pt x="1248" y="7764"/>
                    <a:pt x="1214" y="7762"/>
                  </a:cubicBezTo>
                  <a:lnTo>
                    <a:pt x="1193" y="7762"/>
                  </a:lnTo>
                  <a:cubicBezTo>
                    <a:pt x="1301" y="7437"/>
                    <a:pt x="1518" y="7177"/>
                    <a:pt x="1800" y="7025"/>
                  </a:cubicBezTo>
                  <a:cubicBezTo>
                    <a:pt x="1897" y="6993"/>
                    <a:pt x="1989" y="6976"/>
                    <a:pt x="2065" y="6976"/>
                  </a:cubicBezTo>
                  <a:close/>
                  <a:moveTo>
                    <a:pt x="4336" y="9627"/>
                  </a:moveTo>
                  <a:cubicBezTo>
                    <a:pt x="4445" y="9627"/>
                    <a:pt x="4531" y="9692"/>
                    <a:pt x="4553" y="9779"/>
                  </a:cubicBezTo>
                  <a:cubicBezTo>
                    <a:pt x="4596" y="9974"/>
                    <a:pt x="4380" y="10386"/>
                    <a:pt x="3903" y="10603"/>
                  </a:cubicBezTo>
                  <a:cubicBezTo>
                    <a:pt x="3773" y="10429"/>
                    <a:pt x="3708" y="10212"/>
                    <a:pt x="3773" y="9974"/>
                  </a:cubicBezTo>
                  <a:cubicBezTo>
                    <a:pt x="3838" y="9822"/>
                    <a:pt x="3989" y="9692"/>
                    <a:pt x="4185" y="9649"/>
                  </a:cubicBezTo>
                  <a:cubicBezTo>
                    <a:pt x="4228" y="9649"/>
                    <a:pt x="4293" y="9627"/>
                    <a:pt x="4336" y="9627"/>
                  </a:cubicBezTo>
                  <a:close/>
                  <a:moveTo>
                    <a:pt x="11946" y="10039"/>
                  </a:moveTo>
                  <a:cubicBezTo>
                    <a:pt x="11990" y="10039"/>
                    <a:pt x="12055" y="10061"/>
                    <a:pt x="12163" y="10169"/>
                  </a:cubicBezTo>
                  <a:cubicBezTo>
                    <a:pt x="12293" y="10321"/>
                    <a:pt x="12315" y="10538"/>
                    <a:pt x="12228" y="10711"/>
                  </a:cubicBezTo>
                  <a:cubicBezTo>
                    <a:pt x="12011" y="10581"/>
                    <a:pt x="11859" y="10342"/>
                    <a:pt x="11881" y="10104"/>
                  </a:cubicBezTo>
                  <a:cubicBezTo>
                    <a:pt x="11903" y="10061"/>
                    <a:pt x="11924" y="10039"/>
                    <a:pt x="11946" y="10039"/>
                  </a:cubicBezTo>
                  <a:close/>
                  <a:moveTo>
                    <a:pt x="7830" y="10621"/>
                  </a:moveTo>
                  <a:cubicBezTo>
                    <a:pt x="7965" y="10621"/>
                    <a:pt x="8091" y="10705"/>
                    <a:pt x="8130" y="10841"/>
                  </a:cubicBezTo>
                  <a:cubicBezTo>
                    <a:pt x="8174" y="11080"/>
                    <a:pt x="8087" y="11318"/>
                    <a:pt x="7870" y="11448"/>
                  </a:cubicBezTo>
                  <a:cubicBezTo>
                    <a:pt x="7653" y="11318"/>
                    <a:pt x="7523" y="11058"/>
                    <a:pt x="7588" y="10798"/>
                  </a:cubicBezTo>
                  <a:cubicBezTo>
                    <a:pt x="7610" y="10689"/>
                    <a:pt x="7675" y="10624"/>
                    <a:pt x="7718" y="10624"/>
                  </a:cubicBezTo>
                  <a:lnTo>
                    <a:pt x="7784" y="10624"/>
                  </a:lnTo>
                  <a:cubicBezTo>
                    <a:pt x="7799" y="10622"/>
                    <a:pt x="7814" y="10621"/>
                    <a:pt x="7830" y="10621"/>
                  </a:cubicBezTo>
                  <a:close/>
                  <a:moveTo>
                    <a:pt x="9019" y="66"/>
                  </a:moveTo>
                  <a:cubicBezTo>
                    <a:pt x="9973" y="66"/>
                    <a:pt x="10429" y="976"/>
                    <a:pt x="10537" y="1605"/>
                  </a:cubicBezTo>
                  <a:cubicBezTo>
                    <a:pt x="10298" y="1800"/>
                    <a:pt x="10082" y="2082"/>
                    <a:pt x="10147" y="2234"/>
                  </a:cubicBezTo>
                  <a:cubicBezTo>
                    <a:pt x="10168" y="2277"/>
                    <a:pt x="10212" y="2321"/>
                    <a:pt x="10342" y="2321"/>
                  </a:cubicBezTo>
                  <a:cubicBezTo>
                    <a:pt x="10407" y="2321"/>
                    <a:pt x="10472" y="2299"/>
                    <a:pt x="10515" y="2256"/>
                  </a:cubicBezTo>
                  <a:cubicBezTo>
                    <a:pt x="10624" y="2060"/>
                    <a:pt x="10667" y="1844"/>
                    <a:pt x="10602" y="1627"/>
                  </a:cubicBezTo>
                  <a:cubicBezTo>
                    <a:pt x="10886" y="1363"/>
                    <a:pt x="11266" y="1213"/>
                    <a:pt x="11669" y="1213"/>
                  </a:cubicBezTo>
                  <a:cubicBezTo>
                    <a:pt x="11697" y="1213"/>
                    <a:pt x="11724" y="1214"/>
                    <a:pt x="11751" y="1215"/>
                  </a:cubicBezTo>
                  <a:cubicBezTo>
                    <a:pt x="12336" y="1280"/>
                    <a:pt x="12857" y="1605"/>
                    <a:pt x="13225" y="2060"/>
                  </a:cubicBezTo>
                  <a:cubicBezTo>
                    <a:pt x="13507" y="2451"/>
                    <a:pt x="13637" y="2928"/>
                    <a:pt x="13572" y="3383"/>
                  </a:cubicBezTo>
                  <a:cubicBezTo>
                    <a:pt x="13442" y="3426"/>
                    <a:pt x="13334" y="3470"/>
                    <a:pt x="13225" y="3535"/>
                  </a:cubicBezTo>
                  <a:cubicBezTo>
                    <a:pt x="13030" y="3621"/>
                    <a:pt x="12922" y="3817"/>
                    <a:pt x="12965" y="4033"/>
                  </a:cubicBezTo>
                  <a:cubicBezTo>
                    <a:pt x="12987" y="4142"/>
                    <a:pt x="13074" y="4228"/>
                    <a:pt x="13182" y="4228"/>
                  </a:cubicBezTo>
                  <a:cubicBezTo>
                    <a:pt x="13269" y="4228"/>
                    <a:pt x="13464" y="4163"/>
                    <a:pt x="13594" y="3578"/>
                  </a:cubicBezTo>
                  <a:cubicBezTo>
                    <a:pt x="13616" y="3535"/>
                    <a:pt x="13616" y="3491"/>
                    <a:pt x="13637" y="3448"/>
                  </a:cubicBezTo>
                  <a:cubicBezTo>
                    <a:pt x="13769" y="3408"/>
                    <a:pt x="13891" y="3389"/>
                    <a:pt x="14003" y="3389"/>
                  </a:cubicBezTo>
                  <a:cubicBezTo>
                    <a:pt x="14259" y="3389"/>
                    <a:pt x="14462" y="3490"/>
                    <a:pt x="14613" y="3686"/>
                  </a:cubicBezTo>
                  <a:cubicBezTo>
                    <a:pt x="14938" y="4142"/>
                    <a:pt x="14916" y="5096"/>
                    <a:pt x="14548" y="6136"/>
                  </a:cubicBezTo>
                  <a:cubicBezTo>
                    <a:pt x="14439" y="6527"/>
                    <a:pt x="14244" y="6873"/>
                    <a:pt x="13962" y="7177"/>
                  </a:cubicBezTo>
                  <a:cubicBezTo>
                    <a:pt x="13820" y="7077"/>
                    <a:pt x="13687" y="7024"/>
                    <a:pt x="13588" y="7024"/>
                  </a:cubicBezTo>
                  <a:cubicBezTo>
                    <a:pt x="13536" y="7024"/>
                    <a:pt x="13494" y="7039"/>
                    <a:pt x="13464" y="7069"/>
                  </a:cubicBezTo>
                  <a:cubicBezTo>
                    <a:pt x="13442" y="7090"/>
                    <a:pt x="13420" y="7112"/>
                    <a:pt x="13420" y="7155"/>
                  </a:cubicBezTo>
                  <a:cubicBezTo>
                    <a:pt x="13440" y="7274"/>
                    <a:pt x="13532" y="7375"/>
                    <a:pt x="13664" y="7375"/>
                  </a:cubicBezTo>
                  <a:cubicBezTo>
                    <a:pt x="13676" y="7375"/>
                    <a:pt x="13689" y="7374"/>
                    <a:pt x="13702" y="7372"/>
                  </a:cubicBezTo>
                  <a:cubicBezTo>
                    <a:pt x="13789" y="7372"/>
                    <a:pt x="13897" y="7329"/>
                    <a:pt x="13962" y="7264"/>
                  </a:cubicBezTo>
                  <a:cubicBezTo>
                    <a:pt x="14743" y="7762"/>
                    <a:pt x="15090" y="8456"/>
                    <a:pt x="14960" y="9215"/>
                  </a:cubicBezTo>
                  <a:cubicBezTo>
                    <a:pt x="14851" y="9865"/>
                    <a:pt x="14288" y="10668"/>
                    <a:pt x="13594" y="10841"/>
                  </a:cubicBezTo>
                  <a:cubicBezTo>
                    <a:pt x="13426" y="10903"/>
                    <a:pt x="13248" y="10932"/>
                    <a:pt x="13067" y="10932"/>
                  </a:cubicBezTo>
                  <a:cubicBezTo>
                    <a:pt x="12804" y="10932"/>
                    <a:pt x="12537" y="10870"/>
                    <a:pt x="12293" y="10754"/>
                  </a:cubicBezTo>
                  <a:cubicBezTo>
                    <a:pt x="12423" y="10559"/>
                    <a:pt x="12380" y="10277"/>
                    <a:pt x="12228" y="10104"/>
                  </a:cubicBezTo>
                  <a:cubicBezTo>
                    <a:pt x="12163" y="10017"/>
                    <a:pt x="12055" y="9974"/>
                    <a:pt x="11946" y="9952"/>
                  </a:cubicBezTo>
                  <a:cubicBezTo>
                    <a:pt x="11881" y="9952"/>
                    <a:pt x="11816" y="9995"/>
                    <a:pt x="11794" y="10082"/>
                  </a:cubicBezTo>
                  <a:cubicBezTo>
                    <a:pt x="11773" y="10364"/>
                    <a:pt x="11924" y="10646"/>
                    <a:pt x="12185" y="10798"/>
                  </a:cubicBezTo>
                  <a:cubicBezTo>
                    <a:pt x="11881" y="11361"/>
                    <a:pt x="10840" y="11925"/>
                    <a:pt x="9626" y="11925"/>
                  </a:cubicBezTo>
                  <a:cubicBezTo>
                    <a:pt x="9453" y="11925"/>
                    <a:pt x="9301" y="11903"/>
                    <a:pt x="9128" y="11903"/>
                  </a:cubicBezTo>
                  <a:cubicBezTo>
                    <a:pt x="8716" y="11860"/>
                    <a:pt x="8304" y="11730"/>
                    <a:pt x="7935" y="11513"/>
                  </a:cubicBezTo>
                  <a:cubicBezTo>
                    <a:pt x="8174" y="11361"/>
                    <a:pt x="8282" y="11058"/>
                    <a:pt x="8217" y="10798"/>
                  </a:cubicBezTo>
                  <a:cubicBezTo>
                    <a:pt x="8143" y="10612"/>
                    <a:pt x="7974" y="10506"/>
                    <a:pt x="7791" y="10506"/>
                  </a:cubicBezTo>
                  <a:cubicBezTo>
                    <a:pt x="7760" y="10506"/>
                    <a:pt x="7728" y="10509"/>
                    <a:pt x="7697" y="10516"/>
                  </a:cubicBezTo>
                  <a:cubicBezTo>
                    <a:pt x="7610" y="10538"/>
                    <a:pt x="7545" y="10624"/>
                    <a:pt x="7502" y="10754"/>
                  </a:cubicBezTo>
                  <a:cubicBezTo>
                    <a:pt x="7437" y="11036"/>
                    <a:pt x="7567" y="11340"/>
                    <a:pt x="7805" y="11491"/>
                  </a:cubicBezTo>
                  <a:cubicBezTo>
                    <a:pt x="7480" y="11687"/>
                    <a:pt x="7111" y="11773"/>
                    <a:pt x="6743" y="11773"/>
                  </a:cubicBezTo>
                  <a:cubicBezTo>
                    <a:pt x="6526" y="11773"/>
                    <a:pt x="6309" y="11752"/>
                    <a:pt x="6092" y="11708"/>
                  </a:cubicBezTo>
                  <a:cubicBezTo>
                    <a:pt x="4727" y="11491"/>
                    <a:pt x="4141" y="10949"/>
                    <a:pt x="3946" y="10668"/>
                  </a:cubicBezTo>
                  <a:cubicBezTo>
                    <a:pt x="4423" y="10451"/>
                    <a:pt x="4683" y="10039"/>
                    <a:pt x="4618" y="9757"/>
                  </a:cubicBezTo>
                  <a:cubicBezTo>
                    <a:pt x="4586" y="9630"/>
                    <a:pt x="4485" y="9550"/>
                    <a:pt x="4331" y="9550"/>
                  </a:cubicBezTo>
                  <a:cubicBezTo>
                    <a:pt x="4274" y="9550"/>
                    <a:pt x="4211" y="9560"/>
                    <a:pt x="4141" y="9584"/>
                  </a:cubicBezTo>
                  <a:cubicBezTo>
                    <a:pt x="3946" y="9605"/>
                    <a:pt x="3773" y="9757"/>
                    <a:pt x="3686" y="9952"/>
                  </a:cubicBezTo>
                  <a:cubicBezTo>
                    <a:pt x="3621" y="10191"/>
                    <a:pt x="3664" y="10451"/>
                    <a:pt x="3816" y="10646"/>
                  </a:cubicBezTo>
                  <a:cubicBezTo>
                    <a:pt x="3603" y="10717"/>
                    <a:pt x="3375" y="10755"/>
                    <a:pt x="3146" y="10755"/>
                  </a:cubicBezTo>
                  <a:cubicBezTo>
                    <a:pt x="2887" y="10755"/>
                    <a:pt x="2627" y="10706"/>
                    <a:pt x="2385" y="10603"/>
                  </a:cubicBezTo>
                  <a:cubicBezTo>
                    <a:pt x="1886" y="10429"/>
                    <a:pt x="1453" y="10082"/>
                    <a:pt x="1236" y="9605"/>
                  </a:cubicBezTo>
                  <a:cubicBezTo>
                    <a:pt x="976" y="9042"/>
                    <a:pt x="954" y="8413"/>
                    <a:pt x="1171" y="7827"/>
                  </a:cubicBezTo>
                  <a:lnTo>
                    <a:pt x="1193" y="7827"/>
                  </a:lnTo>
                  <a:cubicBezTo>
                    <a:pt x="1228" y="7829"/>
                    <a:pt x="1263" y="7830"/>
                    <a:pt x="1297" y="7830"/>
                  </a:cubicBezTo>
                  <a:cubicBezTo>
                    <a:pt x="1989" y="7830"/>
                    <a:pt x="2363" y="7423"/>
                    <a:pt x="2363" y="7134"/>
                  </a:cubicBezTo>
                  <a:cubicBezTo>
                    <a:pt x="2385" y="7069"/>
                    <a:pt x="2342" y="7004"/>
                    <a:pt x="2298" y="6960"/>
                  </a:cubicBezTo>
                  <a:cubicBezTo>
                    <a:pt x="2244" y="6917"/>
                    <a:pt x="2174" y="6895"/>
                    <a:pt x="2087" y="6895"/>
                  </a:cubicBezTo>
                  <a:cubicBezTo>
                    <a:pt x="2000" y="6895"/>
                    <a:pt x="1897" y="6917"/>
                    <a:pt x="1778" y="6960"/>
                  </a:cubicBezTo>
                  <a:cubicBezTo>
                    <a:pt x="1453" y="7112"/>
                    <a:pt x="1214" y="7394"/>
                    <a:pt x="1106" y="7741"/>
                  </a:cubicBezTo>
                  <a:cubicBezTo>
                    <a:pt x="759" y="7654"/>
                    <a:pt x="455" y="7372"/>
                    <a:pt x="369" y="7004"/>
                  </a:cubicBezTo>
                  <a:cubicBezTo>
                    <a:pt x="87" y="6223"/>
                    <a:pt x="195" y="4922"/>
                    <a:pt x="824" y="4250"/>
                  </a:cubicBezTo>
                  <a:cubicBezTo>
                    <a:pt x="1128" y="3925"/>
                    <a:pt x="1539" y="3730"/>
                    <a:pt x="1995" y="3686"/>
                  </a:cubicBezTo>
                  <a:cubicBezTo>
                    <a:pt x="2125" y="4012"/>
                    <a:pt x="2342" y="4207"/>
                    <a:pt x="2580" y="4207"/>
                  </a:cubicBezTo>
                  <a:cubicBezTo>
                    <a:pt x="2645" y="4207"/>
                    <a:pt x="2710" y="4185"/>
                    <a:pt x="2775" y="4163"/>
                  </a:cubicBezTo>
                  <a:cubicBezTo>
                    <a:pt x="2949" y="4055"/>
                    <a:pt x="2970" y="3947"/>
                    <a:pt x="2949" y="3882"/>
                  </a:cubicBezTo>
                  <a:cubicBezTo>
                    <a:pt x="2905" y="3708"/>
                    <a:pt x="2580" y="3600"/>
                    <a:pt x="2190" y="3600"/>
                  </a:cubicBezTo>
                  <a:lnTo>
                    <a:pt x="2060" y="3600"/>
                  </a:lnTo>
                  <a:cubicBezTo>
                    <a:pt x="1865" y="3079"/>
                    <a:pt x="1865" y="2017"/>
                    <a:pt x="3014" y="1237"/>
                  </a:cubicBezTo>
                  <a:cubicBezTo>
                    <a:pt x="3228" y="1100"/>
                    <a:pt x="3460" y="1016"/>
                    <a:pt x="3709" y="1016"/>
                  </a:cubicBezTo>
                  <a:cubicBezTo>
                    <a:pt x="3737" y="1016"/>
                    <a:pt x="3766" y="1018"/>
                    <a:pt x="3794" y="1020"/>
                  </a:cubicBezTo>
                  <a:cubicBezTo>
                    <a:pt x="4185" y="1020"/>
                    <a:pt x="4575" y="1128"/>
                    <a:pt x="4943" y="1302"/>
                  </a:cubicBezTo>
                  <a:cubicBezTo>
                    <a:pt x="4900" y="1518"/>
                    <a:pt x="4965" y="1757"/>
                    <a:pt x="5095" y="1952"/>
                  </a:cubicBezTo>
                  <a:cubicBezTo>
                    <a:pt x="5155" y="2024"/>
                    <a:pt x="5234" y="2056"/>
                    <a:pt x="5315" y="2056"/>
                  </a:cubicBezTo>
                  <a:cubicBezTo>
                    <a:pt x="5381" y="2056"/>
                    <a:pt x="5449" y="2034"/>
                    <a:pt x="5507" y="1995"/>
                  </a:cubicBezTo>
                  <a:cubicBezTo>
                    <a:pt x="5572" y="1930"/>
                    <a:pt x="5594" y="1865"/>
                    <a:pt x="5594" y="1779"/>
                  </a:cubicBezTo>
                  <a:cubicBezTo>
                    <a:pt x="5572" y="1627"/>
                    <a:pt x="5355" y="1410"/>
                    <a:pt x="5030" y="1237"/>
                  </a:cubicBezTo>
                  <a:cubicBezTo>
                    <a:pt x="5117" y="781"/>
                    <a:pt x="5442" y="391"/>
                    <a:pt x="5876" y="261"/>
                  </a:cubicBezTo>
                  <a:cubicBezTo>
                    <a:pt x="6027" y="196"/>
                    <a:pt x="6179" y="153"/>
                    <a:pt x="6331" y="153"/>
                  </a:cubicBezTo>
                  <a:cubicBezTo>
                    <a:pt x="6743" y="174"/>
                    <a:pt x="7111" y="348"/>
                    <a:pt x="7372" y="630"/>
                  </a:cubicBezTo>
                  <a:cubicBezTo>
                    <a:pt x="7241" y="781"/>
                    <a:pt x="7198" y="998"/>
                    <a:pt x="7241" y="1215"/>
                  </a:cubicBezTo>
                  <a:cubicBezTo>
                    <a:pt x="7307" y="1388"/>
                    <a:pt x="7480" y="1518"/>
                    <a:pt x="7653" y="1562"/>
                  </a:cubicBezTo>
                  <a:lnTo>
                    <a:pt x="7740" y="1562"/>
                  </a:lnTo>
                  <a:cubicBezTo>
                    <a:pt x="7805" y="1562"/>
                    <a:pt x="7870" y="1518"/>
                    <a:pt x="7892" y="1453"/>
                  </a:cubicBezTo>
                  <a:cubicBezTo>
                    <a:pt x="7957" y="1280"/>
                    <a:pt x="7784" y="911"/>
                    <a:pt x="7480" y="608"/>
                  </a:cubicBezTo>
                  <a:cubicBezTo>
                    <a:pt x="7740" y="326"/>
                    <a:pt x="8239" y="131"/>
                    <a:pt x="8889" y="66"/>
                  </a:cubicBezTo>
                  <a:close/>
                  <a:moveTo>
                    <a:pt x="8889" y="1"/>
                  </a:moveTo>
                  <a:cubicBezTo>
                    <a:pt x="8217" y="66"/>
                    <a:pt x="7697" y="261"/>
                    <a:pt x="7437" y="564"/>
                  </a:cubicBezTo>
                  <a:cubicBezTo>
                    <a:pt x="7133" y="283"/>
                    <a:pt x="6765" y="109"/>
                    <a:pt x="6353" y="87"/>
                  </a:cubicBezTo>
                  <a:cubicBezTo>
                    <a:pt x="6179" y="87"/>
                    <a:pt x="6006" y="109"/>
                    <a:pt x="5854" y="174"/>
                  </a:cubicBezTo>
                  <a:cubicBezTo>
                    <a:pt x="5399" y="348"/>
                    <a:pt x="5052" y="738"/>
                    <a:pt x="4965" y="1215"/>
                  </a:cubicBezTo>
                  <a:cubicBezTo>
                    <a:pt x="4596" y="1041"/>
                    <a:pt x="4185" y="955"/>
                    <a:pt x="3794" y="933"/>
                  </a:cubicBezTo>
                  <a:cubicBezTo>
                    <a:pt x="3512" y="933"/>
                    <a:pt x="3209" y="998"/>
                    <a:pt x="2970" y="1172"/>
                  </a:cubicBezTo>
                  <a:cubicBezTo>
                    <a:pt x="1951" y="1887"/>
                    <a:pt x="1735" y="2884"/>
                    <a:pt x="1973" y="3600"/>
                  </a:cubicBezTo>
                  <a:cubicBezTo>
                    <a:pt x="1518" y="3643"/>
                    <a:pt x="1084" y="3860"/>
                    <a:pt x="759" y="4207"/>
                  </a:cubicBezTo>
                  <a:cubicBezTo>
                    <a:pt x="130" y="4901"/>
                    <a:pt x="0" y="6223"/>
                    <a:pt x="304" y="7025"/>
                  </a:cubicBezTo>
                  <a:cubicBezTo>
                    <a:pt x="390" y="7416"/>
                    <a:pt x="694" y="7719"/>
                    <a:pt x="1084" y="7827"/>
                  </a:cubicBezTo>
                  <a:cubicBezTo>
                    <a:pt x="889" y="8413"/>
                    <a:pt x="911" y="9063"/>
                    <a:pt x="1171" y="9649"/>
                  </a:cubicBezTo>
                  <a:cubicBezTo>
                    <a:pt x="1409" y="10147"/>
                    <a:pt x="1821" y="10516"/>
                    <a:pt x="2363" y="10689"/>
                  </a:cubicBezTo>
                  <a:cubicBezTo>
                    <a:pt x="2609" y="10790"/>
                    <a:pt x="2872" y="10838"/>
                    <a:pt x="3137" y="10838"/>
                  </a:cubicBezTo>
                  <a:cubicBezTo>
                    <a:pt x="3387" y="10838"/>
                    <a:pt x="3639" y="10795"/>
                    <a:pt x="3881" y="10711"/>
                  </a:cubicBezTo>
                  <a:cubicBezTo>
                    <a:pt x="4271" y="11231"/>
                    <a:pt x="5073" y="11622"/>
                    <a:pt x="6071" y="11795"/>
                  </a:cubicBezTo>
                  <a:cubicBezTo>
                    <a:pt x="6309" y="11838"/>
                    <a:pt x="6526" y="11860"/>
                    <a:pt x="6743" y="11860"/>
                  </a:cubicBezTo>
                  <a:cubicBezTo>
                    <a:pt x="6777" y="11862"/>
                    <a:pt x="6812" y="11863"/>
                    <a:pt x="6846" y="11863"/>
                  </a:cubicBezTo>
                  <a:cubicBezTo>
                    <a:pt x="7220" y="11863"/>
                    <a:pt x="7572" y="11755"/>
                    <a:pt x="7870" y="11556"/>
                  </a:cubicBezTo>
                  <a:cubicBezTo>
                    <a:pt x="8260" y="11795"/>
                    <a:pt x="8672" y="11947"/>
                    <a:pt x="9128" y="11968"/>
                  </a:cubicBezTo>
                  <a:cubicBezTo>
                    <a:pt x="9279" y="11990"/>
                    <a:pt x="9453" y="12012"/>
                    <a:pt x="9626" y="12012"/>
                  </a:cubicBezTo>
                  <a:cubicBezTo>
                    <a:pt x="10862" y="12012"/>
                    <a:pt x="11924" y="11405"/>
                    <a:pt x="12271" y="10819"/>
                  </a:cubicBezTo>
                  <a:cubicBezTo>
                    <a:pt x="12529" y="10948"/>
                    <a:pt x="12803" y="11008"/>
                    <a:pt x="13078" y="11008"/>
                  </a:cubicBezTo>
                  <a:cubicBezTo>
                    <a:pt x="13265" y="11008"/>
                    <a:pt x="13453" y="10980"/>
                    <a:pt x="13637" y="10928"/>
                  </a:cubicBezTo>
                  <a:cubicBezTo>
                    <a:pt x="14201" y="10776"/>
                    <a:pt x="14895" y="10104"/>
                    <a:pt x="15046" y="9215"/>
                  </a:cubicBezTo>
                  <a:cubicBezTo>
                    <a:pt x="15177" y="8434"/>
                    <a:pt x="14808" y="7719"/>
                    <a:pt x="14028" y="7199"/>
                  </a:cubicBezTo>
                  <a:cubicBezTo>
                    <a:pt x="14309" y="6917"/>
                    <a:pt x="14504" y="6548"/>
                    <a:pt x="14613" y="6158"/>
                  </a:cubicBezTo>
                  <a:cubicBezTo>
                    <a:pt x="14981" y="5074"/>
                    <a:pt x="15003" y="4098"/>
                    <a:pt x="14678" y="3621"/>
                  </a:cubicBezTo>
                  <a:cubicBezTo>
                    <a:pt x="14511" y="3409"/>
                    <a:pt x="14291" y="3303"/>
                    <a:pt x="14018" y="3303"/>
                  </a:cubicBezTo>
                  <a:cubicBezTo>
                    <a:pt x="13901" y="3303"/>
                    <a:pt x="13774" y="3322"/>
                    <a:pt x="13637" y="3361"/>
                  </a:cubicBezTo>
                  <a:cubicBezTo>
                    <a:pt x="13702" y="2884"/>
                    <a:pt x="13572" y="2407"/>
                    <a:pt x="13290" y="2017"/>
                  </a:cubicBezTo>
                  <a:cubicBezTo>
                    <a:pt x="12900" y="1518"/>
                    <a:pt x="12358" y="1215"/>
                    <a:pt x="11751" y="1128"/>
                  </a:cubicBezTo>
                  <a:cubicBezTo>
                    <a:pt x="11724" y="1127"/>
                    <a:pt x="11697" y="1126"/>
                    <a:pt x="11670" y="1126"/>
                  </a:cubicBezTo>
                  <a:cubicBezTo>
                    <a:pt x="11266" y="1126"/>
                    <a:pt x="10886" y="1277"/>
                    <a:pt x="10602" y="1562"/>
                  </a:cubicBezTo>
                  <a:cubicBezTo>
                    <a:pt x="10494" y="911"/>
                    <a:pt x="9995" y="1"/>
                    <a:pt x="904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4123;p69"/>
            <p:cNvSpPr/>
            <p:nvPr/>
          </p:nvSpPr>
          <p:spPr>
            <a:xfrm>
              <a:off x="7321662" y="1716755"/>
              <a:ext cx="738624" cy="577533"/>
            </a:xfrm>
            <a:custGeom>
              <a:avLst/>
              <a:gdLst/>
              <a:ahLst/>
              <a:cxnLst/>
              <a:rect l="l" t="t" r="r" b="b"/>
              <a:pathLst>
                <a:path w="9615" h="7518" extrusionOk="0">
                  <a:moveTo>
                    <a:pt x="4124" y="0"/>
                  </a:moveTo>
                  <a:cubicBezTo>
                    <a:pt x="3137" y="0"/>
                    <a:pt x="2595" y="758"/>
                    <a:pt x="2530" y="1269"/>
                  </a:cubicBezTo>
                  <a:lnTo>
                    <a:pt x="2530" y="1269"/>
                  </a:lnTo>
                  <a:cubicBezTo>
                    <a:pt x="2376" y="1194"/>
                    <a:pt x="2186" y="1140"/>
                    <a:pt x="1979" y="1140"/>
                  </a:cubicBezTo>
                  <a:cubicBezTo>
                    <a:pt x="1682" y="1140"/>
                    <a:pt x="1348" y="1251"/>
                    <a:pt x="1029" y="1570"/>
                  </a:cubicBezTo>
                  <a:cubicBezTo>
                    <a:pt x="242" y="2357"/>
                    <a:pt x="1" y="3589"/>
                    <a:pt x="416" y="4097"/>
                  </a:cubicBezTo>
                  <a:lnTo>
                    <a:pt x="416" y="4097"/>
                  </a:lnTo>
                  <a:cubicBezTo>
                    <a:pt x="326" y="4204"/>
                    <a:pt x="257" y="4355"/>
                    <a:pt x="227" y="4562"/>
                  </a:cubicBezTo>
                  <a:cubicBezTo>
                    <a:pt x="42" y="5812"/>
                    <a:pt x="574" y="7507"/>
                    <a:pt x="2133" y="7507"/>
                  </a:cubicBezTo>
                  <a:cubicBezTo>
                    <a:pt x="2224" y="7507"/>
                    <a:pt x="2318" y="7501"/>
                    <a:pt x="2416" y="7489"/>
                  </a:cubicBezTo>
                  <a:cubicBezTo>
                    <a:pt x="2972" y="7421"/>
                    <a:pt x="3276" y="7243"/>
                    <a:pt x="3421" y="7040"/>
                  </a:cubicBezTo>
                  <a:lnTo>
                    <a:pt x="3421" y="7040"/>
                  </a:lnTo>
                  <a:cubicBezTo>
                    <a:pt x="3735" y="7301"/>
                    <a:pt x="4229" y="7518"/>
                    <a:pt x="4914" y="7518"/>
                  </a:cubicBezTo>
                  <a:cubicBezTo>
                    <a:pt x="4983" y="7518"/>
                    <a:pt x="5054" y="7515"/>
                    <a:pt x="5126" y="7511"/>
                  </a:cubicBezTo>
                  <a:cubicBezTo>
                    <a:pt x="6581" y="7421"/>
                    <a:pt x="7039" y="7004"/>
                    <a:pt x="6833" y="6420"/>
                  </a:cubicBezTo>
                  <a:lnTo>
                    <a:pt x="6833" y="6420"/>
                  </a:lnTo>
                  <a:cubicBezTo>
                    <a:pt x="7045" y="6416"/>
                    <a:pt x="7318" y="6362"/>
                    <a:pt x="7663" y="6232"/>
                  </a:cubicBezTo>
                  <a:cubicBezTo>
                    <a:pt x="9614" y="5516"/>
                    <a:pt x="9094" y="1354"/>
                    <a:pt x="6731" y="1115"/>
                  </a:cubicBezTo>
                  <a:cubicBezTo>
                    <a:pt x="6664" y="1110"/>
                    <a:pt x="6602" y="1107"/>
                    <a:pt x="6542" y="1107"/>
                  </a:cubicBezTo>
                  <a:cubicBezTo>
                    <a:pt x="6363" y="1107"/>
                    <a:pt x="6216" y="1131"/>
                    <a:pt x="6099" y="1169"/>
                  </a:cubicBezTo>
                  <a:lnTo>
                    <a:pt x="6099" y="1169"/>
                  </a:lnTo>
                  <a:cubicBezTo>
                    <a:pt x="5962" y="809"/>
                    <a:pt x="5524" y="327"/>
                    <a:pt x="4758" y="96"/>
                  </a:cubicBezTo>
                  <a:cubicBezTo>
                    <a:pt x="4529" y="30"/>
                    <a:pt x="4318" y="0"/>
                    <a:pt x="41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4124;p69"/>
            <p:cNvSpPr/>
            <p:nvPr/>
          </p:nvSpPr>
          <p:spPr>
            <a:xfrm>
              <a:off x="7320741" y="1714066"/>
              <a:ext cx="691226" cy="583371"/>
            </a:xfrm>
            <a:custGeom>
              <a:avLst/>
              <a:gdLst/>
              <a:ahLst/>
              <a:cxnLst/>
              <a:rect l="l" t="t" r="r" b="b"/>
              <a:pathLst>
                <a:path w="8998" h="7594" extrusionOk="0">
                  <a:moveTo>
                    <a:pt x="6071" y="1258"/>
                  </a:moveTo>
                  <a:lnTo>
                    <a:pt x="6071" y="1258"/>
                  </a:lnTo>
                  <a:cubicBezTo>
                    <a:pt x="6136" y="1367"/>
                    <a:pt x="6114" y="1497"/>
                    <a:pt x="6049" y="1584"/>
                  </a:cubicBezTo>
                  <a:cubicBezTo>
                    <a:pt x="6006" y="1649"/>
                    <a:pt x="5919" y="1670"/>
                    <a:pt x="5854" y="1692"/>
                  </a:cubicBezTo>
                  <a:cubicBezTo>
                    <a:pt x="5810" y="1692"/>
                    <a:pt x="5767" y="1649"/>
                    <a:pt x="5745" y="1605"/>
                  </a:cubicBezTo>
                  <a:cubicBezTo>
                    <a:pt x="5745" y="1519"/>
                    <a:pt x="5810" y="1345"/>
                    <a:pt x="6071" y="1258"/>
                  </a:cubicBezTo>
                  <a:close/>
                  <a:moveTo>
                    <a:pt x="2580" y="1367"/>
                  </a:moveTo>
                  <a:cubicBezTo>
                    <a:pt x="2797" y="1475"/>
                    <a:pt x="2905" y="1627"/>
                    <a:pt x="2905" y="1692"/>
                  </a:cubicBezTo>
                  <a:cubicBezTo>
                    <a:pt x="2905" y="1692"/>
                    <a:pt x="2905" y="1714"/>
                    <a:pt x="2862" y="1714"/>
                  </a:cubicBezTo>
                  <a:cubicBezTo>
                    <a:pt x="2840" y="1719"/>
                    <a:pt x="2820" y="1722"/>
                    <a:pt x="2801" y="1722"/>
                  </a:cubicBezTo>
                  <a:cubicBezTo>
                    <a:pt x="2743" y="1722"/>
                    <a:pt x="2694" y="1697"/>
                    <a:pt x="2645" y="1649"/>
                  </a:cubicBezTo>
                  <a:cubicBezTo>
                    <a:pt x="2602" y="1562"/>
                    <a:pt x="2558" y="1475"/>
                    <a:pt x="2580" y="1367"/>
                  </a:cubicBezTo>
                  <a:close/>
                  <a:moveTo>
                    <a:pt x="932" y="3947"/>
                  </a:moveTo>
                  <a:cubicBezTo>
                    <a:pt x="1171" y="3947"/>
                    <a:pt x="1388" y="4120"/>
                    <a:pt x="1388" y="4164"/>
                  </a:cubicBezTo>
                  <a:cubicBezTo>
                    <a:pt x="1388" y="4229"/>
                    <a:pt x="1323" y="4294"/>
                    <a:pt x="1041" y="4315"/>
                  </a:cubicBezTo>
                  <a:cubicBezTo>
                    <a:pt x="1007" y="4323"/>
                    <a:pt x="972" y="4327"/>
                    <a:pt x="937" y="4327"/>
                  </a:cubicBezTo>
                  <a:cubicBezTo>
                    <a:pt x="772" y="4327"/>
                    <a:pt x="602" y="4246"/>
                    <a:pt x="477" y="4120"/>
                  </a:cubicBezTo>
                  <a:cubicBezTo>
                    <a:pt x="585" y="4012"/>
                    <a:pt x="759" y="3947"/>
                    <a:pt x="932" y="3947"/>
                  </a:cubicBezTo>
                  <a:close/>
                  <a:moveTo>
                    <a:pt x="6352" y="5920"/>
                  </a:moveTo>
                  <a:cubicBezTo>
                    <a:pt x="6417" y="5920"/>
                    <a:pt x="6526" y="5985"/>
                    <a:pt x="6613" y="6093"/>
                  </a:cubicBezTo>
                  <a:cubicBezTo>
                    <a:pt x="6678" y="6202"/>
                    <a:pt x="6743" y="6310"/>
                    <a:pt x="6786" y="6418"/>
                  </a:cubicBezTo>
                  <a:cubicBezTo>
                    <a:pt x="6634" y="6418"/>
                    <a:pt x="6483" y="6375"/>
                    <a:pt x="6374" y="6288"/>
                  </a:cubicBezTo>
                  <a:cubicBezTo>
                    <a:pt x="6287" y="6245"/>
                    <a:pt x="6244" y="6158"/>
                    <a:pt x="6244" y="6050"/>
                  </a:cubicBezTo>
                  <a:cubicBezTo>
                    <a:pt x="6244" y="5985"/>
                    <a:pt x="6287" y="5920"/>
                    <a:pt x="6352" y="5920"/>
                  </a:cubicBezTo>
                  <a:close/>
                  <a:moveTo>
                    <a:pt x="3165" y="6245"/>
                  </a:moveTo>
                  <a:cubicBezTo>
                    <a:pt x="3252" y="6245"/>
                    <a:pt x="3361" y="6332"/>
                    <a:pt x="3426" y="6462"/>
                  </a:cubicBezTo>
                  <a:cubicBezTo>
                    <a:pt x="3512" y="6635"/>
                    <a:pt x="3512" y="6852"/>
                    <a:pt x="3426" y="7025"/>
                  </a:cubicBezTo>
                  <a:cubicBezTo>
                    <a:pt x="3209" y="6874"/>
                    <a:pt x="3079" y="6635"/>
                    <a:pt x="3057" y="6375"/>
                  </a:cubicBezTo>
                  <a:cubicBezTo>
                    <a:pt x="3035" y="6332"/>
                    <a:pt x="3079" y="6288"/>
                    <a:pt x="3100" y="6245"/>
                  </a:cubicBezTo>
                  <a:close/>
                  <a:moveTo>
                    <a:pt x="4119" y="88"/>
                  </a:moveTo>
                  <a:cubicBezTo>
                    <a:pt x="4336" y="88"/>
                    <a:pt x="4553" y="131"/>
                    <a:pt x="4770" y="174"/>
                  </a:cubicBezTo>
                  <a:cubicBezTo>
                    <a:pt x="5312" y="326"/>
                    <a:pt x="5789" y="673"/>
                    <a:pt x="6049" y="1193"/>
                  </a:cubicBezTo>
                  <a:cubicBezTo>
                    <a:pt x="5767" y="1280"/>
                    <a:pt x="5659" y="1475"/>
                    <a:pt x="5680" y="1627"/>
                  </a:cubicBezTo>
                  <a:cubicBezTo>
                    <a:pt x="5680" y="1714"/>
                    <a:pt x="5745" y="1779"/>
                    <a:pt x="5854" y="1779"/>
                  </a:cubicBezTo>
                  <a:cubicBezTo>
                    <a:pt x="5941" y="1757"/>
                    <a:pt x="6027" y="1714"/>
                    <a:pt x="6092" y="1649"/>
                  </a:cubicBezTo>
                  <a:cubicBezTo>
                    <a:pt x="6201" y="1540"/>
                    <a:pt x="6222" y="1367"/>
                    <a:pt x="6157" y="1237"/>
                  </a:cubicBezTo>
                  <a:cubicBezTo>
                    <a:pt x="6259" y="1211"/>
                    <a:pt x="6368" y="1201"/>
                    <a:pt x="6480" y="1201"/>
                  </a:cubicBezTo>
                  <a:cubicBezTo>
                    <a:pt x="6559" y="1201"/>
                    <a:pt x="6640" y="1206"/>
                    <a:pt x="6721" y="1215"/>
                  </a:cubicBezTo>
                  <a:cubicBezTo>
                    <a:pt x="7935" y="1323"/>
                    <a:pt x="8629" y="2516"/>
                    <a:pt x="8781" y="3643"/>
                  </a:cubicBezTo>
                  <a:cubicBezTo>
                    <a:pt x="8911" y="4684"/>
                    <a:pt x="8629" y="5898"/>
                    <a:pt x="7653" y="6245"/>
                  </a:cubicBezTo>
                  <a:cubicBezTo>
                    <a:pt x="7393" y="6353"/>
                    <a:pt x="7133" y="6418"/>
                    <a:pt x="6873" y="6440"/>
                  </a:cubicBezTo>
                  <a:cubicBezTo>
                    <a:pt x="6808" y="6310"/>
                    <a:pt x="6743" y="6180"/>
                    <a:pt x="6656" y="6072"/>
                  </a:cubicBezTo>
                  <a:cubicBezTo>
                    <a:pt x="6526" y="5876"/>
                    <a:pt x="6417" y="5833"/>
                    <a:pt x="6352" y="5833"/>
                  </a:cubicBezTo>
                  <a:cubicBezTo>
                    <a:pt x="6222" y="5855"/>
                    <a:pt x="6136" y="5941"/>
                    <a:pt x="6157" y="6072"/>
                  </a:cubicBezTo>
                  <a:cubicBezTo>
                    <a:pt x="6157" y="6180"/>
                    <a:pt x="6222" y="6288"/>
                    <a:pt x="6309" y="6375"/>
                  </a:cubicBezTo>
                  <a:cubicBezTo>
                    <a:pt x="6441" y="6450"/>
                    <a:pt x="6589" y="6509"/>
                    <a:pt x="6739" y="6509"/>
                  </a:cubicBezTo>
                  <a:cubicBezTo>
                    <a:pt x="6762" y="6509"/>
                    <a:pt x="6785" y="6508"/>
                    <a:pt x="6808" y="6505"/>
                  </a:cubicBezTo>
                  <a:lnTo>
                    <a:pt x="6808" y="6505"/>
                  </a:lnTo>
                  <a:cubicBezTo>
                    <a:pt x="6873" y="6657"/>
                    <a:pt x="6851" y="6852"/>
                    <a:pt x="6764" y="6982"/>
                  </a:cubicBezTo>
                  <a:cubicBezTo>
                    <a:pt x="6569" y="7286"/>
                    <a:pt x="6006" y="7459"/>
                    <a:pt x="5138" y="7524"/>
                  </a:cubicBezTo>
                  <a:lnTo>
                    <a:pt x="4922" y="7524"/>
                  </a:lnTo>
                  <a:cubicBezTo>
                    <a:pt x="4892" y="7525"/>
                    <a:pt x="4863" y="7526"/>
                    <a:pt x="4834" y="7526"/>
                  </a:cubicBezTo>
                  <a:cubicBezTo>
                    <a:pt x="4345" y="7526"/>
                    <a:pt x="3878" y="7355"/>
                    <a:pt x="3469" y="7069"/>
                  </a:cubicBezTo>
                  <a:lnTo>
                    <a:pt x="3491" y="7069"/>
                  </a:lnTo>
                  <a:cubicBezTo>
                    <a:pt x="3599" y="6874"/>
                    <a:pt x="3599" y="6635"/>
                    <a:pt x="3491" y="6440"/>
                  </a:cubicBezTo>
                  <a:cubicBezTo>
                    <a:pt x="3447" y="6288"/>
                    <a:pt x="3317" y="6202"/>
                    <a:pt x="3165" y="6158"/>
                  </a:cubicBezTo>
                  <a:cubicBezTo>
                    <a:pt x="3122" y="6158"/>
                    <a:pt x="3100" y="6180"/>
                    <a:pt x="3079" y="6202"/>
                  </a:cubicBezTo>
                  <a:cubicBezTo>
                    <a:pt x="3014" y="6245"/>
                    <a:pt x="2970" y="6310"/>
                    <a:pt x="2970" y="6375"/>
                  </a:cubicBezTo>
                  <a:cubicBezTo>
                    <a:pt x="2992" y="6657"/>
                    <a:pt x="3144" y="6917"/>
                    <a:pt x="3382" y="7091"/>
                  </a:cubicBezTo>
                  <a:cubicBezTo>
                    <a:pt x="3122" y="7351"/>
                    <a:pt x="2775" y="7481"/>
                    <a:pt x="2407" y="7502"/>
                  </a:cubicBezTo>
                  <a:cubicBezTo>
                    <a:pt x="2307" y="7521"/>
                    <a:pt x="2207" y="7530"/>
                    <a:pt x="2108" y="7530"/>
                  </a:cubicBezTo>
                  <a:cubicBezTo>
                    <a:pt x="1622" y="7530"/>
                    <a:pt x="1148" y="7313"/>
                    <a:pt x="824" y="6917"/>
                  </a:cubicBezTo>
                  <a:cubicBezTo>
                    <a:pt x="325" y="6267"/>
                    <a:pt x="130" y="5421"/>
                    <a:pt x="260" y="4619"/>
                  </a:cubicBezTo>
                  <a:cubicBezTo>
                    <a:pt x="282" y="4467"/>
                    <a:pt x="347" y="4315"/>
                    <a:pt x="434" y="4207"/>
                  </a:cubicBezTo>
                  <a:cubicBezTo>
                    <a:pt x="559" y="4332"/>
                    <a:pt x="743" y="4413"/>
                    <a:pt x="926" y="4413"/>
                  </a:cubicBezTo>
                  <a:cubicBezTo>
                    <a:pt x="964" y="4413"/>
                    <a:pt x="1003" y="4410"/>
                    <a:pt x="1041" y="4402"/>
                  </a:cubicBezTo>
                  <a:cubicBezTo>
                    <a:pt x="1409" y="4380"/>
                    <a:pt x="1453" y="4250"/>
                    <a:pt x="1453" y="4185"/>
                  </a:cubicBezTo>
                  <a:cubicBezTo>
                    <a:pt x="1453" y="4012"/>
                    <a:pt x="1192" y="3882"/>
                    <a:pt x="911" y="3882"/>
                  </a:cubicBezTo>
                  <a:cubicBezTo>
                    <a:pt x="737" y="3882"/>
                    <a:pt x="564" y="3947"/>
                    <a:pt x="434" y="4077"/>
                  </a:cubicBezTo>
                  <a:cubicBezTo>
                    <a:pt x="22" y="3492"/>
                    <a:pt x="434" y="2277"/>
                    <a:pt x="1084" y="1649"/>
                  </a:cubicBezTo>
                  <a:cubicBezTo>
                    <a:pt x="1323" y="1389"/>
                    <a:pt x="1648" y="1237"/>
                    <a:pt x="1995" y="1215"/>
                  </a:cubicBezTo>
                  <a:cubicBezTo>
                    <a:pt x="2168" y="1237"/>
                    <a:pt x="2342" y="1258"/>
                    <a:pt x="2493" y="1323"/>
                  </a:cubicBezTo>
                  <a:cubicBezTo>
                    <a:pt x="2472" y="1475"/>
                    <a:pt x="2515" y="1605"/>
                    <a:pt x="2602" y="1714"/>
                  </a:cubicBezTo>
                  <a:cubicBezTo>
                    <a:pt x="2655" y="1767"/>
                    <a:pt x="2723" y="1806"/>
                    <a:pt x="2806" y="1806"/>
                  </a:cubicBezTo>
                  <a:cubicBezTo>
                    <a:pt x="2824" y="1806"/>
                    <a:pt x="2843" y="1804"/>
                    <a:pt x="2862" y="1800"/>
                  </a:cubicBezTo>
                  <a:cubicBezTo>
                    <a:pt x="2927" y="1800"/>
                    <a:pt x="2970" y="1779"/>
                    <a:pt x="2970" y="1714"/>
                  </a:cubicBezTo>
                  <a:cubicBezTo>
                    <a:pt x="2992" y="1605"/>
                    <a:pt x="2819" y="1410"/>
                    <a:pt x="2580" y="1280"/>
                  </a:cubicBezTo>
                  <a:cubicBezTo>
                    <a:pt x="2710" y="478"/>
                    <a:pt x="3577" y="88"/>
                    <a:pt x="4119" y="88"/>
                  </a:cubicBezTo>
                  <a:close/>
                  <a:moveTo>
                    <a:pt x="4074" y="0"/>
                  </a:moveTo>
                  <a:cubicBezTo>
                    <a:pt x="3334" y="0"/>
                    <a:pt x="2684" y="514"/>
                    <a:pt x="2493" y="1237"/>
                  </a:cubicBezTo>
                  <a:cubicBezTo>
                    <a:pt x="2342" y="1172"/>
                    <a:pt x="2168" y="1150"/>
                    <a:pt x="1995" y="1150"/>
                  </a:cubicBezTo>
                  <a:cubicBezTo>
                    <a:pt x="1626" y="1150"/>
                    <a:pt x="1258" y="1302"/>
                    <a:pt x="1019" y="1584"/>
                  </a:cubicBezTo>
                  <a:cubicBezTo>
                    <a:pt x="195" y="2408"/>
                    <a:pt x="0" y="3622"/>
                    <a:pt x="369" y="4120"/>
                  </a:cubicBezTo>
                  <a:cubicBezTo>
                    <a:pt x="260" y="4272"/>
                    <a:pt x="195" y="4424"/>
                    <a:pt x="173" y="4597"/>
                  </a:cubicBezTo>
                  <a:cubicBezTo>
                    <a:pt x="43" y="5443"/>
                    <a:pt x="260" y="6288"/>
                    <a:pt x="759" y="6982"/>
                  </a:cubicBezTo>
                  <a:cubicBezTo>
                    <a:pt x="1104" y="7364"/>
                    <a:pt x="1603" y="7593"/>
                    <a:pt x="2125" y="7593"/>
                  </a:cubicBezTo>
                  <a:cubicBezTo>
                    <a:pt x="2226" y="7593"/>
                    <a:pt x="2327" y="7585"/>
                    <a:pt x="2428" y="7567"/>
                  </a:cubicBezTo>
                  <a:cubicBezTo>
                    <a:pt x="2797" y="7567"/>
                    <a:pt x="3165" y="7416"/>
                    <a:pt x="3426" y="7134"/>
                  </a:cubicBezTo>
                  <a:cubicBezTo>
                    <a:pt x="3832" y="7439"/>
                    <a:pt x="4315" y="7591"/>
                    <a:pt x="4820" y="7591"/>
                  </a:cubicBezTo>
                  <a:cubicBezTo>
                    <a:pt x="4854" y="7591"/>
                    <a:pt x="4888" y="7591"/>
                    <a:pt x="4922" y="7589"/>
                  </a:cubicBezTo>
                  <a:lnTo>
                    <a:pt x="5138" y="7589"/>
                  </a:lnTo>
                  <a:cubicBezTo>
                    <a:pt x="6049" y="7524"/>
                    <a:pt x="6613" y="7351"/>
                    <a:pt x="6829" y="7025"/>
                  </a:cubicBezTo>
                  <a:cubicBezTo>
                    <a:pt x="6938" y="6874"/>
                    <a:pt x="6959" y="6679"/>
                    <a:pt x="6894" y="6505"/>
                  </a:cubicBezTo>
                  <a:cubicBezTo>
                    <a:pt x="7155" y="6483"/>
                    <a:pt x="7436" y="6418"/>
                    <a:pt x="7697" y="6310"/>
                  </a:cubicBezTo>
                  <a:cubicBezTo>
                    <a:pt x="8694" y="5941"/>
                    <a:pt x="8997" y="4706"/>
                    <a:pt x="8867" y="3622"/>
                  </a:cubicBezTo>
                  <a:cubicBezTo>
                    <a:pt x="8716" y="2473"/>
                    <a:pt x="8000" y="1237"/>
                    <a:pt x="6721" y="1128"/>
                  </a:cubicBezTo>
                  <a:cubicBezTo>
                    <a:pt x="6646" y="1112"/>
                    <a:pt x="6572" y="1105"/>
                    <a:pt x="6496" y="1105"/>
                  </a:cubicBezTo>
                  <a:cubicBezTo>
                    <a:pt x="6374" y="1105"/>
                    <a:pt x="6248" y="1123"/>
                    <a:pt x="6114" y="1150"/>
                  </a:cubicBezTo>
                  <a:cubicBezTo>
                    <a:pt x="5854" y="630"/>
                    <a:pt x="5355" y="239"/>
                    <a:pt x="4791" y="109"/>
                  </a:cubicBezTo>
                  <a:cubicBezTo>
                    <a:pt x="4575" y="44"/>
                    <a:pt x="4358" y="1"/>
                    <a:pt x="4119" y="1"/>
                  </a:cubicBezTo>
                  <a:cubicBezTo>
                    <a:pt x="4104" y="1"/>
                    <a:pt x="4089" y="0"/>
                    <a:pt x="407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4125;p69"/>
            <p:cNvSpPr/>
            <p:nvPr/>
          </p:nvSpPr>
          <p:spPr>
            <a:xfrm>
              <a:off x="7372363" y="1715756"/>
              <a:ext cx="587058" cy="440563"/>
            </a:xfrm>
            <a:custGeom>
              <a:avLst/>
              <a:gdLst/>
              <a:ahLst/>
              <a:cxnLst/>
              <a:rect l="l" t="t" r="r" b="b"/>
              <a:pathLst>
                <a:path w="7642" h="5735" extrusionOk="0">
                  <a:moveTo>
                    <a:pt x="2298" y="1"/>
                  </a:moveTo>
                  <a:cubicBezTo>
                    <a:pt x="1756" y="1"/>
                    <a:pt x="3079" y="1974"/>
                    <a:pt x="3079" y="1974"/>
                  </a:cubicBezTo>
                  <a:cubicBezTo>
                    <a:pt x="3079" y="1974"/>
                    <a:pt x="2125" y="3318"/>
                    <a:pt x="2038" y="3947"/>
                  </a:cubicBezTo>
                  <a:cubicBezTo>
                    <a:pt x="2038" y="3947"/>
                    <a:pt x="0" y="4814"/>
                    <a:pt x="260" y="5573"/>
                  </a:cubicBezTo>
                  <a:cubicBezTo>
                    <a:pt x="303" y="5687"/>
                    <a:pt x="377" y="5735"/>
                    <a:pt x="474" y="5735"/>
                  </a:cubicBezTo>
                  <a:cubicBezTo>
                    <a:pt x="1018" y="5735"/>
                    <a:pt x="2255" y="4185"/>
                    <a:pt x="2255" y="4185"/>
                  </a:cubicBezTo>
                  <a:cubicBezTo>
                    <a:pt x="2255" y="4185"/>
                    <a:pt x="4699" y="5305"/>
                    <a:pt x="6083" y="5305"/>
                  </a:cubicBezTo>
                  <a:cubicBezTo>
                    <a:pt x="6389" y="5305"/>
                    <a:pt x="6643" y="5251"/>
                    <a:pt x="6808" y="5117"/>
                  </a:cubicBezTo>
                  <a:cubicBezTo>
                    <a:pt x="7641" y="4463"/>
                    <a:pt x="5697" y="1793"/>
                    <a:pt x="3882" y="1793"/>
                  </a:cubicBezTo>
                  <a:cubicBezTo>
                    <a:pt x="3713" y="1793"/>
                    <a:pt x="3546" y="1815"/>
                    <a:pt x="3382" y="1865"/>
                  </a:cubicBezTo>
                  <a:cubicBezTo>
                    <a:pt x="3382" y="1865"/>
                    <a:pt x="3447" y="1"/>
                    <a:pt x="229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4126;p69"/>
            <p:cNvSpPr/>
            <p:nvPr/>
          </p:nvSpPr>
          <p:spPr>
            <a:xfrm>
              <a:off x="7797015" y="2021649"/>
              <a:ext cx="78356" cy="43941"/>
            </a:xfrm>
            <a:custGeom>
              <a:avLst/>
              <a:gdLst/>
              <a:ahLst/>
              <a:cxnLst/>
              <a:rect l="l" t="t" r="r" b="b"/>
              <a:pathLst>
                <a:path w="1020" h="572" extrusionOk="0">
                  <a:moveTo>
                    <a:pt x="289" y="0"/>
                  </a:moveTo>
                  <a:cubicBezTo>
                    <a:pt x="133" y="0"/>
                    <a:pt x="22" y="51"/>
                    <a:pt x="22" y="51"/>
                  </a:cubicBezTo>
                  <a:cubicBezTo>
                    <a:pt x="1" y="51"/>
                    <a:pt x="1" y="73"/>
                    <a:pt x="1" y="95"/>
                  </a:cubicBezTo>
                  <a:cubicBezTo>
                    <a:pt x="1" y="116"/>
                    <a:pt x="44" y="116"/>
                    <a:pt x="66" y="116"/>
                  </a:cubicBezTo>
                  <a:cubicBezTo>
                    <a:pt x="75" y="107"/>
                    <a:pt x="163" y="66"/>
                    <a:pt x="289" y="66"/>
                  </a:cubicBezTo>
                  <a:cubicBezTo>
                    <a:pt x="470" y="66"/>
                    <a:pt x="728" y="153"/>
                    <a:pt x="933" y="550"/>
                  </a:cubicBezTo>
                  <a:cubicBezTo>
                    <a:pt x="955" y="572"/>
                    <a:pt x="955" y="572"/>
                    <a:pt x="976" y="572"/>
                  </a:cubicBezTo>
                  <a:lnTo>
                    <a:pt x="998" y="572"/>
                  </a:lnTo>
                  <a:cubicBezTo>
                    <a:pt x="1020" y="572"/>
                    <a:pt x="1020" y="528"/>
                    <a:pt x="1020" y="528"/>
                  </a:cubicBezTo>
                  <a:cubicBezTo>
                    <a:pt x="796" y="93"/>
                    <a:pt x="500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4127;p69"/>
            <p:cNvSpPr/>
            <p:nvPr/>
          </p:nvSpPr>
          <p:spPr>
            <a:xfrm>
              <a:off x="7843644" y="1982241"/>
              <a:ext cx="45093" cy="63376"/>
            </a:xfrm>
            <a:custGeom>
              <a:avLst/>
              <a:gdLst/>
              <a:ahLst/>
              <a:cxnLst/>
              <a:rect l="l" t="t" r="r" b="b"/>
              <a:pathLst>
                <a:path w="587" h="825" extrusionOk="0">
                  <a:moveTo>
                    <a:pt x="22" y="1"/>
                  </a:moveTo>
                  <a:cubicBezTo>
                    <a:pt x="1" y="1"/>
                    <a:pt x="1" y="22"/>
                    <a:pt x="1" y="44"/>
                  </a:cubicBezTo>
                  <a:cubicBezTo>
                    <a:pt x="44" y="369"/>
                    <a:pt x="261" y="651"/>
                    <a:pt x="543" y="824"/>
                  </a:cubicBezTo>
                  <a:lnTo>
                    <a:pt x="564" y="824"/>
                  </a:lnTo>
                  <a:cubicBezTo>
                    <a:pt x="564" y="803"/>
                    <a:pt x="564" y="803"/>
                    <a:pt x="564" y="803"/>
                  </a:cubicBezTo>
                  <a:cubicBezTo>
                    <a:pt x="586" y="781"/>
                    <a:pt x="564" y="759"/>
                    <a:pt x="564" y="738"/>
                  </a:cubicBezTo>
                  <a:cubicBezTo>
                    <a:pt x="304" y="586"/>
                    <a:pt x="131" y="326"/>
                    <a:pt x="66" y="44"/>
                  </a:cubicBezTo>
                  <a:cubicBezTo>
                    <a:pt x="66" y="22"/>
                    <a:pt x="44" y="1"/>
                    <a:pt x="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4128;p69"/>
            <p:cNvSpPr/>
            <p:nvPr/>
          </p:nvSpPr>
          <p:spPr>
            <a:xfrm>
              <a:off x="7690468" y="2057217"/>
              <a:ext cx="55003" cy="54004"/>
            </a:xfrm>
            <a:custGeom>
              <a:avLst/>
              <a:gdLst/>
              <a:ahLst/>
              <a:cxnLst/>
              <a:rect l="l" t="t" r="r" b="b"/>
              <a:pathLst>
                <a:path w="716" h="703" extrusionOk="0">
                  <a:moveTo>
                    <a:pt x="109" y="0"/>
                  </a:moveTo>
                  <a:cubicBezTo>
                    <a:pt x="87" y="0"/>
                    <a:pt x="65" y="0"/>
                    <a:pt x="65" y="22"/>
                  </a:cubicBezTo>
                  <a:cubicBezTo>
                    <a:pt x="0" y="130"/>
                    <a:pt x="0" y="260"/>
                    <a:pt x="65" y="369"/>
                  </a:cubicBezTo>
                  <a:cubicBezTo>
                    <a:pt x="195" y="629"/>
                    <a:pt x="629" y="694"/>
                    <a:pt x="651" y="694"/>
                  </a:cubicBezTo>
                  <a:cubicBezTo>
                    <a:pt x="657" y="700"/>
                    <a:pt x="663" y="703"/>
                    <a:pt x="669" y="703"/>
                  </a:cubicBezTo>
                  <a:cubicBezTo>
                    <a:pt x="683" y="703"/>
                    <a:pt x="694" y="688"/>
                    <a:pt x="694" y="672"/>
                  </a:cubicBezTo>
                  <a:cubicBezTo>
                    <a:pt x="716" y="629"/>
                    <a:pt x="694" y="607"/>
                    <a:pt x="672" y="607"/>
                  </a:cubicBezTo>
                  <a:cubicBezTo>
                    <a:pt x="672" y="607"/>
                    <a:pt x="260" y="542"/>
                    <a:pt x="130" y="325"/>
                  </a:cubicBezTo>
                  <a:cubicBezTo>
                    <a:pt x="87" y="239"/>
                    <a:pt x="87" y="152"/>
                    <a:pt x="130" y="65"/>
                  </a:cubicBezTo>
                  <a:cubicBezTo>
                    <a:pt x="130" y="44"/>
                    <a:pt x="130" y="22"/>
                    <a:pt x="10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4129;p69"/>
            <p:cNvSpPr/>
            <p:nvPr/>
          </p:nvSpPr>
          <p:spPr>
            <a:xfrm>
              <a:off x="7632163" y="1939376"/>
              <a:ext cx="73363" cy="57922"/>
            </a:xfrm>
            <a:custGeom>
              <a:avLst/>
              <a:gdLst/>
              <a:ahLst/>
              <a:cxnLst/>
              <a:rect l="l" t="t" r="r" b="b"/>
              <a:pathLst>
                <a:path w="955" h="754" extrusionOk="0">
                  <a:moveTo>
                    <a:pt x="358" y="0"/>
                  </a:moveTo>
                  <a:cubicBezTo>
                    <a:pt x="347" y="0"/>
                    <a:pt x="336" y="6"/>
                    <a:pt x="326" y="17"/>
                  </a:cubicBezTo>
                  <a:cubicBezTo>
                    <a:pt x="326" y="38"/>
                    <a:pt x="326" y="60"/>
                    <a:pt x="326" y="60"/>
                  </a:cubicBezTo>
                  <a:cubicBezTo>
                    <a:pt x="564" y="255"/>
                    <a:pt x="868" y="537"/>
                    <a:pt x="846" y="645"/>
                  </a:cubicBezTo>
                  <a:cubicBezTo>
                    <a:pt x="846" y="645"/>
                    <a:pt x="846" y="667"/>
                    <a:pt x="802" y="667"/>
                  </a:cubicBezTo>
                  <a:cubicBezTo>
                    <a:pt x="774" y="677"/>
                    <a:pt x="742" y="681"/>
                    <a:pt x="709" y="681"/>
                  </a:cubicBezTo>
                  <a:cubicBezTo>
                    <a:pt x="447" y="681"/>
                    <a:pt x="87" y="407"/>
                    <a:pt x="87" y="407"/>
                  </a:cubicBezTo>
                  <a:cubicBezTo>
                    <a:pt x="76" y="396"/>
                    <a:pt x="65" y="391"/>
                    <a:pt x="54" y="391"/>
                  </a:cubicBezTo>
                  <a:cubicBezTo>
                    <a:pt x="44" y="391"/>
                    <a:pt x="33" y="396"/>
                    <a:pt x="22" y="407"/>
                  </a:cubicBezTo>
                  <a:cubicBezTo>
                    <a:pt x="0" y="407"/>
                    <a:pt x="0" y="450"/>
                    <a:pt x="22" y="450"/>
                  </a:cubicBezTo>
                  <a:cubicBezTo>
                    <a:pt x="217" y="624"/>
                    <a:pt x="456" y="710"/>
                    <a:pt x="716" y="754"/>
                  </a:cubicBezTo>
                  <a:lnTo>
                    <a:pt x="846" y="754"/>
                  </a:lnTo>
                  <a:cubicBezTo>
                    <a:pt x="889" y="754"/>
                    <a:pt x="911" y="710"/>
                    <a:pt x="933" y="667"/>
                  </a:cubicBezTo>
                  <a:cubicBezTo>
                    <a:pt x="954" y="472"/>
                    <a:pt x="477" y="82"/>
                    <a:pt x="391" y="17"/>
                  </a:cubicBezTo>
                  <a:cubicBezTo>
                    <a:pt x="380" y="6"/>
                    <a:pt x="369" y="0"/>
                    <a:pt x="3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4130;p69"/>
            <p:cNvSpPr/>
            <p:nvPr/>
          </p:nvSpPr>
          <p:spPr>
            <a:xfrm>
              <a:off x="7692081" y="1885680"/>
              <a:ext cx="65067" cy="56693"/>
            </a:xfrm>
            <a:custGeom>
              <a:avLst/>
              <a:gdLst/>
              <a:ahLst/>
              <a:cxnLst/>
              <a:rect l="l" t="t" r="r" b="b"/>
              <a:pathLst>
                <a:path w="847" h="738" extrusionOk="0">
                  <a:moveTo>
                    <a:pt x="261" y="0"/>
                  </a:moveTo>
                  <a:cubicBezTo>
                    <a:pt x="239" y="22"/>
                    <a:pt x="239" y="43"/>
                    <a:pt x="261" y="65"/>
                  </a:cubicBezTo>
                  <a:cubicBezTo>
                    <a:pt x="456" y="239"/>
                    <a:pt x="760" y="542"/>
                    <a:pt x="760" y="650"/>
                  </a:cubicBezTo>
                  <a:cubicBezTo>
                    <a:pt x="752" y="658"/>
                    <a:pt x="739" y="662"/>
                    <a:pt x="723" y="662"/>
                  </a:cubicBezTo>
                  <a:cubicBezTo>
                    <a:pt x="610" y="662"/>
                    <a:pt x="313" y="472"/>
                    <a:pt x="66" y="282"/>
                  </a:cubicBezTo>
                  <a:cubicBezTo>
                    <a:pt x="66" y="271"/>
                    <a:pt x="55" y="266"/>
                    <a:pt x="44" y="266"/>
                  </a:cubicBezTo>
                  <a:cubicBezTo>
                    <a:pt x="33" y="266"/>
                    <a:pt x="22" y="271"/>
                    <a:pt x="22" y="282"/>
                  </a:cubicBezTo>
                  <a:cubicBezTo>
                    <a:pt x="1" y="282"/>
                    <a:pt x="1" y="325"/>
                    <a:pt x="22" y="325"/>
                  </a:cubicBezTo>
                  <a:cubicBezTo>
                    <a:pt x="153" y="434"/>
                    <a:pt x="543" y="737"/>
                    <a:pt x="738" y="737"/>
                  </a:cubicBezTo>
                  <a:lnTo>
                    <a:pt x="803" y="737"/>
                  </a:lnTo>
                  <a:cubicBezTo>
                    <a:pt x="825" y="716"/>
                    <a:pt x="846" y="694"/>
                    <a:pt x="825" y="672"/>
                  </a:cubicBezTo>
                  <a:cubicBezTo>
                    <a:pt x="846" y="499"/>
                    <a:pt x="413" y="87"/>
                    <a:pt x="32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4131;p69"/>
            <p:cNvSpPr/>
            <p:nvPr/>
          </p:nvSpPr>
          <p:spPr>
            <a:xfrm>
              <a:off x="7435584" y="2036552"/>
              <a:ext cx="91723" cy="84041"/>
            </a:xfrm>
            <a:custGeom>
              <a:avLst/>
              <a:gdLst/>
              <a:ahLst/>
              <a:cxnLst/>
              <a:rect l="l" t="t" r="r" b="b"/>
              <a:pathLst>
                <a:path w="1194" h="1094" extrusionOk="0">
                  <a:moveTo>
                    <a:pt x="1147" y="0"/>
                  </a:moveTo>
                  <a:cubicBezTo>
                    <a:pt x="1141" y="0"/>
                    <a:pt x="1135" y="3"/>
                    <a:pt x="1128" y="9"/>
                  </a:cubicBezTo>
                  <a:cubicBezTo>
                    <a:pt x="933" y="117"/>
                    <a:pt x="716" y="226"/>
                    <a:pt x="543" y="378"/>
                  </a:cubicBezTo>
                  <a:cubicBezTo>
                    <a:pt x="153" y="659"/>
                    <a:pt x="1" y="876"/>
                    <a:pt x="88" y="1071"/>
                  </a:cubicBezTo>
                  <a:cubicBezTo>
                    <a:pt x="88" y="1093"/>
                    <a:pt x="109" y="1093"/>
                    <a:pt x="131" y="1093"/>
                  </a:cubicBezTo>
                  <a:lnTo>
                    <a:pt x="153" y="1093"/>
                  </a:lnTo>
                  <a:cubicBezTo>
                    <a:pt x="153" y="1071"/>
                    <a:pt x="174" y="1050"/>
                    <a:pt x="153" y="1028"/>
                  </a:cubicBezTo>
                  <a:cubicBezTo>
                    <a:pt x="23" y="746"/>
                    <a:pt x="847" y="247"/>
                    <a:pt x="1172" y="74"/>
                  </a:cubicBezTo>
                  <a:cubicBezTo>
                    <a:pt x="1193" y="74"/>
                    <a:pt x="1193" y="52"/>
                    <a:pt x="1193" y="31"/>
                  </a:cubicBezTo>
                  <a:cubicBezTo>
                    <a:pt x="1178" y="15"/>
                    <a:pt x="1163" y="0"/>
                    <a:pt x="114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4132;p69"/>
            <p:cNvSpPr/>
            <p:nvPr/>
          </p:nvSpPr>
          <p:spPr>
            <a:xfrm>
              <a:off x="7560568" y="1753628"/>
              <a:ext cx="63300" cy="105474"/>
            </a:xfrm>
            <a:custGeom>
              <a:avLst/>
              <a:gdLst/>
              <a:ahLst/>
              <a:cxnLst/>
              <a:rect l="l" t="t" r="r" b="b"/>
              <a:pathLst>
                <a:path w="824" h="1373" extrusionOk="0">
                  <a:moveTo>
                    <a:pt x="434" y="0"/>
                  </a:moveTo>
                  <a:cubicBezTo>
                    <a:pt x="428" y="0"/>
                    <a:pt x="420" y="2"/>
                    <a:pt x="412" y="6"/>
                  </a:cubicBezTo>
                  <a:cubicBezTo>
                    <a:pt x="0" y="353"/>
                    <a:pt x="715" y="1329"/>
                    <a:pt x="759" y="1372"/>
                  </a:cubicBezTo>
                  <a:lnTo>
                    <a:pt x="824" y="1372"/>
                  </a:lnTo>
                  <a:cubicBezTo>
                    <a:pt x="824" y="1351"/>
                    <a:pt x="824" y="1329"/>
                    <a:pt x="824" y="1307"/>
                  </a:cubicBezTo>
                  <a:cubicBezTo>
                    <a:pt x="802" y="1307"/>
                    <a:pt x="108" y="353"/>
                    <a:pt x="455" y="50"/>
                  </a:cubicBezTo>
                  <a:cubicBezTo>
                    <a:pt x="473" y="32"/>
                    <a:pt x="462" y="0"/>
                    <a:pt x="4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4133;p69"/>
            <p:cNvSpPr/>
            <p:nvPr/>
          </p:nvSpPr>
          <p:spPr>
            <a:xfrm>
              <a:off x="6968220" y="1868472"/>
              <a:ext cx="317574" cy="363589"/>
            </a:xfrm>
            <a:custGeom>
              <a:avLst/>
              <a:gdLst/>
              <a:ahLst/>
              <a:cxnLst/>
              <a:rect l="l" t="t" r="r" b="b"/>
              <a:pathLst>
                <a:path w="4134" h="4733" extrusionOk="0">
                  <a:moveTo>
                    <a:pt x="3195" y="1"/>
                  </a:moveTo>
                  <a:cubicBezTo>
                    <a:pt x="2891" y="1"/>
                    <a:pt x="2526" y="120"/>
                    <a:pt x="2117" y="484"/>
                  </a:cubicBezTo>
                  <a:cubicBezTo>
                    <a:pt x="1908" y="670"/>
                    <a:pt x="1800" y="884"/>
                    <a:pt x="1761" y="1088"/>
                  </a:cubicBezTo>
                  <a:lnTo>
                    <a:pt x="1761" y="1088"/>
                  </a:lnTo>
                  <a:cubicBezTo>
                    <a:pt x="1707" y="1078"/>
                    <a:pt x="1650" y="1073"/>
                    <a:pt x="1591" y="1073"/>
                  </a:cubicBezTo>
                  <a:cubicBezTo>
                    <a:pt x="1265" y="1073"/>
                    <a:pt x="885" y="1235"/>
                    <a:pt x="556" y="1698"/>
                  </a:cubicBezTo>
                  <a:cubicBezTo>
                    <a:pt x="0" y="2483"/>
                    <a:pt x="335" y="3192"/>
                    <a:pt x="753" y="3450"/>
                  </a:cubicBezTo>
                  <a:lnTo>
                    <a:pt x="753" y="3450"/>
                  </a:lnTo>
                  <a:cubicBezTo>
                    <a:pt x="737" y="3479"/>
                    <a:pt x="723" y="3509"/>
                    <a:pt x="708" y="3541"/>
                  </a:cubicBezTo>
                  <a:cubicBezTo>
                    <a:pt x="410" y="4154"/>
                    <a:pt x="1090" y="4732"/>
                    <a:pt x="1661" y="4732"/>
                  </a:cubicBezTo>
                  <a:cubicBezTo>
                    <a:pt x="1878" y="4732"/>
                    <a:pt x="2079" y="4649"/>
                    <a:pt x="2204" y="4452"/>
                  </a:cubicBezTo>
                  <a:lnTo>
                    <a:pt x="4134" y="441"/>
                  </a:lnTo>
                  <a:cubicBezTo>
                    <a:pt x="4134" y="441"/>
                    <a:pt x="3778" y="1"/>
                    <a:pt x="3195" y="1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4134;p69"/>
            <p:cNvSpPr/>
            <p:nvPr/>
          </p:nvSpPr>
          <p:spPr>
            <a:xfrm>
              <a:off x="6969296" y="1865553"/>
              <a:ext cx="321031" cy="369888"/>
            </a:xfrm>
            <a:custGeom>
              <a:avLst/>
              <a:gdLst/>
              <a:ahLst/>
              <a:cxnLst/>
              <a:rect l="l" t="t" r="r" b="b"/>
              <a:pathLst>
                <a:path w="4179" h="4815" extrusionOk="0">
                  <a:moveTo>
                    <a:pt x="1778" y="1173"/>
                  </a:moveTo>
                  <a:cubicBezTo>
                    <a:pt x="1887" y="1194"/>
                    <a:pt x="1995" y="1238"/>
                    <a:pt x="2103" y="1303"/>
                  </a:cubicBezTo>
                  <a:cubicBezTo>
                    <a:pt x="2277" y="1433"/>
                    <a:pt x="2364" y="1628"/>
                    <a:pt x="2277" y="1758"/>
                  </a:cubicBezTo>
                  <a:cubicBezTo>
                    <a:pt x="2234" y="1823"/>
                    <a:pt x="2168" y="1888"/>
                    <a:pt x="2082" y="1888"/>
                  </a:cubicBezTo>
                  <a:cubicBezTo>
                    <a:pt x="1952" y="1866"/>
                    <a:pt x="1865" y="1736"/>
                    <a:pt x="1800" y="1563"/>
                  </a:cubicBezTo>
                  <a:cubicBezTo>
                    <a:pt x="1778" y="1433"/>
                    <a:pt x="1757" y="1303"/>
                    <a:pt x="1778" y="1173"/>
                  </a:cubicBezTo>
                  <a:close/>
                  <a:moveTo>
                    <a:pt x="1301" y="3059"/>
                  </a:moveTo>
                  <a:cubicBezTo>
                    <a:pt x="1366" y="3059"/>
                    <a:pt x="1410" y="3081"/>
                    <a:pt x="1431" y="3124"/>
                  </a:cubicBezTo>
                  <a:cubicBezTo>
                    <a:pt x="1475" y="3211"/>
                    <a:pt x="1431" y="3319"/>
                    <a:pt x="1323" y="3449"/>
                  </a:cubicBezTo>
                  <a:cubicBezTo>
                    <a:pt x="1244" y="3517"/>
                    <a:pt x="1141" y="3550"/>
                    <a:pt x="1039" y="3550"/>
                  </a:cubicBezTo>
                  <a:cubicBezTo>
                    <a:pt x="946" y="3550"/>
                    <a:pt x="853" y="3523"/>
                    <a:pt x="781" y="3471"/>
                  </a:cubicBezTo>
                  <a:cubicBezTo>
                    <a:pt x="954" y="3167"/>
                    <a:pt x="1149" y="3059"/>
                    <a:pt x="1301" y="3059"/>
                  </a:cubicBezTo>
                  <a:close/>
                  <a:moveTo>
                    <a:pt x="3227" y="0"/>
                  </a:moveTo>
                  <a:cubicBezTo>
                    <a:pt x="2797" y="0"/>
                    <a:pt x="2391" y="192"/>
                    <a:pt x="2082" y="501"/>
                  </a:cubicBezTo>
                  <a:cubicBezTo>
                    <a:pt x="1908" y="652"/>
                    <a:pt x="1778" y="847"/>
                    <a:pt x="1713" y="1086"/>
                  </a:cubicBezTo>
                  <a:cubicBezTo>
                    <a:pt x="1662" y="1077"/>
                    <a:pt x="1609" y="1073"/>
                    <a:pt x="1556" y="1073"/>
                  </a:cubicBezTo>
                  <a:cubicBezTo>
                    <a:pt x="1209" y="1073"/>
                    <a:pt x="841" y="1263"/>
                    <a:pt x="521" y="1715"/>
                  </a:cubicBezTo>
                  <a:cubicBezTo>
                    <a:pt x="0" y="2430"/>
                    <a:pt x="217" y="3124"/>
                    <a:pt x="629" y="3449"/>
                  </a:cubicBezTo>
                  <a:lnTo>
                    <a:pt x="673" y="3492"/>
                  </a:lnTo>
                  <a:lnTo>
                    <a:pt x="651" y="3558"/>
                  </a:lnTo>
                  <a:cubicBezTo>
                    <a:pt x="434" y="4013"/>
                    <a:pt x="738" y="4468"/>
                    <a:pt x="1106" y="4663"/>
                  </a:cubicBezTo>
                  <a:cubicBezTo>
                    <a:pt x="1280" y="4750"/>
                    <a:pt x="1453" y="4793"/>
                    <a:pt x="1648" y="4815"/>
                  </a:cubicBezTo>
                  <a:cubicBezTo>
                    <a:pt x="1865" y="4815"/>
                    <a:pt x="2082" y="4685"/>
                    <a:pt x="2212" y="4490"/>
                  </a:cubicBezTo>
                  <a:cubicBezTo>
                    <a:pt x="2245" y="4473"/>
                    <a:pt x="2203" y="4432"/>
                    <a:pt x="2171" y="4432"/>
                  </a:cubicBezTo>
                  <a:cubicBezTo>
                    <a:pt x="2161" y="4432"/>
                    <a:pt x="2152" y="4436"/>
                    <a:pt x="2147" y="4446"/>
                  </a:cubicBezTo>
                  <a:cubicBezTo>
                    <a:pt x="2026" y="4640"/>
                    <a:pt x="1837" y="4726"/>
                    <a:pt x="1634" y="4726"/>
                  </a:cubicBezTo>
                  <a:cubicBezTo>
                    <a:pt x="1473" y="4726"/>
                    <a:pt x="1303" y="4672"/>
                    <a:pt x="1149" y="4576"/>
                  </a:cubicBezTo>
                  <a:cubicBezTo>
                    <a:pt x="803" y="4381"/>
                    <a:pt x="521" y="3991"/>
                    <a:pt x="716" y="3579"/>
                  </a:cubicBezTo>
                  <a:lnTo>
                    <a:pt x="738" y="3536"/>
                  </a:lnTo>
                  <a:cubicBezTo>
                    <a:pt x="824" y="3593"/>
                    <a:pt x="923" y="3621"/>
                    <a:pt x="1022" y="3621"/>
                  </a:cubicBezTo>
                  <a:cubicBezTo>
                    <a:pt x="1146" y="3621"/>
                    <a:pt x="1270" y="3577"/>
                    <a:pt x="1366" y="3492"/>
                  </a:cubicBezTo>
                  <a:cubicBezTo>
                    <a:pt x="1496" y="3384"/>
                    <a:pt x="1540" y="3232"/>
                    <a:pt x="1496" y="3102"/>
                  </a:cubicBezTo>
                  <a:cubicBezTo>
                    <a:pt x="1453" y="3015"/>
                    <a:pt x="1388" y="2972"/>
                    <a:pt x="1301" y="2972"/>
                  </a:cubicBezTo>
                  <a:cubicBezTo>
                    <a:pt x="1128" y="2972"/>
                    <a:pt x="911" y="3081"/>
                    <a:pt x="716" y="3406"/>
                  </a:cubicBezTo>
                  <a:lnTo>
                    <a:pt x="673" y="3384"/>
                  </a:lnTo>
                  <a:cubicBezTo>
                    <a:pt x="282" y="3081"/>
                    <a:pt x="87" y="2430"/>
                    <a:pt x="564" y="1758"/>
                  </a:cubicBezTo>
                  <a:cubicBezTo>
                    <a:pt x="894" y="1318"/>
                    <a:pt x="1239" y="1157"/>
                    <a:pt x="1535" y="1157"/>
                  </a:cubicBezTo>
                  <a:cubicBezTo>
                    <a:pt x="1589" y="1157"/>
                    <a:pt x="1641" y="1163"/>
                    <a:pt x="1692" y="1173"/>
                  </a:cubicBezTo>
                  <a:cubicBezTo>
                    <a:pt x="1670" y="1303"/>
                    <a:pt x="1692" y="1454"/>
                    <a:pt x="1713" y="1585"/>
                  </a:cubicBezTo>
                  <a:cubicBezTo>
                    <a:pt x="1757" y="1758"/>
                    <a:pt x="1887" y="1910"/>
                    <a:pt x="2060" y="1953"/>
                  </a:cubicBezTo>
                  <a:cubicBezTo>
                    <a:pt x="2074" y="1956"/>
                    <a:pt x="2088" y="1957"/>
                    <a:pt x="2102" y="1957"/>
                  </a:cubicBezTo>
                  <a:cubicBezTo>
                    <a:pt x="2195" y="1957"/>
                    <a:pt x="2282" y="1896"/>
                    <a:pt x="2320" y="1801"/>
                  </a:cubicBezTo>
                  <a:cubicBezTo>
                    <a:pt x="2429" y="1628"/>
                    <a:pt x="2342" y="1411"/>
                    <a:pt x="2125" y="1238"/>
                  </a:cubicBezTo>
                  <a:cubicBezTo>
                    <a:pt x="2017" y="1173"/>
                    <a:pt x="1908" y="1129"/>
                    <a:pt x="1778" y="1086"/>
                  </a:cubicBezTo>
                  <a:cubicBezTo>
                    <a:pt x="1843" y="891"/>
                    <a:pt x="1952" y="696"/>
                    <a:pt x="2125" y="544"/>
                  </a:cubicBezTo>
                  <a:cubicBezTo>
                    <a:pt x="2412" y="257"/>
                    <a:pt x="2795" y="87"/>
                    <a:pt x="3201" y="87"/>
                  </a:cubicBezTo>
                  <a:cubicBezTo>
                    <a:pt x="3226" y="87"/>
                    <a:pt x="3250" y="87"/>
                    <a:pt x="3274" y="89"/>
                  </a:cubicBezTo>
                  <a:cubicBezTo>
                    <a:pt x="3599" y="110"/>
                    <a:pt x="3881" y="262"/>
                    <a:pt x="4098" y="501"/>
                  </a:cubicBezTo>
                  <a:cubicBezTo>
                    <a:pt x="4104" y="513"/>
                    <a:pt x="4114" y="519"/>
                    <a:pt x="4125" y="519"/>
                  </a:cubicBezTo>
                  <a:cubicBezTo>
                    <a:pt x="4150" y="519"/>
                    <a:pt x="4178" y="488"/>
                    <a:pt x="4163" y="457"/>
                  </a:cubicBezTo>
                  <a:cubicBezTo>
                    <a:pt x="3925" y="197"/>
                    <a:pt x="3621" y="45"/>
                    <a:pt x="3296" y="2"/>
                  </a:cubicBezTo>
                  <a:cubicBezTo>
                    <a:pt x="3273" y="1"/>
                    <a:pt x="3250" y="0"/>
                    <a:pt x="322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4135;p69"/>
            <p:cNvSpPr/>
            <p:nvPr/>
          </p:nvSpPr>
          <p:spPr>
            <a:xfrm>
              <a:off x="7147515" y="2313638"/>
              <a:ext cx="514694" cy="146957"/>
            </a:xfrm>
            <a:custGeom>
              <a:avLst/>
              <a:gdLst/>
              <a:ahLst/>
              <a:cxnLst/>
              <a:rect l="l" t="t" r="r" b="b"/>
              <a:pathLst>
                <a:path w="6700" h="1913" extrusionOk="0">
                  <a:moveTo>
                    <a:pt x="434" y="1"/>
                  </a:moveTo>
                  <a:cubicBezTo>
                    <a:pt x="434" y="1"/>
                    <a:pt x="0" y="1389"/>
                    <a:pt x="1496" y="1432"/>
                  </a:cubicBezTo>
                  <a:cubicBezTo>
                    <a:pt x="1521" y="1433"/>
                    <a:pt x="1545" y="1433"/>
                    <a:pt x="1569" y="1433"/>
                  </a:cubicBezTo>
                  <a:cubicBezTo>
                    <a:pt x="1741" y="1433"/>
                    <a:pt x="1881" y="1410"/>
                    <a:pt x="1995" y="1372"/>
                  </a:cubicBezTo>
                  <a:lnTo>
                    <a:pt x="1995" y="1372"/>
                  </a:lnTo>
                  <a:cubicBezTo>
                    <a:pt x="2126" y="1663"/>
                    <a:pt x="2459" y="1913"/>
                    <a:pt x="3144" y="1913"/>
                  </a:cubicBezTo>
                  <a:cubicBezTo>
                    <a:pt x="3193" y="1913"/>
                    <a:pt x="3243" y="1911"/>
                    <a:pt x="3296" y="1909"/>
                  </a:cubicBezTo>
                  <a:cubicBezTo>
                    <a:pt x="4022" y="1871"/>
                    <a:pt x="4346" y="1612"/>
                    <a:pt x="4457" y="1329"/>
                  </a:cubicBezTo>
                  <a:lnTo>
                    <a:pt x="4457" y="1329"/>
                  </a:lnTo>
                  <a:cubicBezTo>
                    <a:pt x="4633" y="1392"/>
                    <a:pt x="4869" y="1432"/>
                    <a:pt x="5182" y="1432"/>
                  </a:cubicBezTo>
                  <a:cubicBezTo>
                    <a:pt x="6700" y="1432"/>
                    <a:pt x="6006" y="23"/>
                    <a:pt x="6006" y="23"/>
                  </a:cubicBezTo>
                  <a:lnTo>
                    <a:pt x="434" y="1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4136;p69"/>
            <p:cNvSpPr/>
            <p:nvPr/>
          </p:nvSpPr>
          <p:spPr>
            <a:xfrm>
              <a:off x="7169178" y="2308952"/>
              <a:ext cx="466374" cy="154715"/>
            </a:xfrm>
            <a:custGeom>
              <a:avLst/>
              <a:gdLst/>
              <a:ahLst/>
              <a:cxnLst/>
              <a:rect l="l" t="t" r="r" b="b"/>
              <a:pathLst>
                <a:path w="6071" h="2014" extrusionOk="0">
                  <a:moveTo>
                    <a:pt x="3946" y="626"/>
                  </a:moveTo>
                  <a:cubicBezTo>
                    <a:pt x="4054" y="647"/>
                    <a:pt x="4184" y="886"/>
                    <a:pt x="4184" y="1146"/>
                  </a:cubicBezTo>
                  <a:cubicBezTo>
                    <a:pt x="4184" y="1211"/>
                    <a:pt x="4163" y="1276"/>
                    <a:pt x="4163" y="1319"/>
                  </a:cubicBezTo>
                  <a:cubicBezTo>
                    <a:pt x="4011" y="1276"/>
                    <a:pt x="3903" y="1189"/>
                    <a:pt x="3838" y="1059"/>
                  </a:cubicBezTo>
                  <a:cubicBezTo>
                    <a:pt x="3773" y="951"/>
                    <a:pt x="3773" y="821"/>
                    <a:pt x="3838" y="712"/>
                  </a:cubicBezTo>
                  <a:cubicBezTo>
                    <a:pt x="3859" y="669"/>
                    <a:pt x="3881" y="647"/>
                    <a:pt x="3924" y="647"/>
                  </a:cubicBezTo>
                  <a:lnTo>
                    <a:pt x="3946" y="626"/>
                  </a:lnTo>
                  <a:close/>
                  <a:moveTo>
                    <a:pt x="1908" y="604"/>
                  </a:moveTo>
                  <a:cubicBezTo>
                    <a:pt x="1930" y="604"/>
                    <a:pt x="1973" y="626"/>
                    <a:pt x="1995" y="647"/>
                  </a:cubicBezTo>
                  <a:cubicBezTo>
                    <a:pt x="2103" y="777"/>
                    <a:pt x="2103" y="951"/>
                    <a:pt x="2038" y="1103"/>
                  </a:cubicBezTo>
                  <a:cubicBezTo>
                    <a:pt x="1973" y="1233"/>
                    <a:pt x="1865" y="1341"/>
                    <a:pt x="1735" y="1384"/>
                  </a:cubicBezTo>
                  <a:cubicBezTo>
                    <a:pt x="1713" y="1319"/>
                    <a:pt x="1691" y="1276"/>
                    <a:pt x="1691" y="1211"/>
                  </a:cubicBezTo>
                  <a:cubicBezTo>
                    <a:pt x="1626" y="908"/>
                    <a:pt x="1778" y="626"/>
                    <a:pt x="1886" y="604"/>
                  </a:cubicBezTo>
                  <a:close/>
                  <a:moveTo>
                    <a:pt x="5736" y="1"/>
                  </a:moveTo>
                  <a:cubicBezTo>
                    <a:pt x="5704" y="1"/>
                    <a:pt x="5665" y="31"/>
                    <a:pt x="5680" y="62"/>
                  </a:cubicBezTo>
                  <a:cubicBezTo>
                    <a:pt x="5702" y="62"/>
                    <a:pt x="5984" y="691"/>
                    <a:pt x="5745" y="1081"/>
                  </a:cubicBezTo>
                  <a:cubicBezTo>
                    <a:pt x="5594" y="1298"/>
                    <a:pt x="5334" y="1406"/>
                    <a:pt x="4900" y="1406"/>
                  </a:cubicBezTo>
                  <a:cubicBezTo>
                    <a:pt x="4862" y="1410"/>
                    <a:pt x="4822" y="1412"/>
                    <a:pt x="4783" y="1412"/>
                  </a:cubicBezTo>
                  <a:cubicBezTo>
                    <a:pt x="4599" y="1412"/>
                    <a:pt x="4406" y="1373"/>
                    <a:pt x="4228" y="1319"/>
                  </a:cubicBezTo>
                  <a:cubicBezTo>
                    <a:pt x="4249" y="1276"/>
                    <a:pt x="4249" y="1211"/>
                    <a:pt x="4249" y="1146"/>
                  </a:cubicBezTo>
                  <a:cubicBezTo>
                    <a:pt x="4271" y="821"/>
                    <a:pt x="4098" y="561"/>
                    <a:pt x="3946" y="539"/>
                  </a:cubicBezTo>
                  <a:cubicBezTo>
                    <a:pt x="3881" y="539"/>
                    <a:pt x="3816" y="582"/>
                    <a:pt x="3773" y="647"/>
                  </a:cubicBezTo>
                  <a:cubicBezTo>
                    <a:pt x="3686" y="777"/>
                    <a:pt x="3686" y="929"/>
                    <a:pt x="3773" y="1081"/>
                  </a:cubicBezTo>
                  <a:cubicBezTo>
                    <a:pt x="3838" y="1211"/>
                    <a:pt x="3968" y="1319"/>
                    <a:pt x="4141" y="1384"/>
                  </a:cubicBezTo>
                  <a:cubicBezTo>
                    <a:pt x="3946" y="1818"/>
                    <a:pt x="3339" y="1905"/>
                    <a:pt x="3014" y="1926"/>
                  </a:cubicBezTo>
                  <a:cubicBezTo>
                    <a:pt x="2710" y="1926"/>
                    <a:pt x="2038" y="1905"/>
                    <a:pt x="1778" y="1450"/>
                  </a:cubicBezTo>
                  <a:cubicBezTo>
                    <a:pt x="1930" y="1384"/>
                    <a:pt x="2038" y="1276"/>
                    <a:pt x="2125" y="1146"/>
                  </a:cubicBezTo>
                  <a:cubicBezTo>
                    <a:pt x="2190" y="973"/>
                    <a:pt x="2190" y="756"/>
                    <a:pt x="2081" y="604"/>
                  </a:cubicBezTo>
                  <a:cubicBezTo>
                    <a:pt x="2033" y="555"/>
                    <a:pt x="1984" y="531"/>
                    <a:pt x="1926" y="531"/>
                  </a:cubicBezTo>
                  <a:cubicBezTo>
                    <a:pt x="1907" y="531"/>
                    <a:pt x="1886" y="534"/>
                    <a:pt x="1865" y="539"/>
                  </a:cubicBezTo>
                  <a:cubicBezTo>
                    <a:pt x="1713" y="582"/>
                    <a:pt x="1561" y="886"/>
                    <a:pt x="1626" y="1233"/>
                  </a:cubicBezTo>
                  <a:cubicBezTo>
                    <a:pt x="1626" y="1298"/>
                    <a:pt x="1648" y="1341"/>
                    <a:pt x="1670" y="1406"/>
                  </a:cubicBezTo>
                  <a:cubicBezTo>
                    <a:pt x="1518" y="1450"/>
                    <a:pt x="1366" y="1471"/>
                    <a:pt x="1214" y="1471"/>
                  </a:cubicBezTo>
                  <a:cubicBezTo>
                    <a:pt x="1191" y="1473"/>
                    <a:pt x="1168" y="1473"/>
                    <a:pt x="1145" y="1473"/>
                  </a:cubicBezTo>
                  <a:cubicBezTo>
                    <a:pt x="805" y="1473"/>
                    <a:pt x="505" y="1325"/>
                    <a:pt x="282" y="1081"/>
                  </a:cubicBezTo>
                  <a:cubicBezTo>
                    <a:pt x="108" y="756"/>
                    <a:pt x="87" y="409"/>
                    <a:pt x="174" y="62"/>
                  </a:cubicBezTo>
                  <a:cubicBezTo>
                    <a:pt x="195" y="40"/>
                    <a:pt x="174" y="19"/>
                    <a:pt x="152" y="19"/>
                  </a:cubicBezTo>
                  <a:cubicBezTo>
                    <a:pt x="130" y="19"/>
                    <a:pt x="108" y="19"/>
                    <a:pt x="108" y="40"/>
                  </a:cubicBezTo>
                  <a:cubicBezTo>
                    <a:pt x="0" y="409"/>
                    <a:pt x="43" y="799"/>
                    <a:pt x="217" y="1124"/>
                  </a:cubicBezTo>
                  <a:cubicBezTo>
                    <a:pt x="440" y="1388"/>
                    <a:pt x="778" y="1538"/>
                    <a:pt x="1123" y="1538"/>
                  </a:cubicBezTo>
                  <a:cubicBezTo>
                    <a:pt x="1146" y="1538"/>
                    <a:pt x="1169" y="1538"/>
                    <a:pt x="1193" y="1536"/>
                  </a:cubicBezTo>
                  <a:cubicBezTo>
                    <a:pt x="1239" y="1542"/>
                    <a:pt x="1285" y="1545"/>
                    <a:pt x="1332" y="1545"/>
                  </a:cubicBezTo>
                  <a:cubicBezTo>
                    <a:pt x="1457" y="1545"/>
                    <a:pt x="1580" y="1525"/>
                    <a:pt x="1691" y="1493"/>
                  </a:cubicBezTo>
                  <a:cubicBezTo>
                    <a:pt x="1821" y="1731"/>
                    <a:pt x="2146" y="2013"/>
                    <a:pt x="2862" y="2013"/>
                  </a:cubicBezTo>
                  <a:lnTo>
                    <a:pt x="3014" y="2013"/>
                  </a:lnTo>
                  <a:cubicBezTo>
                    <a:pt x="3794" y="1970"/>
                    <a:pt x="4076" y="1666"/>
                    <a:pt x="4184" y="1428"/>
                  </a:cubicBezTo>
                  <a:cubicBezTo>
                    <a:pt x="4379" y="1463"/>
                    <a:pt x="4574" y="1499"/>
                    <a:pt x="4769" y="1499"/>
                  </a:cubicBezTo>
                  <a:cubicBezTo>
                    <a:pt x="4812" y="1499"/>
                    <a:pt x="4856" y="1497"/>
                    <a:pt x="4900" y="1493"/>
                  </a:cubicBezTo>
                  <a:cubicBezTo>
                    <a:pt x="5355" y="1493"/>
                    <a:pt x="5659" y="1363"/>
                    <a:pt x="5810" y="1124"/>
                  </a:cubicBezTo>
                  <a:cubicBezTo>
                    <a:pt x="6071" y="691"/>
                    <a:pt x="5767" y="62"/>
                    <a:pt x="5767" y="19"/>
                  </a:cubicBezTo>
                  <a:cubicBezTo>
                    <a:pt x="5761" y="6"/>
                    <a:pt x="5749" y="1"/>
                    <a:pt x="57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4137;p69"/>
            <p:cNvSpPr/>
            <p:nvPr/>
          </p:nvSpPr>
          <p:spPr>
            <a:xfrm>
              <a:off x="7469231" y="1850497"/>
              <a:ext cx="181295" cy="172615"/>
            </a:xfrm>
            <a:custGeom>
              <a:avLst/>
              <a:gdLst/>
              <a:ahLst/>
              <a:cxnLst/>
              <a:rect l="l" t="t" r="r" b="b"/>
              <a:pathLst>
                <a:path w="2360" h="2247" extrusionOk="0">
                  <a:moveTo>
                    <a:pt x="1455" y="1"/>
                  </a:moveTo>
                  <a:cubicBezTo>
                    <a:pt x="1072" y="1"/>
                    <a:pt x="935" y="234"/>
                    <a:pt x="928" y="451"/>
                  </a:cubicBezTo>
                  <a:lnTo>
                    <a:pt x="928" y="451"/>
                  </a:lnTo>
                  <a:cubicBezTo>
                    <a:pt x="889" y="441"/>
                    <a:pt x="846" y="436"/>
                    <a:pt x="799" y="436"/>
                  </a:cubicBezTo>
                  <a:cubicBezTo>
                    <a:pt x="775" y="433"/>
                    <a:pt x="753" y="431"/>
                    <a:pt x="730" y="431"/>
                  </a:cubicBezTo>
                  <a:cubicBezTo>
                    <a:pt x="415" y="431"/>
                    <a:pt x="228" y="770"/>
                    <a:pt x="353" y="1030"/>
                  </a:cubicBezTo>
                  <a:lnTo>
                    <a:pt x="353" y="1030"/>
                  </a:lnTo>
                  <a:cubicBezTo>
                    <a:pt x="131" y="1177"/>
                    <a:pt x="1" y="1720"/>
                    <a:pt x="300" y="2019"/>
                  </a:cubicBezTo>
                  <a:cubicBezTo>
                    <a:pt x="460" y="2183"/>
                    <a:pt x="601" y="2247"/>
                    <a:pt x="721" y="2247"/>
                  </a:cubicBezTo>
                  <a:cubicBezTo>
                    <a:pt x="984" y="2247"/>
                    <a:pt x="1145" y="1944"/>
                    <a:pt x="1173" y="1728"/>
                  </a:cubicBezTo>
                  <a:lnTo>
                    <a:pt x="1173" y="1728"/>
                  </a:lnTo>
                  <a:cubicBezTo>
                    <a:pt x="1216" y="1736"/>
                    <a:pt x="1263" y="1740"/>
                    <a:pt x="1314" y="1740"/>
                  </a:cubicBezTo>
                  <a:cubicBezTo>
                    <a:pt x="1403" y="1740"/>
                    <a:pt x="1502" y="1727"/>
                    <a:pt x="1601" y="1694"/>
                  </a:cubicBezTo>
                  <a:cubicBezTo>
                    <a:pt x="1850" y="1625"/>
                    <a:pt x="1905" y="1273"/>
                    <a:pt x="1872" y="1039"/>
                  </a:cubicBezTo>
                  <a:lnTo>
                    <a:pt x="1872" y="1039"/>
                  </a:lnTo>
                  <a:cubicBezTo>
                    <a:pt x="1883" y="1034"/>
                    <a:pt x="1893" y="1028"/>
                    <a:pt x="1904" y="1022"/>
                  </a:cubicBezTo>
                  <a:cubicBezTo>
                    <a:pt x="2360" y="740"/>
                    <a:pt x="1926" y="3"/>
                    <a:pt x="1514" y="3"/>
                  </a:cubicBezTo>
                  <a:cubicBezTo>
                    <a:pt x="1494" y="2"/>
                    <a:pt x="1474" y="1"/>
                    <a:pt x="145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4138;p69"/>
            <p:cNvSpPr/>
            <p:nvPr/>
          </p:nvSpPr>
          <p:spPr>
            <a:xfrm>
              <a:off x="7473917" y="1845196"/>
              <a:ext cx="163319" cy="180450"/>
            </a:xfrm>
            <a:custGeom>
              <a:avLst/>
              <a:gdLst/>
              <a:ahLst/>
              <a:cxnLst/>
              <a:rect l="l" t="t" r="r" b="b"/>
              <a:pathLst>
                <a:path w="2126" h="2349" extrusionOk="0">
                  <a:moveTo>
                    <a:pt x="911" y="570"/>
                  </a:moveTo>
                  <a:lnTo>
                    <a:pt x="911" y="570"/>
                  </a:lnTo>
                  <a:cubicBezTo>
                    <a:pt x="1020" y="592"/>
                    <a:pt x="1106" y="679"/>
                    <a:pt x="1128" y="809"/>
                  </a:cubicBezTo>
                  <a:cubicBezTo>
                    <a:pt x="1128" y="852"/>
                    <a:pt x="1085" y="852"/>
                    <a:pt x="1085" y="852"/>
                  </a:cubicBezTo>
                  <a:lnTo>
                    <a:pt x="1063" y="852"/>
                  </a:lnTo>
                  <a:cubicBezTo>
                    <a:pt x="976" y="787"/>
                    <a:pt x="911" y="679"/>
                    <a:pt x="911" y="570"/>
                  </a:cubicBezTo>
                  <a:close/>
                  <a:moveTo>
                    <a:pt x="1704" y="922"/>
                  </a:moveTo>
                  <a:lnTo>
                    <a:pt x="1704" y="922"/>
                  </a:lnTo>
                  <a:cubicBezTo>
                    <a:pt x="1722" y="936"/>
                    <a:pt x="1743" y="981"/>
                    <a:pt x="1778" y="1069"/>
                  </a:cubicBezTo>
                  <a:cubicBezTo>
                    <a:pt x="1757" y="1069"/>
                    <a:pt x="1735" y="1091"/>
                    <a:pt x="1713" y="1091"/>
                  </a:cubicBezTo>
                  <a:cubicBezTo>
                    <a:pt x="1670" y="1091"/>
                    <a:pt x="1648" y="1069"/>
                    <a:pt x="1648" y="1026"/>
                  </a:cubicBezTo>
                  <a:cubicBezTo>
                    <a:pt x="1628" y="985"/>
                    <a:pt x="1664" y="945"/>
                    <a:pt x="1704" y="922"/>
                  </a:cubicBezTo>
                  <a:close/>
                  <a:moveTo>
                    <a:pt x="434" y="1112"/>
                  </a:moveTo>
                  <a:cubicBezTo>
                    <a:pt x="564" y="1177"/>
                    <a:pt x="629" y="1286"/>
                    <a:pt x="629" y="1329"/>
                  </a:cubicBezTo>
                  <a:cubicBezTo>
                    <a:pt x="608" y="1329"/>
                    <a:pt x="564" y="1329"/>
                    <a:pt x="456" y="1221"/>
                  </a:cubicBezTo>
                  <a:cubicBezTo>
                    <a:pt x="413" y="1199"/>
                    <a:pt x="391" y="1156"/>
                    <a:pt x="348" y="1112"/>
                  </a:cubicBezTo>
                  <a:close/>
                  <a:moveTo>
                    <a:pt x="1041" y="1611"/>
                  </a:moveTo>
                  <a:cubicBezTo>
                    <a:pt x="1041" y="1611"/>
                    <a:pt x="1041" y="1611"/>
                    <a:pt x="1063" y="1633"/>
                  </a:cubicBezTo>
                  <a:cubicBezTo>
                    <a:pt x="1063" y="1654"/>
                    <a:pt x="1085" y="1698"/>
                    <a:pt x="1085" y="1741"/>
                  </a:cubicBezTo>
                  <a:cubicBezTo>
                    <a:pt x="998" y="1719"/>
                    <a:pt x="955" y="1676"/>
                    <a:pt x="955" y="1676"/>
                  </a:cubicBezTo>
                  <a:cubicBezTo>
                    <a:pt x="955" y="1654"/>
                    <a:pt x="955" y="1654"/>
                    <a:pt x="976" y="1633"/>
                  </a:cubicBezTo>
                  <a:cubicBezTo>
                    <a:pt x="998" y="1633"/>
                    <a:pt x="1020" y="1611"/>
                    <a:pt x="1041" y="1611"/>
                  </a:cubicBezTo>
                  <a:close/>
                  <a:moveTo>
                    <a:pt x="1385" y="92"/>
                  </a:moveTo>
                  <a:cubicBezTo>
                    <a:pt x="1400" y="92"/>
                    <a:pt x="1416" y="93"/>
                    <a:pt x="1432" y="93"/>
                  </a:cubicBezTo>
                  <a:cubicBezTo>
                    <a:pt x="1713" y="137"/>
                    <a:pt x="1909" y="332"/>
                    <a:pt x="1974" y="592"/>
                  </a:cubicBezTo>
                  <a:cubicBezTo>
                    <a:pt x="2039" y="744"/>
                    <a:pt x="1974" y="917"/>
                    <a:pt x="1843" y="1026"/>
                  </a:cubicBezTo>
                  <a:cubicBezTo>
                    <a:pt x="1806" y="893"/>
                    <a:pt x="1751" y="827"/>
                    <a:pt x="1694" y="827"/>
                  </a:cubicBezTo>
                  <a:cubicBezTo>
                    <a:pt x="1686" y="827"/>
                    <a:pt x="1678" y="828"/>
                    <a:pt x="1670" y="831"/>
                  </a:cubicBezTo>
                  <a:cubicBezTo>
                    <a:pt x="1583" y="852"/>
                    <a:pt x="1540" y="939"/>
                    <a:pt x="1562" y="1026"/>
                  </a:cubicBezTo>
                  <a:cubicBezTo>
                    <a:pt x="1562" y="1106"/>
                    <a:pt x="1609" y="1151"/>
                    <a:pt x="1687" y="1151"/>
                  </a:cubicBezTo>
                  <a:cubicBezTo>
                    <a:pt x="1714" y="1151"/>
                    <a:pt x="1745" y="1145"/>
                    <a:pt x="1778" y="1134"/>
                  </a:cubicBezTo>
                  <a:lnTo>
                    <a:pt x="1778" y="1134"/>
                  </a:lnTo>
                  <a:cubicBezTo>
                    <a:pt x="1800" y="1351"/>
                    <a:pt x="1735" y="1633"/>
                    <a:pt x="1518" y="1698"/>
                  </a:cubicBezTo>
                  <a:cubicBezTo>
                    <a:pt x="1439" y="1730"/>
                    <a:pt x="1348" y="1750"/>
                    <a:pt x="1254" y="1750"/>
                  </a:cubicBezTo>
                  <a:cubicBezTo>
                    <a:pt x="1219" y="1750"/>
                    <a:pt x="1185" y="1747"/>
                    <a:pt x="1150" y="1741"/>
                  </a:cubicBezTo>
                  <a:cubicBezTo>
                    <a:pt x="1171" y="1676"/>
                    <a:pt x="1150" y="1611"/>
                    <a:pt x="1106" y="1568"/>
                  </a:cubicBezTo>
                  <a:cubicBezTo>
                    <a:pt x="1085" y="1546"/>
                    <a:pt x="1058" y="1535"/>
                    <a:pt x="1028" y="1535"/>
                  </a:cubicBezTo>
                  <a:cubicBezTo>
                    <a:pt x="998" y="1535"/>
                    <a:pt x="965" y="1546"/>
                    <a:pt x="933" y="1568"/>
                  </a:cubicBezTo>
                  <a:cubicBezTo>
                    <a:pt x="890" y="1589"/>
                    <a:pt x="868" y="1633"/>
                    <a:pt x="868" y="1676"/>
                  </a:cubicBezTo>
                  <a:cubicBezTo>
                    <a:pt x="890" y="1741"/>
                    <a:pt x="955" y="1785"/>
                    <a:pt x="1063" y="1806"/>
                  </a:cubicBezTo>
                  <a:cubicBezTo>
                    <a:pt x="1041" y="2001"/>
                    <a:pt x="890" y="2262"/>
                    <a:pt x="651" y="2262"/>
                  </a:cubicBezTo>
                  <a:cubicBezTo>
                    <a:pt x="499" y="2262"/>
                    <a:pt x="369" y="2175"/>
                    <a:pt x="282" y="2066"/>
                  </a:cubicBezTo>
                  <a:cubicBezTo>
                    <a:pt x="152" y="1915"/>
                    <a:pt x="87" y="1719"/>
                    <a:pt x="109" y="1524"/>
                  </a:cubicBezTo>
                  <a:cubicBezTo>
                    <a:pt x="131" y="1373"/>
                    <a:pt x="196" y="1243"/>
                    <a:pt x="282" y="1156"/>
                  </a:cubicBezTo>
                  <a:cubicBezTo>
                    <a:pt x="326" y="1199"/>
                    <a:pt x="348" y="1264"/>
                    <a:pt x="413" y="1286"/>
                  </a:cubicBezTo>
                  <a:cubicBezTo>
                    <a:pt x="456" y="1351"/>
                    <a:pt x="543" y="1394"/>
                    <a:pt x="629" y="1416"/>
                  </a:cubicBezTo>
                  <a:cubicBezTo>
                    <a:pt x="673" y="1416"/>
                    <a:pt x="716" y="1373"/>
                    <a:pt x="716" y="1329"/>
                  </a:cubicBezTo>
                  <a:cubicBezTo>
                    <a:pt x="716" y="1243"/>
                    <a:pt x="629" y="1091"/>
                    <a:pt x="456" y="1047"/>
                  </a:cubicBezTo>
                  <a:cubicBezTo>
                    <a:pt x="434" y="1037"/>
                    <a:pt x="407" y="1031"/>
                    <a:pt x="380" y="1031"/>
                  </a:cubicBezTo>
                  <a:cubicBezTo>
                    <a:pt x="353" y="1031"/>
                    <a:pt x="326" y="1037"/>
                    <a:pt x="304" y="1047"/>
                  </a:cubicBezTo>
                  <a:cubicBezTo>
                    <a:pt x="261" y="939"/>
                    <a:pt x="282" y="831"/>
                    <a:pt x="348" y="722"/>
                  </a:cubicBezTo>
                  <a:cubicBezTo>
                    <a:pt x="413" y="614"/>
                    <a:pt x="564" y="527"/>
                    <a:pt x="716" y="527"/>
                  </a:cubicBezTo>
                  <a:lnTo>
                    <a:pt x="825" y="527"/>
                  </a:lnTo>
                  <a:cubicBezTo>
                    <a:pt x="803" y="679"/>
                    <a:pt x="868" y="831"/>
                    <a:pt x="998" y="917"/>
                  </a:cubicBezTo>
                  <a:lnTo>
                    <a:pt x="1063" y="917"/>
                  </a:lnTo>
                  <a:cubicBezTo>
                    <a:pt x="1128" y="917"/>
                    <a:pt x="1171" y="874"/>
                    <a:pt x="1193" y="831"/>
                  </a:cubicBezTo>
                  <a:cubicBezTo>
                    <a:pt x="1171" y="657"/>
                    <a:pt x="1063" y="505"/>
                    <a:pt x="890" y="484"/>
                  </a:cubicBezTo>
                  <a:cubicBezTo>
                    <a:pt x="890" y="358"/>
                    <a:pt x="990" y="92"/>
                    <a:pt x="1385" y="92"/>
                  </a:cubicBezTo>
                  <a:close/>
                  <a:moveTo>
                    <a:pt x="1370" y="1"/>
                  </a:moveTo>
                  <a:cubicBezTo>
                    <a:pt x="1103" y="1"/>
                    <a:pt x="883" y="187"/>
                    <a:pt x="825" y="462"/>
                  </a:cubicBezTo>
                  <a:lnTo>
                    <a:pt x="716" y="462"/>
                  </a:lnTo>
                  <a:cubicBezTo>
                    <a:pt x="543" y="462"/>
                    <a:pt x="391" y="549"/>
                    <a:pt x="282" y="679"/>
                  </a:cubicBezTo>
                  <a:cubicBezTo>
                    <a:pt x="217" y="809"/>
                    <a:pt x="196" y="939"/>
                    <a:pt x="239" y="1091"/>
                  </a:cubicBezTo>
                  <a:cubicBezTo>
                    <a:pt x="131" y="1199"/>
                    <a:pt x="44" y="1351"/>
                    <a:pt x="44" y="1503"/>
                  </a:cubicBezTo>
                  <a:cubicBezTo>
                    <a:pt x="1" y="1719"/>
                    <a:pt x="66" y="1958"/>
                    <a:pt x="217" y="2110"/>
                  </a:cubicBezTo>
                  <a:cubicBezTo>
                    <a:pt x="326" y="2262"/>
                    <a:pt x="478" y="2327"/>
                    <a:pt x="651" y="2348"/>
                  </a:cubicBezTo>
                  <a:cubicBezTo>
                    <a:pt x="933" y="2348"/>
                    <a:pt x="1106" y="2066"/>
                    <a:pt x="1150" y="1828"/>
                  </a:cubicBezTo>
                  <a:cubicBezTo>
                    <a:pt x="1301" y="1828"/>
                    <a:pt x="1432" y="1828"/>
                    <a:pt x="1562" y="1785"/>
                  </a:cubicBezTo>
                  <a:cubicBezTo>
                    <a:pt x="1822" y="1698"/>
                    <a:pt x="1887" y="1329"/>
                    <a:pt x="1865" y="1091"/>
                  </a:cubicBezTo>
                  <a:cubicBezTo>
                    <a:pt x="2039" y="1004"/>
                    <a:pt x="2125" y="766"/>
                    <a:pt x="2060" y="570"/>
                  </a:cubicBezTo>
                  <a:cubicBezTo>
                    <a:pt x="1995" y="289"/>
                    <a:pt x="1757" y="72"/>
                    <a:pt x="1453" y="7"/>
                  </a:cubicBezTo>
                  <a:cubicBezTo>
                    <a:pt x="1425" y="3"/>
                    <a:pt x="1397" y="1"/>
                    <a:pt x="13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4139;p69"/>
            <p:cNvSpPr/>
            <p:nvPr/>
          </p:nvSpPr>
          <p:spPr>
            <a:xfrm>
              <a:off x="7595520" y="2648415"/>
              <a:ext cx="78356" cy="56693"/>
            </a:xfrm>
            <a:custGeom>
              <a:avLst/>
              <a:gdLst/>
              <a:ahLst/>
              <a:cxnLst/>
              <a:rect l="l" t="t" r="r" b="b"/>
              <a:pathLst>
                <a:path w="1020" h="738" extrusionOk="0">
                  <a:moveTo>
                    <a:pt x="803" y="1"/>
                  </a:moveTo>
                  <a:lnTo>
                    <a:pt x="0" y="109"/>
                  </a:lnTo>
                  <a:lnTo>
                    <a:pt x="0" y="738"/>
                  </a:lnTo>
                  <a:lnTo>
                    <a:pt x="1019" y="695"/>
                  </a:lnTo>
                  <a:lnTo>
                    <a:pt x="8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4140;p69"/>
            <p:cNvSpPr/>
            <p:nvPr/>
          </p:nvSpPr>
          <p:spPr>
            <a:xfrm>
              <a:off x="7417301" y="2648415"/>
              <a:ext cx="78356" cy="56693"/>
            </a:xfrm>
            <a:custGeom>
              <a:avLst/>
              <a:gdLst/>
              <a:ahLst/>
              <a:cxnLst/>
              <a:rect l="l" t="t" r="r" b="b"/>
              <a:pathLst>
                <a:path w="1020" h="738" extrusionOk="0">
                  <a:moveTo>
                    <a:pt x="824" y="1"/>
                  </a:moveTo>
                  <a:lnTo>
                    <a:pt x="1" y="109"/>
                  </a:lnTo>
                  <a:lnTo>
                    <a:pt x="1" y="738"/>
                  </a:lnTo>
                  <a:lnTo>
                    <a:pt x="1019" y="695"/>
                  </a:lnTo>
                  <a:lnTo>
                    <a:pt x="82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4141;p69"/>
            <p:cNvSpPr/>
            <p:nvPr/>
          </p:nvSpPr>
          <p:spPr>
            <a:xfrm>
              <a:off x="7010931" y="2648415"/>
              <a:ext cx="78356" cy="56693"/>
            </a:xfrm>
            <a:custGeom>
              <a:avLst/>
              <a:gdLst/>
              <a:ahLst/>
              <a:cxnLst/>
              <a:rect l="l" t="t" r="r" b="b"/>
              <a:pathLst>
                <a:path w="1020" h="738" extrusionOk="0">
                  <a:moveTo>
                    <a:pt x="824" y="1"/>
                  </a:moveTo>
                  <a:lnTo>
                    <a:pt x="0" y="109"/>
                  </a:lnTo>
                  <a:lnTo>
                    <a:pt x="0" y="738"/>
                  </a:lnTo>
                  <a:lnTo>
                    <a:pt x="1019" y="695"/>
                  </a:lnTo>
                  <a:lnTo>
                    <a:pt x="82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4142;p69"/>
            <p:cNvSpPr/>
            <p:nvPr/>
          </p:nvSpPr>
          <p:spPr>
            <a:xfrm>
              <a:off x="6861059" y="2656789"/>
              <a:ext cx="79970" cy="48320"/>
            </a:xfrm>
            <a:custGeom>
              <a:avLst/>
              <a:gdLst/>
              <a:ahLst/>
              <a:cxnLst/>
              <a:rect l="l" t="t" r="r" b="b"/>
              <a:pathLst>
                <a:path w="1041" h="629" extrusionOk="0">
                  <a:moveTo>
                    <a:pt x="0" y="0"/>
                  </a:moveTo>
                  <a:lnTo>
                    <a:pt x="0" y="629"/>
                  </a:lnTo>
                  <a:lnTo>
                    <a:pt x="1041" y="586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6" name="Google Shape;5066;p83"/>
          <p:cNvGrpSpPr/>
          <p:nvPr/>
        </p:nvGrpSpPr>
        <p:grpSpPr>
          <a:xfrm>
            <a:off x="4231019" y="3637457"/>
            <a:ext cx="1415208" cy="860255"/>
            <a:chOff x="3492863" y="1518141"/>
            <a:chExt cx="848362" cy="609928"/>
          </a:xfrm>
        </p:grpSpPr>
        <p:sp>
          <p:nvSpPr>
            <p:cNvPr id="127" name="Google Shape;5067;p83"/>
            <p:cNvSpPr/>
            <p:nvPr/>
          </p:nvSpPr>
          <p:spPr>
            <a:xfrm>
              <a:off x="3557038" y="1533545"/>
              <a:ext cx="300894" cy="294812"/>
            </a:xfrm>
            <a:custGeom>
              <a:avLst/>
              <a:gdLst/>
              <a:ahLst/>
              <a:cxnLst/>
              <a:rect l="l" t="t" r="r" b="b"/>
              <a:pathLst>
                <a:path w="7520" h="7368" extrusionOk="0">
                  <a:moveTo>
                    <a:pt x="5287" y="0"/>
                  </a:moveTo>
                  <a:cubicBezTo>
                    <a:pt x="4963" y="0"/>
                    <a:pt x="4547" y="76"/>
                    <a:pt x="4033" y="311"/>
                  </a:cubicBezTo>
                  <a:cubicBezTo>
                    <a:pt x="2559" y="983"/>
                    <a:pt x="1" y="6576"/>
                    <a:pt x="3014" y="7313"/>
                  </a:cubicBezTo>
                  <a:cubicBezTo>
                    <a:pt x="3163" y="7350"/>
                    <a:pt x="3309" y="7367"/>
                    <a:pt x="3450" y="7367"/>
                  </a:cubicBezTo>
                  <a:cubicBezTo>
                    <a:pt x="6175" y="7367"/>
                    <a:pt x="7519" y="947"/>
                    <a:pt x="6180" y="267"/>
                  </a:cubicBezTo>
                  <a:cubicBezTo>
                    <a:pt x="6180" y="267"/>
                    <a:pt x="5894" y="0"/>
                    <a:pt x="528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5068;p83"/>
            <p:cNvSpPr/>
            <p:nvPr/>
          </p:nvSpPr>
          <p:spPr>
            <a:xfrm>
              <a:off x="3616892" y="1781893"/>
              <a:ext cx="82466" cy="89108"/>
            </a:xfrm>
            <a:custGeom>
              <a:avLst/>
              <a:gdLst/>
              <a:ahLst/>
              <a:cxnLst/>
              <a:rect l="l" t="t" r="r" b="b"/>
              <a:pathLst>
                <a:path w="2061" h="2227" extrusionOk="0">
                  <a:moveTo>
                    <a:pt x="1475" y="1"/>
                  </a:moveTo>
                  <a:cubicBezTo>
                    <a:pt x="1280" y="1345"/>
                    <a:pt x="1" y="1974"/>
                    <a:pt x="1" y="1974"/>
                  </a:cubicBezTo>
                  <a:cubicBezTo>
                    <a:pt x="236" y="2147"/>
                    <a:pt x="505" y="2227"/>
                    <a:pt x="770" y="2227"/>
                  </a:cubicBezTo>
                  <a:cubicBezTo>
                    <a:pt x="1335" y="2227"/>
                    <a:pt x="1883" y="1863"/>
                    <a:pt x="2060" y="1258"/>
                  </a:cubicBezTo>
                  <a:cubicBezTo>
                    <a:pt x="2060" y="976"/>
                    <a:pt x="1475" y="1"/>
                    <a:pt x="14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5069;p83"/>
            <p:cNvSpPr/>
            <p:nvPr/>
          </p:nvSpPr>
          <p:spPr>
            <a:xfrm>
              <a:off x="3799935" y="1899885"/>
              <a:ext cx="133602" cy="222109"/>
            </a:xfrm>
            <a:custGeom>
              <a:avLst/>
              <a:gdLst/>
              <a:ahLst/>
              <a:cxnLst/>
              <a:rect l="l" t="t" r="r" b="b"/>
              <a:pathLst>
                <a:path w="3339" h="5551" extrusionOk="0">
                  <a:moveTo>
                    <a:pt x="325" y="0"/>
                  </a:moveTo>
                  <a:cubicBezTo>
                    <a:pt x="325" y="0"/>
                    <a:pt x="0" y="4640"/>
                    <a:pt x="1279" y="5550"/>
                  </a:cubicBezTo>
                  <a:lnTo>
                    <a:pt x="3100" y="5550"/>
                  </a:lnTo>
                  <a:lnTo>
                    <a:pt x="333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5070;p83"/>
            <p:cNvSpPr/>
            <p:nvPr/>
          </p:nvSpPr>
          <p:spPr>
            <a:xfrm>
              <a:off x="3972535" y="1899885"/>
              <a:ext cx="134522" cy="222109"/>
            </a:xfrm>
            <a:custGeom>
              <a:avLst/>
              <a:gdLst/>
              <a:ahLst/>
              <a:cxnLst/>
              <a:rect l="l" t="t" r="r" b="b"/>
              <a:pathLst>
                <a:path w="3362" h="5551" extrusionOk="0">
                  <a:moveTo>
                    <a:pt x="347" y="0"/>
                  </a:moveTo>
                  <a:cubicBezTo>
                    <a:pt x="347" y="0"/>
                    <a:pt x="1" y="4640"/>
                    <a:pt x="1301" y="5529"/>
                  </a:cubicBezTo>
                  <a:lnTo>
                    <a:pt x="3123" y="5550"/>
                  </a:lnTo>
                  <a:lnTo>
                    <a:pt x="336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5071;p83"/>
            <p:cNvSpPr/>
            <p:nvPr/>
          </p:nvSpPr>
          <p:spPr>
            <a:xfrm>
              <a:off x="3685428" y="1879039"/>
              <a:ext cx="212586" cy="247277"/>
            </a:xfrm>
            <a:custGeom>
              <a:avLst/>
              <a:gdLst/>
              <a:ahLst/>
              <a:cxnLst/>
              <a:rect l="l" t="t" r="r" b="b"/>
              <a:pathLst>
                <a:path w="5313" h="6180" extrusionOk="0">
                  <a:moveTo>
                    <a:pt x="2754" y="1"/>
                  </a:moveTo>
                  <a:cubicBezTo>
                    <a:pt x="2754" y="1"/>
                    <a:pt x="0" y="4033"/>
                    <a:pt x="629" y="5443"/>
                  </a:cubicBezTo>
                  <a:lnTo>
                    <a:pt x="2212" y="6180"/>
                  </a:lnTo>
                  <a:lnTo>
                    <a:pt x="5312" y="1562"/>
                  </a:lnTo>
                  <a:lnTo>
                    <a:pt x="275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5072;p83"/>
            <p:cNvSpPr/>
            <p:nvPr/>
          </p:nvSpPr>
          <p:spPr>
            <a:xfrm>
              <a:off x="3705993" y="1676944"/>
              <a:ext cx="554613" cy="444179"/>
            </a:xfrm>
            <a:custGeom>
              <a:avLst/>
              <a:gdLst/>
              <a:ahLst/>
              <a:cxnLst/>
              <a:rect l="l" t="t" r="r" b="b"/>
              <a:pathLst>
                <a:path w="13861" h="11101" extrusionOk="0">
                  <a:moveTo>
                    <a:pt x="6251" y="0"/>
                  </a:moveTo>
                  <a:cubicBezTo>
                    <a:pt x="1" y="3922"/>
                    <a:pt x="3262" y="9258"/>
                    <a:pt x="3579" y="9258"/>
                  </a:cubicBezTo>
                  <a:cubicBezTo>
                    <a:pt x="3580" y="9258"/>
                    <a:pt x="3582" y="9258"/>
                    <a:pt x="3584" y="9258"/>
                  </a:cubicBezTo>
                  <a:cubicBezTo>
                    <a:pt x="3866" y="9193"/>
                    <a:pt x="10565" y="9106"/>
                    <a:pt x="10565" y="9106"/>
                  </a:cubicBezTo>
                  <a:lnTo>
                    <a:pt x="11020" y="11101"/>
                  </a:lnTo>
                  <a:lnTo>
                    <a:pt x="13167" y="11101"/>
                  </a:lnTo>
                  <a:cubicBezTo>
                    <a:pt x="13167" y="11101"/>
                    <a:pt x="13861" y="2385"/>
                    <a:pt x="13167" y="1518"/>
                  </a:cubicBezTo>
                  <a:cubicBezTo>
                    <a:pt x="12451" y="672"/>
                    <a:pt x="6251" y="0"/>
                    <a:pt x="62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5073;p83"/>
            <p:cNvSpPr/>
            <p:nvPr/>
          </p:nvSpPr>
          <p:spPr>
            <a:xfrm>
              <a:off x="3492863" y="1518141"/>
              <a:ext cx="718184" cy="522043"/>
            </a:xfrm>
            <a:custGeom>
              <a:avLst/>
              <a:gdLst/>
              <a:ahLst/>
              <a:cxnLst/>
              <a:rect l="l" t="t" r="r" b="b"/>
              <a:pathLst>
                <a:path w="17949" h="13047" extrusionOk="0">
                  <a:moveTo>
                    <a:pt x="8935" y="0"/>
                  </a:moveTo>
                  <a:cubicBezTo>
                    <a:pt x="8572" y="0"/>
                    <a:pt x="8186" y="64"/>
                    <a:pt x="7784" y="219"/>
                  </a:cubicBezTo>
                  <a:cubicBezTo>
                    <a:pt x="2273" y="2351"/>
                    <a:pt x="5685" y="10383"/>
                    <a:pt x="4067" y="10383"/>
                  </a:cubicBezTo>
                  <a:cubicBezTo>
                    <a:pt x="4023" y="10383"/>
                    <a:pt x="3976" y="10377"/>
                    <a:pt x="3924" y="10365"/>
                  </a:cubicBezTo>
                  <a:cubicBezTo>
                    <a:pt x="2819" y="10127"/>
                    <a:pt x="2667" y="7958"/>
                    <a:pt x="2949" y="6311"/>
                  </a:cubicBezTo>
                  <a:cubicBezTo>
                    <a:pt x="3079" y="5595"/>
                    <a:pt x="4185" y="4880"/>
                    <a:pt x="3339" y="4880"/>
                  </a:cubicBezTo>
                  <a:cubicBezTo>
                    <a:pt x="2927" y="4880"/>
                    <a:pt x="2602" y="5639"/>
                    <a:pt x="2602" y="5639"/>
                  </a:cubicBezTo>
                  <a:cubicBezTo>
                    <a:pt x="2602" y="5639"/>
                    <a:pt x="2169" y="4587"/>
                    <a:pt x="1851" y="4587"/>
                  </a:cubicBezTo>
                  <a:cubicBezTo>
                    <a:pt x="1793" y="4587"/>
                    <a:pt x="1738" y="4622"/>
                    <a:pt x="1691" y="4706"/>
                  </a:cubicBezTo>
                  <a:cubicBezTo>
                    <a:pt x="1388" y="5248"/>
                    <a:pt x="2103" y="5617"/>
                    <a:pt x="2038" y="6137"/>
                  </a:cubicBezTo>
                  <a:cubicBezTo>
                    <a:pt x="1908" y="7178"/>
                    <a:pt x="0" y="11189"/>
                    <a:pt x="2342" y="12425"/>
                  </a:cubicBezTo>
                  <a:cubicBezTo>
                    <a:pt x="3170" y="12860"/>
                    <a:pt x="3911" y="13046"/>
                    <a:pt x="4574" y="13046"/>
                  </a:cubicBezTo>
                  <a:cubicBezTo>
                    <a:pt x="8461" y="13046"/>
                    <a:pt x="9673" y="6655"/>
                    <a:pt x="10104" y="6655"/>
                  </a:cubicBezTo>
                  <a:cubicBezTo>
                    <a:pt x="10119" y="6655"/>
                    <a:pt x="10133" y="6663"/>
                    <a:pt x="10147" y="6679"/>
                  </a:cubicBezTo>
                  <a:cubicBezTo>
                    <a:pt x="10580" y="7243"/>
                    <a:pt x="8239" y="8869"/>
                    <a:pt x="10212" y="10105"/>
                  </a:cubicBezTo>
                  <a:cubicBezTo>
                    <a:pt x="10556" y="10321"/>
                    <a:pt x="10907" y="10419"/>
                    <a:pt x="11256" y="10419"/>
                  </a:cubicBezTo>
                  <a:cubicBezTo>
                    <a:pt x="14678" y="10419"/>
                    <a:pt x="17949" y="1006"/>
                    <a:pt x="13468" y="1006"/>
                  </a:cubicBezTo>
                  <a:cubicBezTo>
                    <a:pt x="12993" y="1006"/>
                    <a:pt x="12431" y="1112"/>
                    <a:pt x="11773" y="1346"/>
                  </a:cubicBezTo>
                  <a:cubicBezTo>
                    <a:pt x="11773" y="1346"/>
                    <a:pt x="10602" y="0"/>
                    <a:pt x="893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5074;p83"/>
            <p:cNvSpPr/>
            <p:nvPr/>
          </p:nvSpPr>
          <p:spPr>
            <a:xfrm>
              <a:off x="3794733" y="1676384"/>
              <a:ext cx="37892" cy="46575"/>
            </a:xfrm>
            <a:custGeom>
              <a:avLst/>
              <a:gdLst/>
              <a:ahLst/>
              <a:cxnLst/>
              <a:rect l="l" t="t" r="r" b="b"/>
              <a:pathLst>
                <a:path w="947" h="1164" extrusionOk="0">
                  <a:moveTo>
                    <a:pt x="126" y="0"/>
                  </a:moveTo>
                  <a:cubicBezTo>
                    <a:pt x="116" y="0"/>
                    <a:pt x="108" y="11"/>
                    <a:pt x="108" y="36"/>
                  </a:cubicBezTo>
                  <a:cubicBezTo>
                    <a:pt x="0" y="383"/>
                    <a:pt x="43" y="751"/>
                    <a:pt x="239" y="1055"/>
                  </a:cubicBezTo>
                  <a:cubicBezTo>
                    <a:pt x="260" y="1120"/>
                    <a:pt x="325" y="1163"/>
                    <a:pt x="390" y="1163"/>
                  </a:cubicBezTo>
                  <a:cubicBezTo>
                    <a:pt x="585" y="1163"/>
                    <a:pt x="867" y="361"/>
                    <a:pt x="932" y="123"/>
                  </a:cubicBezTo>
                  <a:cubicBezTo>
                    <a:pt x="946" y="95"/>
                    <a:pt x="916" y="68"/>
                    <a:pt x="893" y="68"/>
                  </a:cubicBezTo>
                  <a:cubicBezTo>
                    <a:pt x="879" y="68"/>
                    <a:pt x="867" y="77"/>
                    <a:pt x="867" y="101"/>
                  </a:cubicBezTo>
                  <a:cubicBezTo>
                    <a:pt x="716" y="578"/>
                    <a:pt x="499" y="1098"/>
                    <a:pt x="390" y="1098"/>
                  </a:cubicBezTo>
                  <a:cubicBezTo>
                    <a:pt x="369" y="1098"/>
                    <a:pt x="347" y="1055"/>
                    <a:pt x="304" y="1012"/>
                  </a:cubicBezTo>
                  <a:cubicBezTo>
                    <a:pt x="130" y="730"/>
                    <a:pt x="87" y="383"/>
                    <a:pt x="173" y="58"/>
                  </a:cubicBezTo>
                  <a:cubicBezTo>
                    <a:pt x="173" y="36"/>
                    <a:pt x="173" y="14"/>
                    <a:pt x="152" y="14"/>
                  </a:cubicBezTo>
                  <a:cubicBezTo>
                    <a:pt x="143" y="5"/>
                    <a:pt x="134" y="0"/>
                    <a:pt x="12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5075;p83"/>
            <p:cNvSpPr/>
            <p:nvPr/>
          </p:nvSpPr>
          <p:spPr>
            <a:xfrm>
              <a:off x="3873632" y="1698630"/>
              <a:ext cx="244676" cy="209105"/>
            </a:xfrm>
            <a:custGeom>
              <a:avLst/>
              <a:gdLst/>
              <a:ahLst/>
              <a:cxnLst/>
              <a:rect l="l" t="t" r="r" b="b"/>
              <a:pathLst>
                <a:path w="6115" h="5226" extrusionOk="0">
                  <a:moveTo>
                    <a:pt x="6072" y="0"/>
                  </a:moveTo>
                  <a:cubicBezTo>
                    <a:pt x="6050" y="0"/>
                    <a:pt x="6028" y="22"/>
                    <a:pt x="6028" y="44"/>
                  </a:cubicBezTo>
                  <a:cubicBezTo>
                    <a:pt x="6028" y="87"/>
                    <a:pt x="6028" y="3794"/>
                    <a:pt x="3296" y="4922"/>
                  </a:cubicBezTo>
                  <a:cubicBezTo>
                    <a:pt x="2932" y="5074"/>
                    <a:pt x="2600" y="5151"/>
                    <a:pt x="2300" y="5151"/>
                  </a:cubicBezTo>
                  <a:cubicBezTo>
                    <a:pt x="2045" y="5151"/>
                    <a:pt x="1814" y="5096"/>
                    <a:pt x="1605" y="4987"/>
                  </a:cubicBezTo>
                  <a:cubicBezTo>
                    <a:pt x="716" y="4575"/>
                    <a:pt x="370" y="3382"/>
                    <a:pt x="218" y="2819"/>
                  </a:cubicBezTo>
                  <a:cubicBezTo>
                    <a:pt x="131" y="2559"/>
                    <a:pt x="109" y="2494"/>
                    <a:pt x="66" y="2494"/>
                  </a:cubicBezTo>
                  <a:cubicBezTo>
                    <a:pt x="59" y="2486"/>
                    <a:pt x="52" y="2484"/>
                    <a:pt x="45" y="2484"/>
                  </a:cubicBezTo>
                  <a:cubicBezTo>
                    <a:pt x="32" y="2484"/>
                    <a:pt x="23" y="2494"/>
                    <a:pt x="23" y="2494"/>
                  </a:cubicBezTo>
                  <a:cubicBezTo>
                    <a:pt x="1" y="2515"/>
                    <a:pt x="1" y="2537"/>
                    <a:pt x="23" y="2559"/>
                  </a:cubicBezTo>
                  <a:lnTo>
                    <a:pt x="44" y="2559"/>
                  </a:lnTo>
                  <a:cubicBezTo>
                    <a:pt x="88" y="2645"/>
                    <a:pt x="109" y="2732"/>
                    <a:pt x="131" y="2819"/>
                  </a:cubicBezTo>
                  <a:cubicBezTo>
                    <a:pt x="305" y="3404"/>
                    <a:pt x="651" y="4618"/>
                    <a:pt x="1562" y="5052"/>
                  </a:cubicBezTo>
                  <a:cubicBezTo>
                    <a:pt x="1800" y="5160"/>
                    <a:pt x="2039" y="5225"/>
                    <a:pt x="2299" y="5225"/>
                  </a:cubicBezTo>
                  <a:cubicBezTo>
                    <a:pt x="2646" y="5204"/>
                    <a:pt x="2993" y="5139"/>
                    <a:pt x="3318" y="4987"/>
                  </a:cubicBezTo>
                  <a:cubicBezTo>
                    <a:pt x="6115" y="3838"/>
                    <a:pt x="6115" y="87"/>
                    <a:pt x="6115" y="44"/>
                  </a:cubicBezTo>
                  <a:cubicBezTo>
                    <a:pt x="6115" y="22"/>
                    <a:pt x="6093" y="0"/>
                    <a:pt x="60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5076;p83"/>
            <p:cNvSpPr/>
            <p:nvPr/>
          </p:nvSpPr>
          <p:spPr>
            <a:xfrm>
              <a:off x="4149496" y="1731719"/>
              <a:ext cx="149247" cy="253319"/>
            </a:xfrm>
            <a:custGeom>
              <a:avLst/>
              <a:gdLst/>
              <a:ahLst/>
              <a:cxnLst/>
              <a:rect l="l" t="t" r="r" b="b"/>
              <a:pathLst>
                <a:path w="3730" h="6331" extrusionOk="0">
                  <a:moveTo>
                    <a:pt x="1581" y="1"/>
                  </a:moveTo>
                  <a:cubicBezTo>
                    <a:pt x="1504" y="1"/>
                    <a:pt x="1463" y="30"/>
                    <a:pt x="1475" y="84"/>
                  </a:cubicBezTo>
                  <a:cubicBezTo>
                    <a:pt x="1475" y="84"/>
                    <a:pt x="0" y="1103"/>
                    <a:pt x="1713" y="1363"/>
                  </a:cubicBezTo>
                  <a:cubicBezTo>
                    <a:pt x="3404" y="1623"/>
                    <a:pt x="2017" y="4832"/>
                    <a:pt x="2732" y="5764"/>
                  </a:cubicBezTo>
                  <a:cubicBezTo>
                    <a:pt x="3078" y="6215"/>
                    <a:pt x="3322" y="6331"/>
                    <a:pt x="3483" y="6331"/>
                  </a:cubicBezTo>
                  <a:cubicBezTo>
                    <a:pt x="3654" y="6331"/>
                    <a:pt x="3729" y="6198"/>
                    <a:pt x="3729" y="6198"/>
                  </a:cubicBezTo>
                  <a:lnTo>
                    <a:pt x="3729" y="5938"/>
                  </a:lnTo>
                  <a:cubicBezTo>
                    <a:pt x="3678" y="5953"/>
                    <a:pt x="3632" y="5960"/>
                    <a:pt x="3591" y="5960"/>
                  </a:cubicBezTo>
                  <a:cubicBezTo>
                    <a:pt x="2981" y="5960"/>
                    <a:pt x="3518" y="4332"/>
                    <a:pt x="3274" y="2360"/>
                  </a:cubicBezTo>
                  <a:cubicBezTo>
                    <a:pt x="3060" y="630"/>
                    <a:pt x="1937" y="1"/>
                    <a:pt x="15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5077;p83"/>
            <p:cNvSpPr/>
            <p:nvPr/>
          </p:nvSpPr>
          <p:spPr>
            <a:xfrm>
              <a:off x="4291770" y="1950018"/>
              <a:ext cx="49455" cy="45334"/>
            </a:xfrm>
            <a:custGeom>
              <a:avLst/>
              <a:gdLst/>
              <a:ahLst/>
              <a:cxnLst/>
              <a:rect l="l" t="t" r="r" b="b"/>
              <a:pathLst>
                <a:path w="1236" h="1133" extrusionOk="0">
                  <a:moveTo>
                    <a:pt x="769" y="0"/>
                  </a:moveTo>
                  <a:cubicBezTo>
                    <a:pt x="595" y="0"/>
                    <a:pt x="208" y="272"/>
                    <a:pt x="87" y="373"/>
                  </a:cubicBezTo>
                  <a:cubicBezTo>
                    <a:pt x="49" y="392"/>
                    <a:pt x="76" y="443"/>
                    <a:pt x="112" y="443"/>
                  </a:cubicBezTo>
                  <a:cubicBezTo>
                    <a:pt x="118" y="443"/>
                    <a:pt x="124" y="441"/>
                    <a:pt x="130" y="438"/>
                  </a:cubicBezTo>
                  <a:cubicBezTo>
                    <a:pt x="325" y="265"/>
                    <a:pt x="542" y="156"/>
                    <a:pt x="759" y="70"/>
                  </a:cubicBezTo>
                  <a:lnTo>
                    <a:pt x="759" y="70"/>
                  </a:lnTo>
                  <a:cubicBezTo>
                    <a:pt x="672" y="221"/>
                    <a:pt x="564" y="352"/>
                    <a:pt x="412" y="438"/>
                  </a:cubicBezTo>
                  <a:cubicBezTo>
                    <a:pt x="412" y="460"/>
                    <a:pt x="412" y="482"/>
                    <a:pt x="412" y="503"/>
                  </a:cubicBezTo>
                  <a:cubicBezTo>
                    <a:pt x="423" y="514"/>
                    <a:pt x="434" y="520"/>
                    <a:pt x="444" y="520"/>
                  </a:cubicBezTo>
                  <a:cubicBezTo>
                    <a:pt x="455" y="520"/>
                    <a:pt x="466" y="514"/>
                    <a:pt x="477" y="503"/>
                  </a:cubicBezTo>
                  <a:cubicBezTo>
                    <a:pt x="580" y="421"/>
                    <a:pt x="861" y="220"/>
                    <a:pt x="1018" y="220"/>
                  </a:cubicBezTo>
                  <a:cubicBezTo>
                    <a:pt x="1026" y="220"/>
                    <a:pt x="1034" y="220"/>
                    <a:pt x="1041" y="221"/>
                  </a:cubicBezTo>
                  <a:cubicBezTo>
                    <a:pt x="1062" y="243"/>
                    <a:pt x="1084" y="243"/>
                    <a:pt x="1084" y="265"/>
                  </a:cubicBezTo>
                  <a:cubicBezTo>
                    <a:pt x="1106" y="286"/>
                    <a:pt x="1106" y="286"/>
                    <a:pt x="1084" y="308"/>
                  </a:cubicBezTo>
                  <a:cubicBezTo>
                    <a:pt x="1041" y="417"/>
                    <a:pt x="672" y="568"/>
                    <a:pt x="455" y="633"/>
                  </a:cubicBezTo>
                  <a:cubicBezTo>
                    <a:pt x="434" y="633"/>
                    <a:pt x="434" y="655"/>
                    <a:pt x="434" y="677"/>
                  </a:cubicBezTo>
                  <a:cubicBezTo>
                    <a:pt x="434" y="698"/>
                    <a:pt x="455" y="698"/>
                    <a:pt x="477" y="698"/>
                  </a:cubicBezTo>
                  <a:cubicBezTo>
                    <a:pt x="694" y="655"/>
                    <a:pt x="911" y="655"/>
                    <a:pt x="1149" y="655"/>
                  </a:cubicBezTo>
                  <a:cubicBezTo>
                    <a:pt x="932" y="763"/>
                    <a:pt x="694" y="807"/>
                    <a:pt x="455" y="828"/>
                  </a:cubicBezTo>
                  <a:cubicBezTo>
                    <a:pt x="434" y="828"/>
                    <a:pt x="434" y="850"/>
                    <a:pt x="434" y="872"/>
                  </a:cubicBezTo>
                  <a:cubicBezTo>
                    <a:pt x="434" y="894"/>
                    <a:pt x="434" y="915"/>
                    <a:pt x="455" y="915"/>
                  </a:cubicBezTo>
                  <a:cubicBezTo>
                    <a:pt x="585" y="937"/>
                    <a:pt x="715" y="980"/>
                    <a:pt x="824" y="1045"/>
                  </a:cubicBezTo>
                  <a:cubicBezTo>
                    <a:pt x="814" y="1052"/>
                    <a:pt x="797" y="1055"/>
                    <a:pt x="774" y="1055"/>
                  </a:cubicBezTo>
                  <a:cubicBezTo>
                    <a:pt x="647" y="1055"/>
                    <a:pt x="341" y="960"/>
                    <a:pt x="65" y="850"/>
                  </a:cubicBezTo>
                  <a:cubicBezTo>
                    <a:pt x="59" y="844"/>
                    <a:pt x="52" y="841"/>
                    <a:pt x="47" y="841"/>
                  </a:cubicBezTo>
                  <a:cubicBezTo>
                    <a:pt x="33" y="841"/>
                    <a:pt x="22" y="857"/>
                    <a:pt x="22" y="872"/>
                  </a:cubicBezTo>
                  <a:cubicBezTo>
                    <a:pt x="0" y="872"/>
                    <a:pt x="22" y="894"/>
                    <a:pt x="43" y="915"/>
                  </a:cubicBezTo>
                  <a:cubicBezTo>
                    <a:pt x="260" y="1024"/>
                    <a:pt x="520" y="1089"/>
                    <a:pt x="759" y="1132"/>
                  </a:cubicBezTo>
                  <a:cubicBezTo>
                    <a:pt x="802" y="1132"/>
                    <a:pt x="824" y="1132"/>
                    <a:pt x="867" y="1110"/>
                  </a:cubicBezTo>
                  <a:cubicBezTo>
                    <a:pt x="889" y="1089"/>
                    <a:pt x="911" y="1067"/>
                    <a:pt x="889" y="1024"/>
                  </a:cubicBezTo>
                  <a:cubicBezTo>
                    <a:pt x="889" y="980"/>
                    <a:pt x="781" y="937"/>
                    <a:pt x="672" y="894"/>
                  </a:cubicBezTo>
                  <a:cubicBezTo>
                    <a:pt x="889" y="850"/>
                    <a:pt x="1171" y="785"/>
                    <a:pt x="1214" y="698"/>
                  </a:cubicBezTo>
                  <a:cubicBezTo>
                    <a:pt x="1236" y="677"/>
                    <a:pt x="1236" y="655"/>
                    <a:pt x="1214" y="633"/>
                  </a:cubicBezTo>
                  <a:cubicBezTo>
                    <a:pt x="1171" y="590"/>
                    <a:pt x="1019" y="590"/>
                    <a:pt x="824" y="590"/>
                  </a:cubicBezTo>
                  <a:cubicBezTo>
                    <a:pt x="954" y="547"/>
                    <a:pt x="1084" y="460"/>
                    <a:pt x="1149" y="352"/>
                  </a:cubicBezTo>
                  <a:cubicBezTo>
                    <a:pt x="1171" y="308"/>
                    <a:pt x="1171" y="265"/>
                    <a:pt x="1149" y="243"/>
                  </a:cubicBezTo>
                  <a:cubicBezTo>
                    <a:pt x="1127" y="200"/>
                    <a:pt x="1106" y="178"/>
                    <a:pt x="1041" y="156"/>
                  </a:cubicBezTo>
                  <a:cubicBezTo>
                    <a:pt x="954" y="156"/>
                    <a:pt x="846" y="178"/>
                    <a:pt x="759" y="243"/>
                  </a:cubicBezTo>
                  <a:cubicBezTo>
                    <a:pt x="824" y="156"/>
                    <a:pt x="846" y="91"/>
                    <a:pt x="846" y="48"/>
                  </a:cubicBezTo>
                  <a:cubicBezTo>
                    <a:pt x="846" y="26"/>
                    <a:pt x="824" y="5"/>
                    <a:pt x="802" y="5"/>
                  </a:cubicBezTo>
                  <a:cubicBezTo>
                    <a:pt x="792" y="2"/>
                    <a:pt x="781" y="0"/>
                    <a:pt x="7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5078;p83"/>
            <p:cNvSpPr/>
            <p:nvPr/>
          </p:nvSpPr>
          <p:spPr>
            <a:xfrm>
              <a:off x="4067957" y="1891202"/>
              <a:ext cx="61619" cy="151847"/>
            </a:xfrm>
            <a:custGeom>
              <a:avLst/>
              <a:gdLst/>
              <a:ahLst/>
              <a:cxnLst/>
              <a:rect l="l" t="t" r="r" b="b"/>
              <a:pathLst>
                <a:path w="1540" h="3795" extrusionOk="0">
                  <a:moveTo>
                    <a:pt x="933" y="0"/>
                  </a:moveTo>
                  <a:cubicBezTo>
                    <a:pt x="304" y="521"/>
                    <a:pt x="0" y="1063"/>
                    <a:pt x="22" y="1670"/>
                  </a:cubicBezTo>
                  <a:cubicBezTo>
                    <a:pt x="87" y="2233"/>
                    <a:pt x="347" y="2775"/>
                    <a:pt x="781" y="3187"/>
                  </a:cubicBezTo>
                  <a:cubicBezTo>
                    <a:pt x="998" y="3404"/>
                    <a:pt x="1215" y="3621"/>
                    <a:pt x="1475" y="3794"/>
                  </a:cubicBezTo>
                  <a:lnTo>
                    <a:pt x="1518" y="3794"/>
                  </a:lnTo>
                  <a:cubicBezTo>
                    <a:pt x="1518" y="3794"/>
                    <a:pt x="1518" y="3773"/>
                    <a:pt x="1518" y="3773"/>
                  </a:cubicBezTo>
                  <a:cubicBezTo>
                    <a:pt x="1540" y="3751"/>
                    <a:pt x="1540" y="3729"/>
                    <a:pt x="1518" y="3729"/>
                  </a:cubicBezTo>
                  <a:cubicBezTo>
                    <a:pt x="1518" y="3729"/>
                    <a:pt x="152" y="2797"/>
                    <a:pt x="109" y="1648"/>
                  </a:cubicBezTo>
                  <a:cubicBezTo>
                    <a:pt x="87" y="1084"/>
                    <a:pt x="391" y="542"/>
                    <a:pt x="998" y="65"/>
                  </a:cubicBezTo>
                  <a:cubicBezTo>
                    <a:pt x="1019" y="44"/>
                    <a:pt x="1019" y="22"/>
                    <a:pt x="99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5079;p83"/>
            <p:cNvSpPr/>
            <p:nvPr/>
          </p:nvSpPr>
          <p:spPr>
            <a:xfrm>
              <a:off x="3724437" y="1675103"/>
              <a:ext cx="34411" cy="50456"/>
            </a:xfrm>
            <a:custGeom>
              <a:avLst/>
              <a:gdLst/>
              <a:ahLst/>
              <a:cxnLst/>
              <a:rect l="l" t="t" r="r" b="b"/>
              <a:pathLst>
                <a:path w="860" h="1261" extrusionOk="0">
                  <a:moveTo>
                    <a:pt x="803" y="1"/>
                  </a:moveTo>
                  <a:cubicBezTo>
                    <a:pt x="786" y="1"/>
                    <a:pt x="768" y="8"/>
                    <a:pt x="760" y="25"/>
                  </a:cubicBezTo>
                  <a:cubicBezTo>
                    <a:pt x="673" y="458"/>
                    <a:pt x="456" y="1130"/>
                    <a:pt x="283" y="1174"/>
                  </a:cubicBezTo>
                  <a:lnTo>
                    <a:pt x="261" y="1174"/>
                  </a:lnTo>
                  <a:cubicBezTo>
                    <a:pt x="131" y="1065"/>
                    <a:pt x="88" y="437"/>
                    <a:pt x="88" y="46"/>
                  </a:cubicBezTo>
                  <a:cubicBezTo>
                    <a:pt x="88" y="25"/>
                    <a:pt x="66" y="14"/>
                    <a:pt x="44" y="14"/>
                  </a:cubicBezTo>
                  <a:cubicBezTo>
                    <a:pt x="23" y="14"/>
                    <a:pt x="1" y="25"/>
                    <a:pt x="1" y="46"/>
                  </a:cubicBezTo>
                  <a:cubicBezTo>
                    <a:pt x="1" y="155"/>
                    <a:pt x="1" y="1087"/>
                    <a:pt x="196" y="1239"/>
                  </a:cubicBezTo>
                  <a:cubicBezTo>
                    <a:pt x="218" y="1260"/>
                    <a:pt x="239" y="1260"/>
                    <a:pt x="283" y="1260"/>
                  </a:cubicBezTo>
                  <a:lnTo>
                    <a:pt x="304" y="1260"/>
                  </a:lnTo>
                  <a:cubicBezTo>
                    <a:pt x="565" y="1174"/>
                    <a:pt x="825" y="176"/>
                    <a:pt x="846" y="46"/>
                  </a:cubicBezTo>
                  <a:cubicBezTo>
                    <a:pt x="860" y="19"/>
                    <a:pt x="832" y="1"/>
                    <a:pt x="8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5080;p83"/>
            <p:cNvSpPr/>
            <p:nvPr/>
          </p:nvSpPr>
          <p:spPr>
            <a:xfrm>
              <a:off x="3684548" y="1781452"/>
              <a:ext cx="187419" cy="259881"/>
            </a:xfrm>
            <a:custGeom>
              <a:avLst/>
              <a:gdLst/>
              <a:ahLst/>
              <a:cxnLst/>
              <a:rect l="l" t="t" r="r" b="b"/>
              <a:pathLst>
                <a:path w="4684" h="6495" extrusionOk="0">
                  <a:moveTo>
                    <a:pt x="3781" y="1"/>
                  </a:moveTo>
                  <a:cubicBezTo>
                    <a:pt x="3757" y="1"/>
                    <a:pt x="3730" y="12"/>
                    <a:pt x="3730" y="33"/>
                  </a:cubicBezTo>
                  <a:cubicBezTo>
                    <a:pt x="4597" y="5323"/>
                    <a:pt x="1562" y="6060"/>
                    <a:pt x="261" y="6364"/>
                  </a:cubicBezTo>
                  <a:lnTo>
                    <a:pt x="44" y="6429"/>
                  </a:lnTo>
                  <a:cubicBezTo>
                    <a:pt x="22" y="6429"/>
                    <a:pt x="1" y="6451"/>
                    <a:pt x="22" y="6472"/>
                  </a:cubicBezTo>
                  <a:cubicBezTo>
                    <a:pt x="22" y="6494"/>
                    <a:pt x="44" y="6494"/>
                    <a:pt x="44" y="6494"/>
                  </a:cubicBezTo>
                  <a:lnTo>
                    <a:pt x="66" y="6494"/>
                  </a:lnTo>
                  <a:lnTo>
                    <a:pt x="282" y="6451"/>
                  </a:lnTo>
                  <a:cubicBezTo>
                    <a:pt x="1605" y="6126"/>
                    <a:pt x="4684" y="5388"/>
                    <a:pt x="3816" y="33"/>
                  </a:cubicBezTo>
                  <a:cubicBezTo>
                    <a:pt x="3827" y="12"/>
                    <a:pt x="3806" y="1"/>
                    <a:pt x="37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5081;p83"/>
            <p:cNvSpPr/>
            <p:nvPr/>
          </p:nvSpPr>
          <p:spPr>
            <a:xfrm>
              <a:off x="3684548" y="1790775"/>
              <a:ext cx="76864" cy="21527"/>
            </a:xfrm>
            <a:custGeom>
              <a:avLst/>
              <a:gdLst/>
              <a:ahLst/>
              <a:cxnLst/>
              <a:rect l="l" t="t" r="r" b="b"/>
              <a:pathLst>
                <a:path w="1921" h="538" extrusionOk="0">
                  <a:moveTo>
                    <a:pt x="44" y="1"/>
                  </a:moveTo>
                  <a:cubicBezTo>
                    <a:pt x="33" y="1"/>
                    <a:pt x="22" y="6"/>
                    <a:pt x="22" y="17"/>
                  </a:cubicBezTo>
                  <a:cubicBezTo>
                    <a:pt x="1" y="39"/>
                    <a:pt x="1" y="60"/>
                    <a:pt x="22" y="82"/>
                  </a:cubicBezTo>
                  <a:cubicBezTo>
                    <a:pt x="282" y="364"/>
                    <a:pt x="673" y="537"/>
                    <a:pt x="1063" y="537"/>
                  </a:cubicBezTo>
                  <a:cubicBezTo>
                    <a:pt x="1345" y="537"/>
                    <a:pt x="1648" y="451"/>
                    <a:pt x="1887" y="299"/>
                  </a:cubicBezTo>
                  <a:cubicBezTo>
                    <a:pt x="1920" y="266"/>
                    <a:pt x="1902" y="220"/>
                    <a:pt x="1873" y="220"/>
                  </a:cubicBezTo>
                  <a:cubicBezTo>
                    <a:pt x="1864" y="220"/>
                    <a:pt x="1854" y="224"/>
                    <a:pt x="1843" y="234"/>
                  </a:cubicBezTo>
                  <a:cubicBezTo>
                    <a:pt x="1611" y="386"/>
                    <a:pt x="1348" y="461"/>
                    <a:pt x="1087" y="461"/>
                  </a:cubicBezTo>
                  <a:cubicBezTo>
                    <a:pt x="715" y="461"/>
                    <a:pt x="346" y="310"/>
                    <a:pt x="66" y="17"/>
                  </a:cubicBezTo>
                  <a:cubicBezTo>
                    <a:pt x="66" y="6"/>
                    <a:pt x="55" y="1"/>
                    <a:pt x="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5082;p83"/>
            <p:cNvSpPr/>
            <p:nvPr/>
          </p:nvSpPr>
          <p:spPr>
            <a:xfrm>
              <a:off x="3688909" y="1838508"/>
              <a:ext cx="68541" cy="16285"/>
            </a:xfrm>
            <a:custGeom>
              <a:avLst/>
              <a:gdLst/>
              <a:ahLst/>
              <a:cxnLst/>
              <a:rect l="l" t="t" r="r" b="b"/>
              <a:pathLst>
                <a:path w="1713" h="407" extrusionOk="0">
                  <a:moveTo>
                    <a:pt x="54" y="0"/>
                  </a:moveTo>
                  <a:cubicBezTo>
                    <a:pt x="43" y="0"/>
                    <a:pt x="33" y="6"/>
                    <a:pt x="22" y="17"/>
                  </a:cubicBezTo>
                  <a:cubicBezTo>
                    <a:pt x="22" y="17"/>
                    <a:pt x="0" y="38"/>
                    <a:pt x="22" y="60"/>
                  </a:cubicBezTo>
                  <a:cubicBezTo>
                    <a:pt x="195" y="233"/>
                    <a:pt x="412" y="342"/>
                    <a:pt x="650" y="385"/>
                  </a:cubicBezTo>
                  <a:cubicBezTo>
                    <a:pt x="737" y="385"/>
                    <a:pt x="802" y="407"/>
                    <a:pt x="889" y="407"/>
                  </a:cubicBezTo>
                  <a:cubicBezTo>
                    <a:pt x="1192" y="385"/>
                    <a:pt x="1474" y="277"/>
                    <a:pt x="1691" y="60"/>
                  </a:cubicBezTo>
                  <a:cubicBezTo>
                    <a:pt x="1713" y="60"/>
                    <a:pt x="1713" y="38"/>
                    <a:pt x="1691" y="17"/>
                  </a:cubicBezTo>
                  <a:cubicBezTo>
                    <a:pt x="1691" y="6"/>
                    <a:pt x="1680" y="0"/>
                    <a:pt x="1669" y="0"/>
                  </a:cubicBezTo>
                  <a:cubicBezTo>
                    <a:pt x="1659" y="0"/>
                    <a:pt x="1648" y="6"/>
                    <a:pt x="1648" y="17"/>
                  </a:cubicBezTo>
                  <a:cubicBezTo>
                    <a:pt x="1444" y="202"/>
                    <a:pt x="1177" y="308"/>
                    <a:pt x="901" y="308"/>
                  </a:cubicBezTo>
                  <a:cubicBezTo>
                    <a:pt x="854" y="308"/>
                    <a:pt x="806" y="305"/>
                    <a:pt x="759" y="298"/>
                  </a:cubicBezTo>
                  <a:cubicBezTo>
                    <a:pt x="499" y="277"/>
                    <a:pt x="282" y="168"/>
                    <a:pt x="87" y="17"/>
                  </a:cubicBezTo>
                  <a:cubicBezTo>
                    <a:pt x="76" y="6"/>
                    <a:pt x="65" y="0"/>
                    <a:pt x="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5083;p83"/>
            <p:cNvSpPr/>
            <p:nvPr/>
          </p:nvSpPr>
          <p:spPr>
            <a:xfrm>
              <a:off x="3784291" y="1996151"/>
              <a:ext cx="38212" cy="56418"/>
            </a:xfrm>
            <a:custGeom>
              <a:avLst/>
              <a:gdLst/>
              <a:ahLst/>
              <a:cxnLst/>
              <a:rect l="l" t="t" r="r" b="b"/>
              <a:pathLst>
                <a:path w="955" h="1410" extrusionOk="0">
                  <a:moveTo>
                    <a:pt x="153" y="1"/>
                  </a:moveTo>
                  <a:cubicBezTo>
                    <a:pt x="131" y="1"/>
                    <a:pt x="109" y="1"/>
                    <a:pt x="109" y="22"/>
                  </a:cubicBezTo>
                  <a:cubicBezTo>
                    <a:pt x="1" y="239"/>
                    <a:pt x="1" y="499"/>
                    <a:pt x="88" y="738"/>
                  </a:cubicBezTo>
                  <a:cubicBezTo>
                    <a:pt x="261" y="1063"/>
                    <a:pt x="543" y="1302"/>
                    <a:pt x="911" y="1410"/>
                  </a:cubicBezTo>
                  <a:cubicBezTo>
                    <a:pt x="933" y="1410"/>
                    <a:pt x="933" y="1388"/>
                    <a:pt x="955" y="1388"/>
                  </a:cubicBezTo>
                  <a:cubicBezTo>
                    <a:pt x="955" y="1367"/>
                    <a:pt x="955" y="1345"/>
                    <a:pt x="933" y="1323"/>
                  </a:cubicBezTo>
                  <a:cubicBezTo>
                    <a:pt x="586" y="1236"/>
                    <a:pt x="326" y="998"/>
                    <a:pt x="174" y="694"/>
                  </a:cubicBezTo>
                  <a:cubicBezTo>
                    <a:pt x="88" y="499"/>
                    <a:pt x="88" y="261"/>
                    <a:pt x="174" y="66"/>
                  </a:cubicBezTo>
                  <a:cubicBezTo>
                    <a:pt x="196" y="44"/>
                    <a:pt x="174" y="22"/>
                    <a:pt x="15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5084;p83"/>
            <p:cNvSpPr/>
            <p:nvPr/>
          </p:nvSpPr>
          <p:spPr>
            <a:xfrm>
              <a:off x="3922243" y="2039523"/>
              <a:ext cx="185658" cy="7842"/>
            </a:xfrm>
            <a:custGeom>
              <a:avLst/>
              <a:gdLst/>
              <a:ahLst/>
              <a:cxnLst/>
              <a:rect l="l" t="t" r="r" b="b"/>
              <a:pathLst>
                <a:path w="4640" h="196" extrusionOk="0">
                  <a:moveTo>
                    <a:pt x="43" y="1"/>
                  </a:moveTo>
                  <a:cubicBezTo>
                    <a:pt x="22" y="1"/>
                    <a:pt x="0" y="1"/>
                    <a:pt x="0" y="22"/>
                  </a:cubicBezTo>
                  <a:cubicBezTo>
                    <a:pt x="0" y="44"/>
                    <a:pt x="0" y="66"/>
                    <a:pt x="22" y="87"/>
                  </a:cubicBezTo>
                  <a:cubicBezTo>
                    <a:pt x="585" y="174"/>
                    <a:pt x="1127" y="196"/>
                    <a:pt x="1691" y="196"/>
                  </a:cubicBezTo>
                  <a:cubicBezTo>
                    <a:pt x="2992" y="196"/>
                    <a:pt x="4510" y="87"/>
                    <a:pt x="4618" y="87"/>
                  </a:cubicBezTo>
                  <a:cubicBezTo>
                    <a:pt x="4640" y="87"/>
                    <a:pt x="4640" y="66"/>
                    <a:pt x="4640" y="44"/>
                  </a:cubicBezTo>
                  <a:cubicBezTo>
                    <a:pt x="4640" y="22"/>
                    <a:pt x="4618" y="1"/>
                    <a:pt x="4596" y="1"/>
                  </a:cubicBezTo>
                  <a:cubicBezTo>
                    <a:pt x="4582" y="1"/>
                    <a:pt x="3006" y="107"/>
                    <a:pt x="1662" y="107"/>
                  </a:cubicBezTo>
                  <a:cubicBezTo>
                    <a:pt x="990" y="107"/>
                    <a:pt x="376" y="80"/>
                    <a:pt x="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5085;p83"/>
            <p:cNvSpPr/>
            <p:nvPr/>
          </p:nvSpPr>
          <p:spPr>
            <a:xfrm>
              <a:off x="4145175" y="2095458"/>
              <a:ext cx="88868" cy="27409"/>
            </a:xfrm>
            <a:custGeom>
              <a:avLst/>
              <a:gdLst/>
              <a:ahLst/>
              <a:cxnLst/>
              <a:rect l="l" t="t" r="r" b="b"/>
              <a:pathLst>
                <a:path w="2221" h="685" extrusionOk="0">
                  <a:moveTo>
                    <a:pt x="1403" y="0"/>
                  </a:moveTo>
                  <a:cubicBezTo>
                    <a:pt x="1179" y="0"/>
                    <a:pt x="1011" y="355"/>
                    <a:pt x="932" y="532"/>
                  </a:cubicBezTo>
                  <a:cubicBezTo>
                    <a:pt x="867" y="359"/>
                    <a:pt x="759" y="229"/>
                    <a:pt x="607" y="142"/>
                  </a:cubicBezTo>
                  <a:cubicBezTo>
                    <a:pt x="577" y="128"/>
                    <a:pt x="547" y="122"/>
                    <a:pt x="517" y="122"/>
                  </a:cubicBezTo>
                  <a:cubicBezTo>
                    <a:pt x="268" y="122"/>
                    <a:pt x="41" y="561"/>
                    <a:pt x="22" y="619"/>
                  </a:cubicBezTo>
                  <a:cubicBezTo>
                    <a:pt x="0" y="641"/>
                    <a:pt x="0" y="662"/>
                    <a:pt x="22" y="684"/>
                  </a:cubicBezTo>
                  <a:lnTo>
                    <a:pt x="43" y="684"/>
                  </a:lnTo>
                  <a:cubicBezTo>
                    <a:pt x="65" y="684"/>
                    <a:pt x="87" y="684"/>
                    <a:pt x="87" y="662"/>
                  </a:cubicBezTo>
                  <a:cubicBezTo>
                    <a:pt x="167" y="523"/>
                    <a:pt x="375" y="199"/>
                    <a:pt x="543" y="199"/>
                  </a:cubicBezTo>
                  <a:cubicBezTo>
                    <a:pt x="557" y="199"/>
                    <a:pt x="572" y="202"/>
                    <a:pt x="585" y="207"/>
                  </a:cubicBezTo>
                  <a:cubicBezTo>
                    <a:pt x="737" y="315"/>
                    <a:pt x="867" y="467"/>
                    <a:pt x="911" y="662"/>
                  </a:cubicBezTo>
                  <a:cubicBezTo>
                    <a:pt x="911" y="662"/>
                    <a:pt x="932" y="684"/>
                    <a:pt x="954" y="684"/>
                  </a:cubicBezTo>
                  <a:cubicBezTo>
                    <a:pt x="976" y="684"/>
                    <a:pt x="976" y="662"/>
                    <a:pt x="997" y="662"/>
                  </a:cubicBezTo>
                  <a:cubicBezTo>
                    <a:pt x="1037" y="484"/>
                    <a:pt x="1204" y="88"/>
                    <a:pt x="1414" y="88"/>
                  </a:cubicBezTo>
                  <a:cubicBezTo>
                    <a:pt x="1434" y="88"/>
                    <a:pt x="1454" y="91"/>
                    <a:pt x="1474" y="99"/>
                  </a:cubicBezTo>
                  <a:cubicBezTo>
                    <a:pt x="1734" y="229"/>
                    <a:pt x="1951" y="424"/>
                    <a:pt x="2125" y="662"/>
                  </a:cubicBezTo>
                  <a:cubicBezTo>
                    <a:pt x="2137" y="675"/>
                    <a:pt x="2152" y="680"/>
                    <a:pt x="2165" y="680"/>
                  </a:cubicBezTo>
                  <a:cubicBezTo>
                    <a:pt x="2197" y="680"/>
                    <a:pt x="2220" y="650"/>
                    <a:pt x="2190" y="619"/>
                  </a:cubicBezTo>
                  <a:cubicBezTo>
                    <a:pt x="2016" y="359"/>
                    <a:pt x="1756" y="164"/>
                    <a:pt x="1474" y="12"/>
                  </a:cubicBezTo>
                  <a:cubicBezTo>
                    <a:pt x="1450" y="4"/>
                    <a:pt x="1426" y="0"/>
                    <a:pt x="14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5086;p83"/>
            <p:cNvSpPr/>
            <p:nvPr/>
          </p:nvSpPr>
          <p:spPr>
            <a:xfrm>
              <a:off x="4022867" y="2094858"/>
              <a:ext cx="77224" cy="28849"/>
            </a:xfrm>
            <a:custGeom>
              <a:avLst/>
              <a:gdLst/>
              <a:ahLst/>
              <a:cxnLst/>
              <a:rect l="l" t="t" r="r" b="b"/>
              <a:pathLst>
                <a:path w="1930" h="721" extrusionOk="0">
                  <a:moveTo>
                    <a:pt x="1238" y="1"/>
                  </a:moveTo>
                  <a:cubicBezTo>
                    <a:pt x="1223" y="1"/>
                    <a:pt x="1207" y="2"/>
                    <a:pt x="1192" y="5"/>
                  </a:cubicBezTo>
                  <a:cubicBezTo>
                    <a:pt x="932" y="49"/>
                    <a:pt x="802" y="309"/>
                    <a:pt x="759" y="439"/>
                  </a:cubicBezTo>
                  <a:cubicBezTo>
                    <a:pt x="694" y="309"/>
                    <a:pt x="542" y="92"/>
                    <a:pt x="390" y="70"/>
                  </a:cubicBezTo>
                  <a:cubicBezTo>
                    <a:pt x="378" y="64"/>
                    <a:pt x="365" y="61"/>
                    <a:pt x="353" y="61"/>
                  </a:cubicBezTo>
                  <a:cubicBezTo>
                    <a:pt x="323" y="61"/>
                    <a:pt x="297" y="77"/>
                    <a:pt x="282" y="92"/>
                  </a:cubicBezTo>
                  <a:cubicBezTo>
                    <a:pt x="130" y="244"/>
                    <a:pt x="43" y="439"/>
                    <a:pt x="0" y="634"/>
                  </a:cubicBezTo>
                  <a:cubicBezTo>
                    <a:pt x="0" y="656"/>
                    <a:pt x="0" y="677"/>
                    <a:pt x="22" y="677"/>
                  </a:cubicBezTo>
                  <a:cubicBezTo>
                    <a:pt x="43" y="677"/>
                    <a:pt x="65" y="677"/>
                    <a:pt x="65" y="656"/>
                  </a:cubicBezTo>
                  <a:cubicBezTo>
                    <a:pt x="108" y="461"/>
                    <a:pt x="195" y="309"/>
                    <a:pt x="325" y="157"/>
                  </a:cubicBezTo>
                  <a:lnTo>
                    <a:pt x="390" y="157"/>
                  </a:lnTo>
                  <a:cubicBezTo>
                    <a:pt x="499" y="200"/>
                    <a:pt x="672" y="482"/>
                    <a:pt x="737" y="591"/>
                  </a:cubicBezTo>
                  <a:cubicBezTo>
                    <a:pt x="737" y="591"/>
                    <a:pt x="759" y="612"/>
                    <a:pt x="781" y="612"/>
                  </a:cubicBezTo>
                  <a:cubicBezTo>
                    <a:pt x="781" y="591"/>
                    <a:pt x="802" y="591"/>
                    <a:pt x="802" y="569"/>
                  </a:cubicBezTo>
                  <a:cubicBezTo>
                    <a:pt x="802" y="569"/>
                    <a:pt x="932" y="157"/>
                    <a:pt x="1192" y="92"/>
                  </a:cubicBezTo>
                  <a:cubicBezTo>
                    <a:pt x="1203" y="90"/>
                    <a:pt x="1214" y="89"/>
                    <a:pt x="1225" y="89"/>
                  </a:cubicBezTo>
                  <a:cubicBezTo>
                    <a:pt x="1458" y="89"/>
                    <a:pt x="1739" y="513"/>
                    <a:pt x="1843" y="699"/>
                  </a:cubicBezTo>
                  <a:cubicBezTo>
                    <a:pt x="1843" y="699"/>
                    <a:pt x="1865" y="721"/>
                    <a:pt x="1865" y="721"/>
                  </a:cubicBezTo>
                  <a:lnTo>
                    <a:pt x="1886" y="677"/>
                  </a:lnTo>
                  <a:cubicBezTo>
                    <a:pt x="1908" y="677"/>
                    <a:pt x="1930" y="656"/>
                    <a:pt x="1908" y="634"/>
                  </a:cubicBezTo>
                  <a:cubicBezTo>
                    <a:pt x="1887" y="613"/>
                    <a:pt x="1551" y="1"/>
                    <a:pt x="123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5087;p83"/>
            <p:cNvSpPr/>
            <p:nvPr/>
          </p:nvSpPr>
          <p:spPr>
            <a:xfrm>
              <a:off x="3849346" y="2095058"/>
              <a:ext cx="76384" cy="28649"/>
            </a:xfrm>
            <a:custGeom>
              <a:avLst/>
              <a:gdLst/>
              <a:ahLst/>
              <a:cxnLst/>
              <a:rect l="l" t="t" r="r" b="b"/>
              <a:pathLst>
                <a:path w="1909" h="716" extrusionOk="0">
                  <a:moveTo>
                    <a:pt x="1454" y="0"/>
                  </a:moveTo>
                  <a:cubicBezTo>
                    <a:pt x="1128" y="0"/>
                    <a:pt x="998" y="347"/>
                    <a:pt x="955" y="542"/>
                  </a:cubicBezTo>
                  <a:cubicBezTo>
                    <a:pt x="846" y="325"/>
                    <a:pt x="673" y="174"/>
                    <a:pt x="478" y="87"/>
                  </a:cubicBezTo>
                  <a:cubicBezTo>
                    <a:pt x="459" y="81"/>
                    <a:pt x="440" y="78"/>
                    <a:pt x="421" y="78"/>
                  </a:cubicBezTo>
                  <a:cubicBezTo>
                    <a:pt x="375" y="78"/>
                    <a:pt x="329" y="93"/>
                    <a:pt x="283" y="109"/>
                  </a:cubicBezTo>
                  <a:cubicBezTo>
                    <a:pt x="88" y="239"/>
                    <a:pt x="1" y="651"/>
                    <a:pt x="1" y="651"/>
                  </a:cubicBezTo>
                  <a:cubicBezTo>
                    <a:pt x="1" y="683"/>
                    <a:pt x="23" y="699"/>
                    <a:pt x="44" y="699"/>
                  </a:cubicBezTo>
                  <a:cubicBezTo>
                    <a:pt x="66" y="699"/>
                    <a:pt x="88" y="683"/>
                    <a:pt x="88" y="651"/>
                  </a:cubicBezTo>
                  <a:cubicBezTo>
                    <a:pt x="109" y="477"/>
                    <a:pt x="196" y="304"/>
                    <a:pt x="326" y="174"/>
                  </a:cubicBezTo>
                  <a:cubicBezTo>
                    <a:pt x="348" y="163"/>
                    <a:pt x="369" y="157"/>
                    <a:pt x="391" y="157"/>
                  </a:cubicBezTo>
                  <a:cubicBezTo>
                    <a:pt x="413" y="157"/>
                    <a:pt x="435" y="163"/>
                    <a:pt x="456" y="174"/>
                  </a:cubicBezTo>
                  <a:cubicBezTo>
                    <a:pt x="738" y="260"/>
                    <a:pt x="933" y="672"/>
                    <a:pt x="933" y="672"/>
                  </a:cubicBezTo>
                  <a:cubicBezTo>
                    <a:pt x="933" y="694"/>
                    <a:pt x="955" y="694"/>
                    <a:pt x="977" y="694"/>
                  </a:cubicBezTo>
                  <a:cubicBezTo>
                    <a:pt x="977" y="694"/>
                    <a:pt x="998" y="672"/>
                    <a:pt x="998" y="651"/>
                  </a:cubicBezTo>
                  <a:cubicBezTo>
                    <a:pt x="998" y="651"/>
                    <a:pt x="1085" y="87"/>
                    <a:pt x="1475" y="87"/>
                  </a:cubicBezTo>
                  <a:cubicBezTo>
                    <a:pt x="1540" y="87"/>
                    <a:pt x="1714" y="391"/>
                    <a:pt x="1844" y="672"/>
                  </a:cubicBezTo>
                  <a:cubicBezTo>
                    <a:pt x="1844" y="694"/>
                    <a:pt x="1844" y="716"/>
                    <a:pt x="1865" y="716"/>
                  </a:cubicBezTo>
                  <a:lnTo>
                    <a:pt x="1887" y="694"/>
                  </a:lnTo>
                  <a:cubicBezTo>
                    <a:pt x="1909" y="672"/>
                    <a:pt x="1909" y="651"/>
                    <a:pt x="1909" y="629"/>
                  </a:cubicBezTo>
                  <a:cubicBezTo>
                    <a:pt x="1844" y="477"/>
                    <a:pt x="1627" y="0"/>
                    <a:pt x="14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5088;p83"/>
            <p:cNvSpPr/>
            <p:nvPr/>
          </p:nvSpPr>
          <p:spPr>
            <a:xfrm>
              <a:off x="3708833" y="2080694"/>
              <a:ext cx="72903" cy="47375"/>
            </a:xfrm>
            <a:custGeom>
              <a:avLst/>
              <a:gdLst/>
              <a:ahLst/>
              <a:cxnLst/>
              <a:rect l="l" t="t" r="r" b="b"/>
              <a:pathLst>
                <a:path w="1822" h="1184" extrusionOk="0">
                  <a:moveTo>
                    <a:pt x="703" y="1"/>
                  </a:moveTo>
                  <a:cubicBezTo>
                    <a:pt x="486" y="1"/>
                    <a:pt x="114" y="308"/>
                    <a:pt x="22" y="381"/>
                  </a:cubicBezTo>
                  <a:cubicBezTo>
                    <a:pt x="1" y="381"/>
                    <a:pt x="1" y="424"/>
                    <a:pt x="22" y="424"/>
                  </a:cubicBezTo>
                  <a:cubicBezTo>
                    <a:pt x="33" y="435"/>
                    <a:pt x="44" y="441"/>
                    <a:pt x="55" y="441"/>
                  </a:cubicBezTo>
                  <a:cubicBezTo>
                    <a:pt x="66" y="441"/>
                    <a:pt x="77" y="435"/>
                    <a:pt x="87" y="424"/>
                  </a:cubicBezTo>
                  <a:cubicBezTo>
                    <a:pt x="266" y="282"/>
                    <a:pt x="517" y="66"/>
                    <a:pt x="673" y="66"/>
                  </a:cubicBezTo>
                  <a:cubicBezTo>
                    <a:pt x="707" y="66"/>
                    <a:pt x="736" y="76"/>
                    <a:pt x="759" y="99"/>
                  </a:cubicBezTo>
                  <a:cubicBezTo>
                    <a:pt x="868" y="208"/>
                    <a:pt x="846" y="619"/>
                    <a:pt x="825" y="750"/>
                  </a:cubicBezTo>
                  <a:cubicBezTo>
                    <a:pt x="825" y="771"/>
                    <a:pt x="825" y="793"/>
                    <a:pt x="846" y="793"/>
                  </a:cubicBezTo>
                  <a:cubicBezTo>
                    <a:pt x="846" y="804"/>
                    <a:pt x="852" y="809"/>
                    <a:pt x="860" y="809"/>
                  </a:cubicBezTo>
                  <a:cubicBezTo>
                    <a:pt x="868" y="809"/>
                    <a:pt x="879" y="804"/>
                    <a:pt x="890" y="793"/>
                  </a:cubicBezTo>
                  <a:cubicBezTo>
                    <a:pt x="1096" y="587"/>
                    <a:pt x="1383" y="316"/>
                    <a:pt x="1541" y="316"/>
                  </a:cubicBezTo>
                  <a:cubicBezTo>
                    <a:pt x="1566" y="316"/>
                    <a:pt x="1587" y="323"/>
                    <a:pt x="1605" y="338"/>
                  </a:cubicBezTo>
                  <a:cubicBezTo>
                    <a:pt x="1735" y="446"/>
                    <a:pt x="1648" y="945"/>
                    <a:pt x="1605" y="1118"/>
                  </a:cubicBezTo>
                  <a:cubicBezTo>
                    <a:pt x="1605" y="1140"/>
                    <a:pt x="1605" y="1161"/>
                    <a:pt x="1627" y="1183"/>
                  </a:cubicBezTo>
                  <a:cubicBezTo>
                    <a:pt x="1648" y="1183"/>
                    <a:pt x="1692" y="1161"/>
                    <a:pt x="1692" y="1140"/>
                  </a:cubicBezTo>
                  <a:cubicBezTo>
                    <a:pt x="1713" y="1075"/>
                    <a:pt x="1822" y="424"/>
                    <a:pt x="1648" y="273"/>
                  </a:cubicBezTo>
                  <a:cubicBezTo>
                    <a:pt x="1622" y="253"/>
                    <a:pt x="1591" y="244"/>
                    <a:pt x="1556" y="244"/>
                  </a:cubicBezTo>
                  <a:cubicBezTo>
                    <a:pt x="1361" y="244"/>
                    <a:pt x="1058" y="516"/>
                    <a:pt x="911" y="663"/>
                  </a:cubicBezTo>
                  <a:cubicBezTo>
                    <a:pt x="911" y="489"/>
                    <a:pt x="933" y="164"/>
                    <a:pt x="803" y="34"/>
                  </a:cubicBezTo>
                  <a:cubicBezTo>
                    <a:pt x="776" y="11"/>
                    <a:pt x="742" y="1"/>
                    <a:pt x="7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5089;p83"/>
            <p:cNvSpPr/>
            <p:nvPr/>
          </p:nvSpPr>
          <p:spPr>
            <a:xfrm>
              <a:off x="3930885" y="1658939"/>
              <a:ext cx="108474" cy="203664"/>
            </a:xfrm>
            <a:custGeom>
              <a:avLst/>
              <a:gdLst/>
              <a:ahLst/>
              <a:cxnLst/>
              <a:rect l="l" t="t" r="r" b="b"/>
              <a:pathLst>
                <a:path w="2711" h="5090" extrusionOk="0">
                  <a:moveTo>
                    <a:pt x="52" y="0"/>
                  </a:moveTo>
                  <a:cubicBezTo>
                    <a:pt x="44" y="0"/>
                    <a:pt x="33" y="6"/>
                    <a:pt x="23" y="17"/>
                  </a:cubicBezTo>
                  <a:cubicBezTo>
                    <a:pt x="1" y="38"/>
                    <a:pt x="23" y="60"/>
                    <a:pt x="44" y="60"/>
                  </a:cubicBezTo>
                  <a:cubicBezTo>
                    <a:pt x="500" y="364"/>
                    <a:pt x="868" y="754"/>
                    <a:pt x="1128" y="1231"/>
                  </a:cubicBezTo>
                  <a:cubicBezTo>
                    <a:pt x="1887" y="2575"/>
                    <a:pt x="1540" y="4028"/>
                    <a:pt x="1107" y="5025"/>
                  </a:cubicBezTo>
                  <a:cubicBezTo>
                    <a:pt x="1085" y="5047"/>
                    <a:pt x="1107" y="5068"/>
                    <a:pt x="1128" y="5090"/>
                  </a:cubicBezTo>
                  <a:lnTo>
                    <a:pt x="1150" y="5090"/>
                  </a:lnTo>
                  <a:cubicBezTo>
                    <a:pt x="1150" y="5090"/>
                    <a:pt x="1172" y="5090"/>
                    <a:pt x="1172" y="5068"/>
                  </a:cubicBezTo>
                  <a:cubicBezTo>
                    <a:pt x="2711" y="1556"/>
                    <a:pt x="109" y="17"/>
                    <a:pt x="66" y="17"/>
                  </a:cubicBezTo>
                  <a:cubicBezTo>
                    <a:pt x="66" y="6"/>
                    <a:pt x="61" y="0"/>
                    <a:pt x="5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5090;p83"/>
            <p:cNvSpPr/>
            <p:nvPr/>
          </p:nvSpPr>
          <p:spPr>
            <a:xfrm>
              <a:off x="3946529" y="1669982"/>
              <a:ext cx="124079" cy="149247"/>
            </a:xfrm>
            <a:custGeom>
              <a:avLst/>
              <a:gdLst/>
              <a:ahLst/>
              <a:cxnLst/>
              <a:rect l="l" t="t" r="r" b="b"/>
              <a:pathLst>
                <a:path w="3101" h="3730" extrusionOk="0">
                  <a:moveTo>
                    <a:pt x="65" y="1"/>
                  </a:moveTo>
                  <a:cubicBezTo>
                    <a:pt x="44" y="1"/>
                    <a:pt x="22" y="1"/>
                    <a:pt x="0" y="23"/>
                  </a:cubicBezTo>
                  <a:cubicBezTo>
                    <a:pt x="0" y="44"/>
                    <a:pt x="0" y="66"/>
                    <a:pt x="22" y="66"/>
                  </a:cubicBezTo>
                  <a:cubicBezTo>
                    <a:pt x="2992" y="1475"/>
                    <a:pt x="2450" y="3665"/>
                    <a:pt x="2450" y="3687"/>
                  </a:cubicBezTo>
                  <a:cubicBezTo>
                    <a:pt x="2450" y="3708"/>
                    <a:pt x="2450" y="3730"/>
                    <a:pt x="2472" y="3730"/>
                  </a:cubicBezTo>
                  <a:cubicBezTo>
                    <a:pt x="2493" y="3730"/>
                    <a:pt x="2515" y="3730"/>
                    <a:pt x="2537" y="3708"/>
                  </a:cubicBezTo>
                  <a:cubicBezTo>
                    <a:pt x="2537" y="3687"/>
                    <a:pt x="3100" y="1432"/>
                    <a:pt x="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5091;p83"/>
            <p:cNvSpPr/>
            <p:nvPr/>
          </p:nvSpPr>
          <p:spPr>
            <a:xfrm>
              <a:off x="3786892" y="1787094"/>
              <a:ext cx="83346" cy="87987"/>
            </a:xfrm>
            <a:custGeom>
              <a:avLst/>
              <a:gdLst/>
              <a:ahLst/>
              <a:cxnLst/>
              <a:rect l="l" t="t" r="r" b="b"/>
              <a:pathLst>
                <a:path w="2083" h="2199" extrusionOk="0">
                  <a:moveTo>
                    <a:pt x="1497" y="1"/>
                  </a:moveTo>
                  <a:cubicBezTo>
                    <a:pt x="1280" y="1323"/>
                    <a:pt x="1" y="1974"/>
                    <a:pt x="1" y="1974"/>
                  </a:cubicBezTo>
                  <a:cubicBezTo>
                    <a:pt x="234" y="2127"/>
                    <a:pt x="494" y="2198"/>
                    <a:pt x="750" y="2198"/>
                  </a:cubicBezTo>
                  <a:cubicBezTo>
                    <a:pt x="1326" y="2198"/>
                    <a:pt x="1880" y="1837"/>
                    <a:pt x="2061" y="1236"/>
                  </a:cubicBezTo>
                  <a:cubicBezTo>
                    <a:pt x="2082" y="976"/>
                    <a:pt x="1497" y="1"/>
                    <a:pt x="14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5092;p83"/>
            <p:cNvSpPr/>
            <p:nvPr/>
          </p:nvSpPr>
          <p:spPr>
            <a:xfrm>
              <a:off x="3801655" y="1539867"/>
              <a:ext cx="21727" cy="11324"/>
            </a:xfrm>
            <a:custGeom>
              <a:avLst/>
              <a:gdLst/>
              <a:ahLst/>
              <a:cxnLst/>
              <a:rect l="l" t="t" r="r" b="b"/>
              <a:pathLst>
                <a:path w="543" h="283" extrusionOk="0">
                  <a:moveTo>
                    <a:pt x="499" y="1"/>
                  </a:moveTo>
                  <a:cubicBezTo>
                    <a:pt x="326" y="22"/>
                    <a:pt x="152" y="109"/>
                    <a:pt x="22" y="218"/>
                  </a:cubicBezTo>
                  <a:cubicBezTo>
                    <a:pt x="0" y="239"/>
                    <a:pt x="0" y="261"/>
                    <a:pt x="22" y="283"/>
                  </a:cubicBezTo>
                  <a:lnTo>
                    <a:pt x="87" y="283"/>
                  </a:lnTo>
                  <a:cubicBezTo>
                    <a:pt x="196" y="174"/>
                    <a:pt x="347" y="109"/>
                    <a:pt x="521" y="87"/>
                  </a:cubicBezTo>
                  <a:cubicBezTo>
                    <a:pt x="543" y="66"/>
                    <a:pt x="543" y="66"/>
                    <a:pt x="543" y="22"/>
                  </a:cubicBezTo>
                  <a:cubicBezTo>
                    <a:pt x="543" y="22"/>
                    <a:pt x="521" y="1"/>
                    <a:pt x="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5093;p83"/>
            <p:cNvSpPr/>
            <p:nvPr/>
          </p:nvSpPr>
          <p:spPr>
            <a:xfrm>
              <a:off x="3792973" y="1559832"/>
              <a:ext cx="21727" cy="11324"/>
            </a:xfrm>
            <a:custGeom>
              <a:avLst/>
              <a:gdLst/>
              <a:ahLst/>
              <a:cxnLst/>
              <a:rect l="l" t="t" r="r" b="b"/>
              <a:pathLst>
                <a:path w="543" h="283" extrusionOk="0">
                  <a:moveTo>
                    <a:pt x="499" y="0"/>
                  </a:moveTo>
                  <a:cubicBezTo>
                    <a:pt x="326" y="22"/>
                    <a:pt x="152" y="109"/>
                    <a:pt x="22" y="217"/>
                  </a:cubicBezTo>
                  <a:cubicBezTo>
                    <a:pt x="1" y="239"/>
                    <a:pt x="1" y="261"/>
                    <a:pt x="22" y="282"/>
                  </a:cubicBezTo>
                  <a:lnTo>
                    <a:pt x="87" y="282"/>
                  </a:lnTo>
                  <a:cubicBezTo>
                    <a:pt x="196" y="174"/>
                    <a:pt x="348" y="109"/>
                    <a:pt x="499" y="87"/>
                  </a:cubicBezTo>
                  <a:cubicBezTo>
                    <a:pt x="521" y="65"/>
                    <a:pt x="543" y="65"/>
                    <a:pt x="543" y="44"/>
                  </a:cubicBezTo>
                  <a:cubicBezTo>
                    <a:pt x="543" y="22"/>
                    <a:pt x="521" y="0"/>
                    <a:pt x="4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5094;p83"/>
            <p:cNvSpPr/>
            <p:nvPr/>
          </p:nvSpPr>
          <p:spPr>
            <a:xfrm>
              <a:off x="3830262" y="1541427"/>
              <a:ext cx="22607" cy="8883"/>
            </a:xfrm>
            <a:custGeom>
              <a:avLst/>
              <a:gdLst/>
              <a:ahLst/>
              <a:cxnLst/>
              <a:rect l="l" t="t" r="r" b="b"/>
              <a:pathLst>
                <a:path w="565" h="222" extrusionOk="0">
                  <a:moveTo>
                    <a:pt x="447" y="1"/>
                  </a:moveTo>
                  <a:cubicBezTo>
                    <a:pt x="282" y="1"/>
                    <a:pt x="136" y="62"/>
                    <a:pt x="23" y="157"/>
                  </a:cubicBezTo>
                  <a:cubicBezTo>
                    <a:pt x="1" y="157"/>
                    <a:pt x="1" y="200"/>
                    <a:pt x="23" y="200"/>
                  </a:cubicBezTo>
                  <a:cubicBezTo>
                    <a:pt x="23" y="211"/>
                    <a:pt x="28" y="216"/>
                    <a:pt x="33" y="216"/>
                  </a:cubicBezTo>
                  <a:cubicBezTo>
                    <a:pt x="39" y="216"/>
                    <a:pt x="44" y="211"/>
                    <a:pt x="44" y="200"/>
                  </a:cubicBezTo>
                  <a:cubicBezTo>
                    <a:pt x="44" y="222"/>
                    <a:pt x="66" y="222"/>
                    <a:pt x="66" y="222"/>
                  </a:cubicBezTo>
                  <a:cubicBezTo>
                    <a:pt x="196" y="114"/>
                    <a:pt x="348" y="70"/>
                    <a:pt x="521" y="70"/>
                  </a:cubicBezTo>
                  <a:cubicBezTo>
                    <a:pt x="543" y="70"/>
                    <a:pt x="565" y="48"/>
                    <a:pt x="565" y="27"/>
                  </a:cubicBezTo>
                  <a:cubicBezTo>
                    <a:pt x="565" y="5"/>
                    <a:pt x="543" y="5"/>
                    <a:pt x="521" y="5"/>
                  </a:cubicBezTo>
                  <a:cubicBezTo>
                    <a:pt x="496" y="2"/>
                    <a:pt x="471" y="1"/>
                    <a:pt x="4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5095;p83"/>
            <p:cNvSpPr/>
            <p:nvPr/>
          </p:nvSpPr>
          <p:spPr>
            <a:xfrm>
              <a:off x="3788652" y="1580478"/>
              <a:ext cx="18886" cy="16685"/>
            </a:xfrm>
            <a:custGeom>
              <a:avLst/>
              <a:gdLst/>
              <a:ahLst/>
              <a:cxnLst/>
              <a:rect l="l" t="t" r="r" b="b"/>
              <a:pathLst>
                <a:path w="472" h="417" extrusionOk="0">
                  <a:moveTo>
                    <a:pt x="408" y="0"/>
                  </a:moveTo>
                  <a:cubicBezTo>
                    <a:pt x="403" y="0"/>
                    <a:pt x="397" y="2"/>
                    <a:pt x="391" y="5"/>
                  </a:cubicBezTo>
                  <a:cubicBezTo>
                    <a:pt x="239" y="91"/>
                    <a:pt x="109" y="200"/>
                    <a:pt x="22" y="373"/>
                  </a:cubicBezTo>
                  <a:cubicBezTo>
                    <a:pt x="0" y="395"/>
                    <a:pt x="22" y="417"/>
                    <a:pt x="44" y="417"/>
                  </a:cubicBezTo>
                  <a:lnTo>
                    <a:pt x="65" y="417"/>
                  </a:lnTo>
                  <a:cubicBezTo>
                    <a:pt x="65" y="417"/>
                    <a:pt x="87" y="395"/>
                    <a:pt x="87" y="395"/>
                  </a:cubicBezTo>
                  <a:cubicBezTo>
                    <a:pt x="174" y="243"/>
                    <a:pt x="282" y="135"/>
                    <a:pt x="434" y="70"/>
                  </a:cubicBezTo>
                  <a:cubicBezTo>
                    <a:pt x="471" y="51"/>
                    <a:pt x="444" y="0"/>
                    <a:pt x="40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5096;p83"/>
            <p:cNvSpPr/>
            <p:nvPr/>
          </p:nvSpPr>
          <p:spPr>
            <a:xfrm>
              <a:off x="3754804" y="1602324"/>
              <a:ext cx="18286" cy="17405"/>
            </a:xfrm>
            <a:custGeom>
              <a:avLst/>
              <a:gdLst/>
              <a:ahLst/>
              <a:cxnLst/>
              <a:rect l="l" t="t" r="r" b="b"/>
              <a:pathLst>
                <a:path w="457" h="435" extrusionOk="0">
                  <a:moveTo>
                    <a:pt x="391" y="1"/>
                  </a:moveTo>
                  <a:cubicBezTo>
                    <a:pt x="239" y="87"/>
                    <a:pt x="109" y="218"/>
                    <a:pt x="22" y="369"/>
                  </a:cubicBezTo>
                  <a:cubicBezTo>
                    <a:pt x="1" y="391"/>
                    <a:pt x="22" y="413"/>
                    <a:pt x="44" y="434"/>
                  </a:cubicBezTo>
                  <a:lnTo>
                    <a:pt x="66" y="434"/>
                  </a:lnTo>
                  <a:cubicBezTo>
                    <a:pt x="66" y="413"/>
                    <a:pt x="87" y="413"/>
                    <a:pt x="87" y="391"/>
                  </a:cubicBezTo>
                  <a:cubicBezTo>
                    <a:pt x="174" y="261"/>
                    <a:pt x="283" y="153"/>
                    <a:pt x="434" y="66"/>
                  </a:cubicBezTo>
                  <a:cubicBezTo>
                    <a:pt x="456" y="66"/>
                    <a:pt x="456" y="44"/>
                    <a:pt x="456" y="22"/>
                  </a:cubicBezTo>
                  <a:cubicBezTo>
                    <a:pt x="434" y="1"/>
                    <a:pt x="413" y="1"/>
                    <a:pt x="3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5097;p83"/>
            <p:cNvSpPr/>
            <p:nvPr/>
          </p:nvSpPr>
          <p:spPr>
            <a:xfrm>
              <a:off x="3734879" y="1600043"/>
              <a:ext cx="11764" cy="21407"/>
            </a:xfrm>
            <a:custGeom>
              <a:avLst/>
              <a:gdLst/>
              <a:ahLst/>
              <a:cxnLst/>
              <a:rect l="l" t="t" r="r" b="b"/>
              <a:pathLst>
                <a:path w="294" h="535" extrusionOk="0">
                  <a:moveTo>
                    <a:pt x="237" y="0"/>
                  </a:moveTo>
                  <a:cubicBezTo>
                    <a:pt x="229" y="0"/>
                    <a:pt x="222" y="4"/>
                    <a:pt x="217" y="14"/>
                  </a:cubicBezTo>
                  <a:cubicBezTo>
                    <a:pt x="87" y="144"/>
                    <a:pt x="22" y="318"/>
                    <a:pt x="0" y="491"/>
                  </a:cubicBezTo>
                  <a:cubicBezTo>
                    <a:pt x="0" y="513"/>
                    <a:pt x="0" y="535"/>
                    <a:pt x="22" y="535"/>
                  </a:cubicBezTo>
                  <a:cubicBezTo>
                    <a:pt x="65" y="535"/>
                    <a:pt x="65" y="513"/>
                    <a:pt x="65" y="491"/>
                  </a:cubicBezTo>
                  <a:cubicBezTo>
                    <a:pt x="87" y="340"/>
                    <a:pt x="174" y="188"/>
                    <a:pt x="260" y="79"/>
                  </a:cubicBezTo>
                  <a:cubicBezTo>
                    <a:pt x="294" y="46"/>
                    <a:pt x="263" y="0"/>
                    <a:pt x="23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5098;p83"/>
            <p:cNvSpPr/>
            <p:nvPr/>
          </p:nvSpPr>
          <p:spPr>
            <a:xfrm>
              <a:off x="3820739" y="1558952"/>
              <a:ext cx="20847" cy="13724"/>
            </a:xfrm>
            <a:custGeom>
              <a:avLst/>
              <a:gdLst/>
              <a:ahLst/>
              <a:cxnLst/>
              <a:rect l="l" t="t" r="r" b="b"/>
              <a:pathLst>
                <a:path w="521" h="343" extrusionOk="0">
                  <a:moveTo>
                    <a:pt x="456" y="1"/>
                  </a:moveTo>
                  <a:cubicBezTo>
                    <a:pt x="282" y="44"/>
                    <a:pt x="131" y="131"/>
                    <a:pt x="22" y="283"/>
                  </a:cubicBezTo>
                  <a:cubicBezTo>
                    <a:pt x="0" y="283"/>
                    <a:pt x="0" y="304"/>
                    <a:pt x="22" y="326"/>
                  </a:cubicBezTo>
                  <a:lnTo>
                    <a:pt x="44" y="326"/>
                  </a:lnTo>
                  <a:cubicBezTo>
                    <a:pt x="44" y="337"/>
                    <a:pt x="49" y="342"/>
                    <a:pt x="57" y="342"/>
                  </a:cubicBezTo>
                  <a:cubicBezTo>
                    <a:pt x="66" y="342"/>
                    <a:pt x="76" y="337"/>
                    <a:pt x="87" y="326"/>
                  </a:cubicBezTo>
                  <a:cubicBezTo>
                    <a:pt x="196" y="218"/>
                    <a:pt x="326" y="131"/>
                    <a:pt x="477" y="87"/>
                  </a:cubicBezTo>
                  <a:cubicBezTo>
                    <a:pt x="499" y="66"/>
                    <a:pt x="521" y="44"/>
                    <a:pt x="521" y="22"/>
                  </a:cubicBezTo>
                  <a:cubicBezTo>
                    <a:pt x="499" y="1"/>
                    <a:pt x="477" y="1"/>
                    <a:pt x="4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5099;p83"/>
            <p:cNvSpPr/>
            <p:nvPr/>
          </p:nvSpPr>
          <p:spPr>
            <a:xfrm>
              <a:off x="4204549" y="1750964"/>
              <a:ext cx="14364" cy="20566"/>
            </a:xfrm>
            <a:custGeom>
              <a:avLst/>
              <a:gdLst/>
              <a:ahLst/>
              <a:cxnLst/>
              <a:rect l="l" t="t" r="r" b="b"/>
              <a:pathLst>
                <a:path w="359" h="514" extrusionOk="0">
                  <a:moveTo>
                    <a:pt x="48" y="0"/>
                  </a:moveTo>
                  <a:cubicBezTo>
                    <a:pt x="18" y="0"/>
                    <a:pt x="0" y="47"/>
                    <a:pt x="34" y="80"/>
                  </a:cubicBezTo>
                  <a:cubicBezTo>
                    <a:pt x="164" y="188"/>
                    <a:pt x="250" y="318"/>
                    <a:pt x="294" y="470"/>
                  </a:cubicBezTo>
                  <a:cubicBezTo>
                    <a:pt x="294" y="492"/>
                    <a:pt x="294" y="492"/>
                    <a:pt x="315" y="513"/>
                  </a:cubicBezTo>
                  <a:lnTo>
                    <a:pt x="337" y="513"/>
                  </a:lnTo>
                  <a:cubicBezTo>
                    <a:pt x="337" y="492"/>
                    <a:pt x="359" y="470"/>
                    <a:pt x="359" y="448"/>
                  </a:cubicBezTo>
                  <a:cubicBezTo>
                    <a:pt x="315" y="275"/>
                    <a:pt x="229" y="123"/>
                    <a:pt x="77" y="15"/>
                  </a:cubicBezTo>
                  <a:cubicBezTo>
                    <a:pt x="67" y="5"/>
                    <a:pt x="57" y="0"/>
                    <a:pt x="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5100;p83"/>
            <p:cNvSpPr/>
            <p:nvPr/>
          </p:nvSpPr>
          <p:spPr>
            <a:xfrm>
              <a:off x="4219313" y="1783933"/>
              <a:ext cx="7402" cy="23167"/>
            </a:xfrm>
            <a:custGeom>
              <a:avLst/>
              <a:gdLst/>
              <a:ahLst/>
              <a:cxnLst/>
              <a:rect l="l" t="t" r="r" b="b"/>
              <a:pathLst>
                <a:path w="185" h="579" extrusionOk="0">
                  <a:moveTo>
                    <a:pt x="74" y="0"/>
                  </a:moveTo>
                  <a:cubicBezTo>
                    <a:pt x="42" y="0"/>
                    <a:pt x="0" y="42"/>
                    <a:pt x="33" y="58"/>
                  </a:cubicBezTo>
                  <a:cubicBezTo>
                    <a:pt x="98" y="210"/>
                    <a:pt x="120" y="362"/>
                    <a:pt x="77" y="513"/>
                  </a:cubicBezTo>
                  <a:cubicBezTo>
                    <a:pt x="77" y="557"/>
                    <a:pt x="98" y="578"/>
                    <a:pt x="120" y="578"/>
                  </a:cubicBezTo>
                  <a:cubicBezTo>
                    <a:pt x="142" y="578"/>
                    <a:pt x="163" y="557"/>
                    <a:pt x="163" y="535"/>
                  </a:cubicBezTo>
                  <a:cubicBezTo>
                    <a:pt x="185" y="362"/>
                    <a:pt x="163" y="188"/>
                    <a:pt x="98" y="15"/>
                  </a:cubicBezTo>
                  <a:cubicBezTo>
                    <a:pt x="93" y="4"/>
                    <a:pt x="84" y="0"/>
                    <a:pt x="7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5101;p83"/>
            <p:cNvSpPr/>
            <p:nvPr/>
          </p:nvSpPr>
          <p:spPr>
            <a:xfrm>
              <a:off x="4204149" y="1791455"/>
              <a:ext cx="6962" cy="23447"/>
            </a:xfrm>
            <a:custGeom>
              <a:avLst/>
              <a:gdLst/>
              <a:ahLst/>
              <a:cxnLst/>
              <a:rect l="l" t="t" r="r" b="b"/>
              <a:pathLst>
                <a:path w="174" h="586" extrusionOk="0">
                  <a:moveTo>
                    <a:pt x="22" y="0"/>
                  </a:moveTo>
                  <a:cubicBezTo>
                    <a:pt x="0" y="22"/>
                    <a:pt x="0" y="43"/>
                    <a:pt x="0" y="65"/>
                  </a:cubicBezTo>
                  <a:cubicBezTo>
                    <a:pt x="65" y="217"/>
                    <a:pt x="87" y="369"/>
                    <a:pt x="65" y="520"/>
                  </a:cubicBezTo>
                  <a:cubicBezTo>
                    <a:pt x="65" y="542"/>
                    <a:pt x="65" y="564"/>
                    <a:pt x="109" y="585"/>
                  </a:cubicBezTo>
                  <a:cubicBezTo>
                    <a:pt x="130" y="585"/>
                    <a:pt x="152" y="564"/>
                    <a:pt x="152" y="520"/>
                  </a:cubicBezTo>
                  <a:cubicBezTo>
                    <a:pt x="174" y="347"/>
                    <a:pt x="152" y="174"/>
                    <a:pt x="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5102;p83"/>
            <p:cNvSpPr/>
            <p:nvPr/>
          </p:nvSpPr>
          <p:spPr>
            <a:xfrm>
              <a:off x="4221473" y="1816822"/>
              <a:ext cx="7002" cy="23247"/>
            </a:xfrm>
            <a:custGeom>
              <a:avLst/>
              <a:gdLst/>
              <a:ahLst/>
              <a:cxnLst/>
              <a:rect l="l" t="t" r="r" b="b"/>
              <a:pathLst>
                <a:path w="175" h="581" extrusionOk="0">
                  <a:moveTo>
                    <a:pt x="44" y="0"/>
                  </a:moveTo>
                  <a:cubicBezTo>
                    <a:pt x="33" y="0"/>
                    <a:pt x="23" y="6"/>
                    <a:pt x="23" y="17"/>
                  </a:cubicBezTo>
                  <a:cubicBezTo>
                    <a:pt x="1" y="17"/>
                    <a:pt x="1" y="38"/>
                    <a:pt x="23" y="60"/>
                  </a:cubicBezTo>
                  <a:cubicBezTo>
                    <a:pt x="88" y="212"/>
                    <a:pt x="109" y="363"/>
                    <a:pt x="88" y="537"/>
                  </a:cubicBezTo>
                  <a:cubicBezTo>
                    <a:pt x="66" y="537"/>
                    <a:pt x="88" y="559"/>
                    <a:pt x="109" y="580"/>
                  </a:cubicBezTo>
                  <a:cubicBezTo>
                    <a:pt x="131" y="559"/>
                    <a:pt x="153" y="559"/>
                    <a:pt x="153" y="537"/>
                  </a:cubicBezTo>
                  <a:cubicBezTo>
                    <a:pt x="174" y="342"/>
                    <a:pt x="153" y="168"/>
                    <a:pt x="66" y="17"/>
                  </a:cubicBezTo>
                  <a:cubicBezTo>
                    <a:pt x="66" y="6"/>
                    <a:pt x="55" y="0"/>
                    <a:pt x="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5103;p83"/>
            <p:cNvSpPr/>
            <p:nvPr/>
          </p:nvSpPr>
          <p:spPr>
            <a:xfrm>
              <a:off x="4214552" y="2062089"/>
              <a:ext cx="6962" cy="22847"/>
            </a:xfrm>
            <a:custGeom>
              <a:avLst/>
              <a:gdLst/>
              <a:ahLst/>
              <a:cxnLst/>
              <a:rect l="l" t="t" r="r" b="b"/>
              <a:pathLst>
                <a:path w="174" h="571" extrusionOk="0">
                  <a:moveTo>
                    <a:pt x="22" y="0"/>
                  </a:moveTo>
                  <a:cubicBezTo>
                    <a:pt x="0" y="22"/>
                    <a:pt x="0" y="44"/>
                    <a:pt x="0" y="65"/>
                  </a:cubicBezTo>
                  <a:cubicBezTo>
                    <a:pt x="65" y="217"/>
                    <a:pt x="87" y="369"/>
                    <a:pt x="65" y="521"/>
                  </a:cubicBezTo>
                  <a:cubicBezTo>
                    <a:pt x="65" y="542"/>
                    <a:pt x="87" y="564"/>
                    <a:pt x="109" y="564"/>
                  </a:cubicBezTo>
                  <a:cubicBezTo>
                    <a:pt x="113" y="568"/>
                    <a:pt x="117" y="570"/>
                    <a:pt x="121" y="570"/>
                  </a:cubicBezTo>
                  <a:cubicBezTo>
                    <a:pt x="138" y="570"/>
                    <a:pt x="152" y="538"/>
                    <a:pt x="152" y="521"/>
                  </a:cubicBezTo>
                  <a:cubicBezTo>
                    <a:pt x="174" y="347"/>
                    <a:pt x="152" y="174"/>
                    <a:pt x="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5104;p83"/>
            <p:cNvSpPr/>
            <p:nvPr/>
          </p:nvSpPr>
          <p:spPr>
            <a:xfrm>
              <a:off x="4204149" y="2031721"/>
              <a:ext cx="6962" cy="23447"/>
            </a:xfrm>
            <a:custGeom>
              <a:avLst/>
              <a:gdLst/>
              <a:ahLst/>
              <a:cxnLst/>
              <a:rect l="l" t="t" r="r" b="b"/>
              <a:pathLst>
                <a:path w="174" h="586" extrusionOk="0">
                  <a:moveTo>
                    <a:pt x="22" y="1"/>
                  </a:moveTo>
                  <a:cubicBezTo>
                    <a:pt x="0" y="22"/>
                    <a:pt x="0" y="44"/>
                    <a:pt x="0" y="66"/>
                  </a:cubicBezTo>
                  <a:cubicBezTo>
                    <a:pt x="65" y="217"/>
                    <a:pt x="87" y="369"/>
                    <a:pt x="65" y="521"/>
                  </a:cubicBezTo>
                  <a:cubicBezTo>
                    <a:pt x="65" y="543"/>
                    <a:pt x="65" y="564"/>
                    <a:pt x="109" y="586"/>
                  </a:cubicBezTo>
                  <a:cubicBezTo>
                    <a:pt x="130" y="586"/>
                    <a:pt x="152" y="564"/>
                    <a:pt x="152" y="521"/>
                  </a:cubicBezTo>
                  <a:cubicBezTo>
                    <a:pt x="174" y="347"/>
                    <a:pt x="152" y="174"/>
                    <a:pt x="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5105;p83"/>
            <p:cNvSpPr/>
            <p:nvPr/>
          </p:nvSpPr>
          <p:spPr>
            <a:xfrm>
              <a:off x="4218032" y="2021518"/>
              <a:ext cx="7842" cy="23247"/>
            </a:xfrm>
            <a:custGeom>
              <a:avLst/>
              <a:gdLst/>
              <a:ahLst/>
              <a:cxnLst/>
              <a:rect l="l" t="t" r="r" b="b"/>
              <a:pathLst>
                <a:path w="196" h="581" extrusionOk="0">
                  <a:moveTo>
                    <a:pt x="54" y="1"/>
                  </a:moveTo>
                  <a:cubicBezTo>
                    <a:pt x="44" y="1"/>
                    <a:pt x="33" y="6"/>
                    <a:pt x="22" y="17"/>
                  </a:cubicBezTo>
                  <a:cubicBezTo>
                    <a:pt x="0" y="39"/>
                    <a:pt x="0" y="60"/>
                    <a:pt x="22" y="82"/>
                  </a:cubicBezTo>
                  <a:cubicBezTo>
                    <a:pt x="87" y="212"/>
                    <a:pt x="109" y="386"/>
                    <a:pt x="87" y="537"/>
                  </a:cubicBezTo>
                  <a:cubicBezTo>
                    <a:pt x="65" y="559"/>
                    <a:pt x="87" y="581"/>
                    <a:pt x="109" y="581"/>
                  </a:cubicBezTo>
                  <a:cubicBezTo>
                    <a:pt x="130" y="581"/>
                    <a:pt x="152" y="559"/>
                    <a:pt x="152" y="537"/>
                  </a:cubicBezTo>
                  <a:cubicBezTo>
                    <a:pt x="195" y="364"/>
                    <a:pt x="152" y="169"/>
                    <a:pt x="87" y="17"/>
                  </a:cubicBezTo>
                  <a:cubicBezTo>
                    <a:pt x="76" y="6"/>
                    <a:pt x="65" y="1"/>
                    <a:pt x="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5106;p83"/>
            <p:cNvSpPr/>
            <p:nvPr/>
          </p:nvSpPr>
          <p:spPr>
            <a:xfrm>
              <a:off x="4197188" y="2052166"/>
              <a:ext cx="7002" cy="22967"/>
            </a:xfrm>
            <a:custGeom>
              <a:avLst/>
              <a:gdLst/>
              <a:ahLst/>
              <a:cxnLst/>
              <a:rect l="l" t="t" r="r" b="b"/>
              <a:pathLst>
                <a:path w="175" h="574" extrusionOk="0">
                  <a:moveTo>
                    <a:pt x="41" y="1"/>
                  </a:moveTo>
                  <a:cubicBezTo>
                    <a:pt x="35" y="1"/>
                    <a:pt x="29" y="4"/>
                    <a:pt x="23" y="10"/>
                  </a:cubicBezTo>
                  <a:cubicBezTo>
                    <a:pt x="1" y="10"/>
                    <a:pt x="1" y="32"/>
                    <a:pt x="1" y="53"/>
                  </a:cubicBezTo>
                  <a:cubicBezTo>
                    <a:pt x="66" y="205"/>
                    <a:pt x="88" y="379"/>
                    <a:pt x="66" y="530"/>
                  </a:cubicBezTo>
                  <a:cubicBezTo>
                    <a:pt x="66" y="552"/>
                    <a:pt x="88" y="574"/>
                    <a:pt x="109" y="574"/>
                  </a:cubicBezTo>
                  <a:cubicBezTo>
                    <a:pt x="131" y="574"/>
                    <a:pt x="153" y="552"/>
                    <a:pt x="153" y="530"/>
                  </a:cubicBezTo>
                  <a:cubicBezTo>
                    <a:pt x="174" y="357"/>
                    <a:pt x="153" y="183"/>
                    <a:pt x="66" y="32"/>
                  </a:cubicBezTo>
                  <a:cubicBezTo>
                    <a:pt x="66" y="16"/>
                    <a:pt x="55" y="1"/>
                    <a:pt x="4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5107;p83"/>
            <p:cNvSpPr/>
            <p:nvPr/>
          </p:nvSpPr>
          <p:spPr>
            <a:xfrm>
              <a:off x="3840704" y="2032241"/>
              <a:ext cx="8683" cy="22927"/>
            </a:xfrm>
            <a:custGeom>
              <a:avLst/>
              <a:gdLst/>
              <a:ahLst/>
              <a:cxnLst/>
              <a:rect l="l" t="t" r="r" b="b"/>
              <a:pathLst>
                <a:path w="217" h="573" extrusionOk="0">
                  <a:moveTo>
                    <a:pt x="47" y="0"/>
                  </a:moveTo>
                  <a:cubicBezTo>
                    <a:pt x="33" y="0"/>
                    <a:pt x="22" y="16"/>
                    <a:pt x="22" y="31"/>
                  </a:cubicBezTo>
                  <a:cubicBezTo>
                    <a:pt x="0" y="204"/>
                    <a:pt x="43" y="400"/>
                    <a:pt x="130" y="551"/>
                  </a:cubicBezTo>
                  <a:cubicBezTo>
                    <a:pt x="130" y="551"/>
                    <a:pt x="152" y="573"/>
                    <a:pt x="174" y="573"/>
                  </a:cubicBezTo>
                  <a:cubicBezTo>
                    <a:pt x="174" y="573"/>
                    <a:pt x="195" y="573"/>
                    <a:pt x="195" y="551"/>
                  </a:cubicBezTo>
                  <a:cubicBezTo>
                    <a:pt x="217" y="551"/>
                    <a:pt x="217" y="508"/>
                    <a:pt x="195" y="508"/>
                  </a:cubicBezTo>
                  <a:cubicBezTo>
                    <a:pt x="109" y="356"/>
                    <a:pt x="87" y="204"/>
                    <a:pt x="87" y="53"/>
                  </a:cubicBezTo>
                  <a:cubicBezTo>
                    <a:pt x="109" y="31"/>
                    <a:pt x="87" y="9"/>
                    <a:pt x="65" y="9"/>
                  </a:cubicBezTo>
                  <a:cubicBezTo>
                    <a:pt x="59" y="3"/>
                    <a:pt x="52" y="0"/>
                    <a:pt x="4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5108;p83"/>
            <p:cNvSpPr/>
            <p:nvPr/>
          </p:nvSpPr>
          <p:spPr>
            <a:xfrm>
              <a:off x="3853707" y="2061209"/>
              <a:ext cx="7842" cy="23007"/>
            </a:xfrm>
            <a:custGeom>
              <a:avLst/>
              <a:gdLst/>
              <a:ahLst/>
              <a:cxnLst/>
              <a:rect l="l" t="t" r="r" b="b"/>
              <a:pathLst>
                <a:path w="196" h="575" extrusionOk="0">
                  <a:moveTo>
                    <a:pt x="65" y="1"/>
                  </a:moveTo>
                  <a:cubicBezTo>
                    <a:pt x="44" y="1"/>
                    <a:pt x="22" y="22"/>
                    <a:pt x="0" y="44"/>
                  </a:cubicBezTo>
                  <a:cubicBezTo>
                    <a:pt x="0" y="218"/>
                    <a:pt x="22" y="391"/>
                    <a:pt x="130" y="564"/>
                  </a:cubicBezTo>
                  <a:lnTo>
                    <a:pt x="152" y="564"/>
                  </a:lnTo>
                  <a:cubicBezTo>
                    <a:pt x="159" y="572"/>
                    <a:pt x="164" y="574"/>
                    <a:pt x="168" y="574"/>
                  </a:cubicBezTo>
                  <a:cubicBezTo>
                    <a:pt x="176" y="574"/>
                    <a:pt x="181" y="564"/>
                    <a:pt x="195" y="564"/>
                  </a:cubicBezTo>
                  <a:cubicBezTo>
                    <a:pt x="195" y="543"/>
                    <a:pt x="195" y="521"/>
                    <a:pt x="195" y="499"/>
                  </a:cubicBezTo>
                  <a:cubicBezTo>
                    <a:pt x="109" y="369"/>
                    <a:pt x="65" y="218"/>
                    <a:pt x="87" y="44"/>
                  </a:cubicBezTo>
                  <a:cubicBezTo>
                    <a:pt x="87" y="22"/>
                    <a:pt x="87" y="1"/>
                    <a:pt x="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5109;p83"/>
            <p:cNvSpPr/>
            <p:nvPr/>
          </p:nvSpPr>
          <p:spPr>
            <a:xfrm>
              <a:off x="3839824" y="2072492"/>
              <a:ext cx="8723" cy="22607"/>
            </a:xfrm>
            <a:custGeom>
              <a:avLst/>
              <a:gdLst/>
              <a:ahLst/>
              <a:cxnLst/>
              <a:rect l="l" t="t" r="r" b="b"/>
              <a:pathLst>
                <a:path w="218" h="565" extrusionOk="0">
                  <a:moveTo>
                    <a:pt x="65" y="1"/>
                  </a:moveTo>
                  <a:cubicBezTo>
                    <a:pt x="44" y="1"/>
                    <a:pt x="22" y="22"/>
                    <a:pt x="22" y="44"/>
                  </a:cubicBezTo>
                  <a:cubicBezTo>
                    <a:pt x="0" y="217"/>
                    <a:pt x="44" y="391"/>
                    <a:pt x="131" y="543"/>
                  </a:cubicBezTo>
                  <a:cubicBezTo>
                    <a:pt x="131" y="564"/>
                    <a:pt x="152" y="564"/>
                    <a:pt x="174" y="564"/>
                  </a:cubicBezTo>
                  <a:lnTo>
                    <a:pt x="196" y="564"/>
                  </a:lnTo>
                  <a:cubicBezTo>
                    <a:pt x="217" y="543"/>
                    <a:pt x="217" y="521"/>
                    <a:pt x="196" y="499"/>
                  </a:cubicBezTo>
                  <a:cubicBezTo>
                    <a:pt x="131" y="369"/>
                    <a:pt x="87" y="196"/>
                    <a:pt x="109" y="44"/>
                  </a:cubicBezTo>
                  <a:cubicBezTo>
                    <a:pt x="109" y="22"/>
                    <a:pt x="87" y="1"/>
                    <a:pt x="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5110;p83"/>
            <p:cNvSpPr/>
            <p:nvPr/>
          </p:nvSpPr>
          <p:spPr>
            <a:xfrm>
              <a:off x="3858908" y="2040403"/>
              <a:ext cx="7842" cy="22967"/>
            </a:xfrm>
            <a:custGeom>
              <a:avLst/>
              <a:gdLst/>
              <a:ahLst/>
              <a:cxnLst/>
              <a:rect l="l" t="t" r="r" b="b"/>
              <a:pathLst>
                <a:path w="196" h="574" extrusionOk="0">
                  <a:moveTo>
                    <a:pt x="65" y="0"/>
                  </a:moveTo>
                  <a:cubicBezTo>
                    <a:pt x="44" y="0"/>
                    <a:pt x="22" y="22"/>
                    <a:pt x="22" y="44"/>
                  </a:cubicBezTo>
                  <a:cubicBezTo>
                    <a:pt x="0" y="217"/>
                    <a:pt x="44" y="391"/>
                    <a:pt x="130" y="564"/>
                  </a:cubicBezTo>
                  <a:lnTo>
                    <a:pt x="152" y="564"/>
                  </a:lnTo>
                  <a:cubicBezTo>
                    <a:pt x="159" y="571"/>
                    <a:pt x="164" y="574"/>
                    <a:pt x="168" y="574"/>
                  </a:cubicBezTo>
                  <a:cubicBezTo>
                    <a:pt x="176" y="574"/>
                    <a:pt x="181" y="564"/>
                    <a:pt x="196" y="564"/>
                  </a:cubicBezTo>
                  <a:cubicBezTo>
                    <a:pt x="196" y="542"/>
                    <a:pt x="196" y="521"/>
                    <a:pt x="196" y="521"/>
                  </a:cubicBezTo>
                  <a:cubicBezTo>
                    <a:pt x="109" y="369"/>
                    <a:pt x="87" y="217"/>
                    <a:pt x="87" y="44"/>
                  </a:cubicBezTo>
                  <a:cubicBezTo>
                    <a:pt x="87" y="22"/>
                    <a:pt x="87" y="0"/>
                    <a:pt x="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5111;p83"/>
            <p:cNvSpPr/>
            <p:nvPr/>
          </p:nvSpPr>
          <p:spPr>
            <a:xfrm>
              <a:off x="4183304" y="1750884"/>
              <a:ext cx="13924" cy="20646"/>
            </a:xfrm>
            <a:custGeom>
              <a:avLst/>
              <a:gdLst/>
              <a:ahLst/>
              <a:cxnLst/>
              <a:rect l="l" t="t" r="r" b="b"/>
              <a:pathLst>
                <a:path w="348" h="516" extrusionOk="0">
                  <a:moveTo>
                    <a:pt x="33" y="1"/>
                  </a:moveTo>
                  <a:cubicBezTo>
                    <a:pt x="23" y="1"/>
                    <a:pt x="12" y="6"/>
                    <a:pt x="1" y="17"/>
                  </a:cubicBezTo>
                  <a:cubicBezTo>
                    <a:pt x="1" y="38"/>
                    <a:pt x="1" y="60"/>
                    <a:pt x="1" y="82"/>
                  </a:cubicBezTo>
                  <a:cubicBezTo>
                    <a:pt x="131" y="190"/>
                    <a:pt x="218" y="320"/>
                    <a:pt x="261" y="472"/>
                  </a:cubicBezTo>
                  <a:cubicBezTo>
                    <a:pt x="261" y="494"/>
                    <a:pt x="283" y="515"/>
                    <a:pt x="283" y="515"/>
                  </a:cubicBezTo>
                  <a:lnTo>
                    <a:pt x="304" y="515"/>
                  </a:lnTo>
                  <a:cubicBezTo>
                    <a:pt x="326" y="515"/>
                    <a:pt x="348" y="494"/>
                    <a:pt x="326" y="472"/>
                  </a:cubicBezTo>
                  <a:cubicBezTo>
                    <a:pt x="283" y="299"/>
                    <a:pt x="196" y="147"/>
                    <a:pt x="66" y="17"/>
                  </a:cubicBezTo>
                  <a:cubicBezTo>
                    <a:pt x="55" y="6"/>
                    <a:pt x="44" y="1"/>
                    <a:pt x="3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5112;p83"/>
            <p:cNvSpPr/>
            <p:nvPr/>
          </p:nvSpPr>
          <p:spPr>
            <a:xfrm>
              <a:off x="4180704" y="1727238"/>
              <a:ext cx="18286" cy="17405"/>
            </a:xfrm>
            <a:custGeom>
              <a:avLst/>
              <a:gdLst/>
              <a:ahLst/>
              <a:cxnLst/>
              <a:rect l="l" t="t" r="r" b="b"/>
              <a:pathLst>
                <a:path w="457" h="435" extrusionOk="0">
                  <a:moveTo>
                    <a:pt x="66" y="1"/>
                  </a:moveTo>
                  <a:cubicBezTo>
                    <a:pt x="44" y="1"/>
                    <a:pt x="23" y="1"/>
                    <a:pt x="23" y="22"/>
                  </a:cubicBezTo>
                  <a:cubicBezTo>
                    <a:pt x="1" y="44"/>
                    <a:pt x="23" y="66"/>
                    <a:pt x="44" y="87"/>
                  </a:cubicBezTo>
                  <a:cubicBezTo>
                    <a:pt x="174" y="153"/>
                    <a:pt x="304" y="283"/>
                    <a:pt x="369" y="413"/>
                  </a:cubicBezTo>
                  <a:cubicBezTo>
                    <a:pt x="369" y="434"/>
                    <a:pt x="391" y="434"/>
                    <a:pt x="413" y="434"/>
                  </a:cubicBezTo>
                  <a:lnTo>
                    <a:pt x="435" y="434"/>
                  </a:lnTo>
                  <a:cubicBezTo>
                    <a:pt x="456" y="413"/>
                    <a:pt x="456" y="391"/>
                    <a:pt x="456" y="369"/>
                  </a:cubicBezTo>
                  <a:cubicBezTo>
                    <a:pt x="369" y="218"/>
                    <a:pt x="239" y="87"/>
                    <a:pt x="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5113;p83"/>
            <p:cNvSpPr/>
            <p:nvPr/>
          </p:nvSpPr>
          <p:spPr>
            <a:xfrm>
              <a:off x="4155578" y="1726397"/>
              <a:ext cx="21727" cy="11284"/>
            </a:xfrm>
            <a:custGeom>
              <a:avLst/>
              <a:gdLst/>
              <a:ahLst/>
              <a:cxnLst/>
              <a:rect l="l" t="t" r="r" b="b"/>
              <a:pathLst>
                <a:path w="543" h="282" extrusionOk="0">
                  <a:moveTo>
                    <a:pt x="44" y="0"/>
                  </a:moveTo>
                  <a:cubicBezTo>
                    <a:pt x="22" y="0"/>
                    <a:pt x="0" y="22"/>
                    <a:pt x="0" y="43"/>
                  </a:cubicBezTo>
                  <a:cubicBezTo>
                    <a:pt x="0" y="65"/>
                    <a:pt x="22" y="87"/>
                    <a:pt x="44" y="87"/>
                  </a:cubicBezTo>
                  <a:cubicBezTo>
                    <a:pt x="195" y="108"/>
                    <a:pt x="347" y="174"/>
                    <a:pt x="455" y="282"/>
                  </a:cubicBezTo>
                  <a:lnTo>
                    <a:pt x="521" y="282"/>
                  </a:lnTo>
                  <a:cubicBezTo>
                    <a:pt x="542" y="260"/>
                    <a:pt x="542" y="239"/>
                    <a:pt x="521" y="217"/>
                  </a:cubicBezTo>
                  <a:cubicBezTo>
                    <a:pt x="390" y="108"/>
                    <a:pt x="217" y="22"/>
                    <a:pt x="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5114;p83"/>
            <p:cNvSpPr/>
            <p:nvPr/>
          </p:nvSpPr>
          <p:spPr>
            <a:xfrm>
              <a:off x="4037590" y="2020437"/>
              <a:ext cx="23447" cy="7002"/>
            </a:xfrm>
            <a:custGeom>
              <a:avLst/>
              <a:gdLst/>
              <a:ahLst/>
              <a:cxnLst/>
              <a:rect l="l" t="t" r="r" b="b"/>
              <a:pathLst>
                <a:path w="586" h="175" extrusionOk="0">
                  <a:moveTo>
                    <a:pt x="521" y="1"/>
                  </a:moveTo>
                  <a:cubicBezTo>
                    <a:pt x="405" y="67"/>
                    <a:pt x="289" y="95"/>
                    <a:pt x="163" y="95"/>
                  </a:cubicBezTo>
                  <a:cubicBezTo>
                    <a:pt x="125" y="95"/>
                    <a:pt x="85" y="93"/>
                    <a:pt x="44" y="87"/>
                  </a:cubicBezTo>
                  <a:cubicBezTo>
                    <a:pt x="22" y="87"/>
                    <a:pt x="1" y="109"/>
                    <a:pt x="1" y="131"/>
                  </a:cubicBezTo>
                  <a:cubicBezTo>
                    <a:pt x="1" y="153"/>
                    <a:pt x="22" y="174"/>
                    <a:pt x="44" y="174"/>
                  </a:cubicBezTo>
                  <a:lnTo>
                    <a:pt x="152" y="174"/>
                  </a:lnTo>
                  <a:cubicBezTo>
                    <a:pt x="304" y="174"/>
                    <a:pt x="434" y="131"/>
                    <a:pt x="564" y="66"/>
                  </a:cubicBezTo>
                  <a:cubicBezTo>
                    <a:pt x="564" y="44"/>
                    <a:pt x="586" y="22"/>
                    <a:pt x="56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5115;p83"/>
            <p:cNvSpPr/>
            <p:nvPr/>
          </p:nvSpPr>
          <p:spPr>
            <a:xfrm>
              <a:off x="4002022" y="2027879"/>
              <a:ext cx="23247" cy="5602"/>
            </a:xfrm>
            <a:custGeom>
              <a:avLst/>
              <a:gdLst/>
              <a:ahLst/>
              <a:cxnLst/>
              <a:rect l="l" t="t" r="r" b="b"/>
              <a:pathLst>
                <a:path w="581" h="140" extrusionOk="0">
                  <a:moveTo>
                    <a:pt x="26" y="1"/>
                  </a:moveTo>
                  <a:cubicBezTo>
                    <a:pt x="12" y="1"/>
                    <a:pt x="1" y="16"/>
                    <a:pt x="1" y="32"/>
                  </a:cubicBezTo>
                  <a:cubicBezTo>
                    <a:pt x="1" y="53"/>
                    <a:pt x="1" y="75"/>
                    <a:pt x="22" y="75"/>
                  </a:cubicBezTo>
                  <a:cubicBezTo>
                    <a:pt x="131" y="118"/>
                    <a:pt x="239" y="140"/>
                    <a:pt x="348" y="140"/>
                  </a:cubicBezTo>
                  <a:cubicBezTo>
                    <a:pt x="413" y="140"/>
                    <a:pt x="478" y="118"/>
                    <a:pt x="543" y="97"/>
                  </a:cubicBezTo>
                  <a:cubicBezTo>
                    <a:pt x="580" y="78"/>
                    <a:pt x="569" y="27"/>
                    <a:pt x="538" y="27"/>
                  </a:cubicBezTo>
                  <a:cubicBezTo>
                    <a:pt x="533" y="27"/>
                    <a:pt x="527" y="29"/>
                    <a:pt x="521" y="32"/>
                  </a:cubicBezTo>
                  <a:cubicBezTo>
                    <a:pt x="463" y="48"/>
                    <a:pt x="402" y="55"/>
                    <a:pt x="340" y="55"/>
                  </a:cubicBezTo>
                  <a:cubicBezTo>
                    <a:pt x="240" y="55"/>
                    <a:pt x="138" y="37"/>
                    <a:pt x="44" y="10"/>
                  </a:cubicBezTo>
                  <a:cubicBezTo>
                    <a:pt x="38" y="4"/>
                    <a:pt x="31" y="1"/>
                    <a:pt x="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5116;p83"/>
            <p:cNvSpPr/>
            <p:nvPr/>
          </p:nvSpPr>
          <p:spPr>
            <a:xfrm>
              <a:off x="3996821" y="2010915"/>
              <a:ext cx="23447" cy="5242"/>
            </a:xfrm>
            <a:custGeom>
              <a:avLst/>
              <a:gdLst/>
              <a:ahLst/>
              <a:cxnLst/>
              <a:rect l="l" t="t" r="r" b="b"/>
              <a:pathLst>
                <a:path w="586" h="131" extrusionOk="0">
                  <a:moveTo>
                    <a:pt x="66" y="0"/>
                  </a:moveTo>
                  <a:cubicBezTo>
                    <a:pt x="44" y="0"/>
                    <a:pt x="22" y="0"/>
                    <a:pt x="22" y="22"/>
                  </a:cubicBezTo>
                  <a:cubicBezTo>
                    <a:pt x="1" y="44"/>
                    <a:pt x="22" y="65"/>
                    <a:pt x="44" y="65"/>
                  </a:cubicBezTo>
                  <a:cubicBezTo>
                    <a:pt x="152" y="109"/>
                    <a:pt x="261" y="130"/>
                    <a:pt x="369" y="130"/>
                  </a:cubicBezTo>
                  <a:cubicBezTo>
                    <a:pt x="434" y="130"/>
                    <a:pt x="499" y="130"/>
                    <a:pt x="564" y="109"/>
                  </a:cubicBezTo>
                  <a:cubicBezTo>
                    <a:pt x="586" y="87"/>
                    <a:pt x="586" y="65"/>
                    <a:pt x="586" y="44"/>
                  </a:cubicBezTo>
                  <a:cubicBezTo>
                    <a:pt x="586" y="22"/>
                    <a:pt x="564" y="22"/>
                    <a:pt x="543" y="22"/>
                  </a:cubicBezTo>
                  <a:cubicBezTo>
                    <a:pt x="474" y="41"/>
                    <a:pt x="402" y="52"/>
                    <a:pt x="329" y="52"/>
                  </a:cubicBezTo>
                  <a:cubicBezTo>
                    <a:pt x="239" y="52"/>
                    <a:pt x="149" y="36"/>
                    <a:pt x="6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5117;p83"/>
            <p:cNvSpPr/>
            <p:nvPr/>
          </p:nvSpPr>
          <p:spPr>
            <a:xfrm>
              <a:off x="3969054" y="2023558"/>
              <a:ext cx="23487" cy="5602"/>
            </a:xfrm>
            <a:custGeom>
              <a:avLst/>
              <a:gdLst/>
              <a:ahLst/>
              <a:cxnLst/>
              <a:rect l="l" t="t" r="r" b="b"/>
              <a:pathLst>
                <a:path w="587" h="140" extrusionOk="0">
                  <a:moveTo>
                    <a:pt x="47" y="0"/>
                  </a:moveTo>
                  <a:cubicBezTo>
                    <a:pt x="33" y="0"/>
                    <a:pt x="23" y="16"/>
                    <a:pt x="23" y="31"/>
                  </a:cubicBezTo>
                  <a:cubicBezTo>
                    <a:pt x="1" y="53"/>
                    <a:pt x="23" y="75"/>
                    <a:pt x="44" y="75"/>
                  </a:cubicBezTo>
                  <a:cubicBezTo>
                    <a:pt x="131" y="118"/>
                    <a:pt x="261" y="140"/>
                    <a:pt x="369" y="140"/>
                  </a:cubicBezTo>
                  <a:cubicBezTo>
                    <a:pt x="434" y="140"/>
                    <a:pt x="499" y="140"/>
                    <a:pt x="565" y="118"/>
                  </a:cubicBezTo>
                  <a:cubicBezTo>
                    <a:pt x="586" y="96"/>
                    <a:pt x="586" y="75"/>
                    <a:pt x="586" y="53"/>
                  </a:cubicBezTo>
                  <a:cubicBezTo>
                    <a:pt x="565" y="31"/>
                    <a:pt x="543" y="31"/>
                    <a:pt x="543" y="31"/>
                  </a:cubicBezTo>
                  <a:cubicBezTo>
                    <a:pt x="477" y="48"/>
                    <a:pt x="414" y="55"/>
                    <a:pt x="352" y="55"/>
                  </a:cubicBezTo>
                  <a:cubicBezTo>
                    <a:pt x="253" y="55"/>
                    <a:pt x="160" y="36"/>
                    <a:pt x="66" y="9"/>
                  </a:cubicBezTo>
                  <a:cubicBezTo>
                    <a:pt x="60" y="3"/>
                    <a:pt x="53" y="0"/>
                    <a:pt x="4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5118;p83"/>
            <p:cNvSpPr/>
            <p:nvPr/>
          </p:nvSpPr>
          <p:spPr>
            <a:xfrm>
              <a:off x="4042791" y="1998992"/>
              <a:ext cx="21727" cy="10203"/>
            </a:xfrm>
            <a:custGeom>
              <a:avLst/>
              <a:gdLst/>
              <a:ahLst/>
              <a:cxnLst/>
              <a:rect l="l" t="t" r="r" b="b"/>
              <a:pathLst>
                <a:path w="543" h="255" extrusionOk="0">
                  <a:moveTo>
                    <a:pt x="499" y="0"/>
                  </a:moveTo>
                  <a:cubicBezTo>
                    <a:pt x="489" y="0"/>
                    <a:pt x="478" y="6"/>
                    <a:pt x="478" y="16"/>
                  </a:cubicBezTo>
                  <a:cubicBezTo>
                    <a:pt x="348" y="103"/>
                    <a:pt x="196" y="168"/>
                    <a:pt x="44" y="168"/>
                  </a:cubicBezTo>
                  <a:cubicBezTo>
                    <a:pt x="1" y="168"/>
                    <a:pt x="1" y="190"/>
                    <a:pt x="1" y="212"/>
                  </a:cubicBezTo>
                  <a:cubicBezTo>
                    <a:pt x="1" y="233"/>
                    <a:pt x="22" y="255"/>
                    <a:pt x="44" y="255"/>
                  </a:cubicBezTo>
                  <a:cubicBezTo>
                    <a:pt x="218" y="255"/>
                    <a:pt x="391" y="190"/>
                    <a:pt x="521" y="81"/>
                  </a:cubicBezTo>
                  <a:cubicBezTo>
                    <a:pt x="543" y="60"/>
                    <a:pt x="543" y="38"/>
                    <a:pt x="521" y="16"/>
                  </a:cubicBezTo>
                  <a:cubicBezTo>
                    <a:pt x="521" y="6"/>
                    <a:pt x="510" y="0"/>
                    <a:pt x="4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5119;p83"/>
            <p:cNvSpPr/>
            <p:nvPr/>
          </p:nvSpPr>
          <p:spPr>
            <a:xfrm>
              <a:off x="4068838" y="2023758"/>
              <a:ext cx="23207" cy="8163"/>
            </a:xfrm>
            <a:custGeom>
              <a:avLst/>
              <a:gdLst/>
              <a:ahLst/>
              <a:cxnLst/>
              <a:rect l="l" t="t" r="r" b="b"/>
              <a:pathLst>
                <a:path w="580" h="204" extrusionOk="0">
                  <a:moveTo>
                    <a:pt x="517" y="0"/>
                  </a:moveTo>
                  <a:cubicBezTo>
                    <a:pt x="511" y="0"/>
                    <a:pt x="505" y="1"/>
                    <a:pt x="499" y="4"/>
                  </a:cubicBezTo>
                  <a:cubicBezTo>
                    <a:pt x="369" y="91"/>
                    <a:pt x="195" y="135"/>
                    <a:pt x="43" y="135"/>
                  </a:cubicBezTo>
                  <a:cubicBezTo>
                    <a:pt x="0" y="135"/>
                    <a:pt x="0" y="200"/>
                    <a:pt x="43" y="200"/>
                  </a:cubicBezTo>
                  <a:lnTo>
                    <a:pt x="87" y="200"/>
                  </a:lnTo>
                  <a:cubicBezTo>
                    <a:pt x="107" y="202"/>
                    <a:pt x="127" y="204"/>
                    <a:pt x="148" y="204"/>
                  </a:cubicBezTo>
                  <a:cubicBezTo>
                    <a:pt x="283" y="204"/>
                    <a:pt x="429" y="145"/>
                    <a:pt x="542" y="70"/>
                  </a:cubicBezTo>
                  <a:cubicBezTo>
                    <a:pt x="579" y="51"/>
                    <a:pt x="553" y="0"/>
                    <a:pt x="51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5120;p83"/>
            <p:cNvSpPr/>
            <p:nvPr/>
          </p:nvSpPr>
          <p:spPr>
            <a:xfrm>
              <a:off x="3761766" y="1580278"/>
              <a:ext cx="18246" cy="16885"/>
            </a:xfrm>
            <a:custGeom>
              <a:avLst/>
              <a:gdLst/>
              <a:ahLst/>
              <a:cxnLst/>
              <a:rect l="l" t="t" r="r" b="b"/>
              <a:pathLst>
                <a:path w="456" h="422" extrusionOk="0">
                  <a:moveTo>
                    <a:pt x="409" y="1"/>
                  </a:moveTo>
                  <a:cubicBezTo>
                    <a:pt x="403" y="1"/>
                    <a:pt x="397" y="3"/>
                    <a:pt x="390" y="10"/>
                  </a:cubicBezTo>
                  <a:cubicBezTo>
                    <a:pt x="217" y="75"/>
                    <a:pt x="87" y="205"/>
                    <a:pt x="0" y="378"/>
                  </a:cubicBezTo>
                  <a:cubicBezTo>
                    <a:pt x="0" y="400"/>
                    <a:pt x="0" y="422"/>
                    <a:pt x="22" y="422"/>
                  </a:cubicBezTo>
                  <a:lnTo>
                    <a:pt x="44" y="422"/>
                  </a:lnTo>
                  <a:cubicBezTo>
                    <a:pt x="65" y="422"/>
                    <a:pt x="65" y="422"/>
                    <a:pt x="87" y="400"/>
                  </a:cubicBezTo>
                  <a:cubicBezTo>
                    <a:pt x="152" y="270"/>
                    <a:pt x="282" y="140"/>
                    <a:pt x="412" y="75"/>
                  </a:cubicBezTo>
                  <a:cubicBezTo>
                    <a:pt x="434" y="75"/>
                    <a:pt x="455" y="53"/>
                    <a:pt x="434" y="31"/>
                  </a:cubicBezTo>
                  <a:cubicBezTo>
                    <a:pt x="434" y="16"/>
                    <a:pt x="423" y="1"/>
                    <a:pt x="40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5121;p83"/>
            <p:cNvSpPr/>
            <p:nvPr/>
          </p:nvSpPr>
          <p:spPr>
            <a:xfrm>
              <a:off x="3768687" y="1553390"/>
              <a:ext cx="19126" cy="16005"/>
            </a:xfrm>
            <a:custGeom>
              <a:avLst/>
              <a:gdLst/>
              <a:ahLst/>
              <a:cxnLst/>
              <a:rect l="l" t="t" r="r" b="b"/>
              <a:pathLst>
                <a:path w="478" h="400" extrusionOk="0">
                  <a:moveTo>
                    <a:pt x="431" y="1"/>
                  </a:moveTo>
                  <a:cubicBezTo>
                    <a:pt x="425" y="1"/>
                    <a:pt x="419" y="3"/>
                    <a:pt x="413" y="10"/>
                  </a:cubicBezTo>
                  <a:cubicBezTo>
                    <a:pt x="239" y="75"/>
                    <a:pt x="109" y="183"/>
                    <a:pt x="1" y="335"/>
                  </a:cubicBezTo>
                  <a:cubicBezTo>
                    <a:pt x="1" y="357"/>
                    <a:pt x="1" y="378"/>
                    <a:pt x="22" y="400"/>
                  </a:cubicBezTo>
                  <a:lnTo>
                    <a:pt x="44" y="400"/>
                  </a:lnTo>
                  <a:cubicBezTo>
                    <a:pt x="66" y="400"/>
                    <a:pt x="66" y="378"/>
                    <a:pt x="87" y="378"/>
                  </a:cubicBezTo>
                  <a:cubicBezTo>
                    <a:pt x="174" y="248"/>
                    <a:pt x="304" y="140"/>
                    <a:pt x="434" y="75"/>
                  </a:cubicBezTo>
                  <a:cubicBezTo>
                    <a:pt x="456" y="75"/>
                    <a:pt x="478" y="31"/>
                    <a:pt x="456" y="31"/>
                  </a:cubicBezTo>
                  <a:cubicBezTo>
                    <a:pt x="456" y="16"/>
                    <a:pt x="445" y="1"/>
                    <a:pt x="4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5122;p83"/>
            <p:cNvSpPr/>
            <p:nvPr/>
          </p:nvSpPr>
          <p:spPr>
            <a:xfrm>
              <a:off x="3740081" y="1573716"/>
              <a:ext cx="18246" cy="16525"/>
            </a:xfrm>
            <a:custGeom>
              <a:avLst/>
              <a:gdLst/>
              <a:ahLst/>
              <a:cxnLst/>
              <a:rect l="l" t="t" r="r" b="b"/>
              <a:pathLst>
                <a:path w="456" h="413" extrusionOk="0">
                  <a:moveTo>
                    <a:pt x="390" y="0"/>
                  </a:moveTo>
                  <a:cubicBezTo>
                    <a:pt x="217" y="87"/>
                    <a:pt x="87" y="195"/>
                    <a:pt x="0" y="369"/>
                  </a:cubicBezTo>
                  <a:cubicBezTo>
                    <a:pt x="0" y="391"/>
                    <a:pt x="0" y="412"/>
                    <a:pt x="22" y="412"/>
                  </a:cubicBezTo>
                  <a:lnTo>
                    <a:pt x="44" y="412"/>
                  </a:lnTo>
                  <a:cubicBezTo>
                    <a:pt x="65" y="412"/>
                    <a:pt x="65" y="412"/>
                    <a:pt x="87" y="391"/>
                  </a:cubicBezTo>
                  <a:cubicBezTo>
                    <a:pt x="152" y="260"/>
                    <a:pt x="282" y="152"/>
                    <a:pt x="412" y="65"/>
                  </a:cubicBezTo>
                  <a:cubicBezTo>
                    <a:pt x="434" y="65"/>
                    <a:pt x="455" y="44"/>
                    <a:pt x="434" y="22"/>
                  </a:cubicBezTo>
                  <a:cubicBezTo>
                    <a:pt x="434" y="0"/>
                    <a:pt x="390" y="0"/>
                    <a:pt x="39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5123;p83"/>
            <p:cNvSpPr/>
            <p:nvPr/>
          </p:nvSpPr>
          <p:spPr>
            <a:xfrm>
              <a:off x="3573522" y="1796817"/>
              <a:ext cx="34731" cy="10283"/>
            </a:xfrm>
            <a:custGeom>
              <a:avLst/>
              <a:gdLst/>
              <a:ahLst/>
              <a:cxnLst/>
              <a:rect l="l" t="t" r="r" b="b"/>
              <a:pathLst>
                <a:path w="868" h="257" extrusionOk="0">
                  <a:moveTo>
                    <a:pt x="498" y="1"/>
                  </a:moveTo>
                  <a:cubicBezTo>
                    <a:pt x="330" y="1"/>
                    <a:pt x="161" y="56"/>
                    <a:pt x="22" y="170"/>
                  </a:cubicBezTo>
                  <a:cubicBezTo>
                    <a:pt x="1" y="191"/>
                    <a:pt x="1" y="213"/>
                    <a:pt x="22" y="235"/>
                  </a:cubicBezTo>
                  <a:cubicBezTo>
                    <a:pt x="22" y="235"/>
                    <a:pt x="44" y="256"/>
                    <a:pt x="66" y="256"/>
                  </a:cubicBezTo>
                  <a:cubicBezTo>
                    <a:pt x="66" y="256"/>
                    <a:pt x="66" y="235"/>
                    <a:pt x="87" y="235"/>
                  </a:cubicBezTo>
                  <a:cubicBezTo>
                    <a:pt x="201" y="121"/>
                    <a:pt x="345" y="66"/>
                    <a:pt x="492" y="66"/>
                  </a:cubicBezTo>
                  <a:cubicBezTo>
                    <a:pt x="597" y="66"/>
                    <a:pt x="703" y="94"/>
                    <a:pt x="803" y="148"/>
                  </a:cubicBezTo>
                  <a:cubicBezTo>
                    <a:pt x="814" y="159"/>
                    <a:pt x="824" y="164"/>
                    <a:pt x="835" y="164"/>
                  </a:cubicBezTo>
                  <a:cubicBezTo>
                    <a:pt x="846" y="164"/>
                    <a:pt x="857" y="159"/>
                    <a:pt x="868" y="148"/>
                  </a:cubicBezTo>
                  <a:cubicBezTo>
                    <a:pt x="868" y="126"/>
                    <a:pt x="868" y="105"/>
                    <a:pt x="846" y="83"/>
                  </a:cubicBezTo>
                  <a:cubicBezTo>
                    <a:pt x="738" y="29"/>
                    <a:pt x="618" y="1"/>
                    <a:pt x="49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5124;p83"/>
            <p:cNvSpPr/>
            <p:nvPr/>
          </p:nvSpPr>
          <p:spPr>
            <a:xfrm>
              <a:off x="3568320" y="1833066"/>
              <a:ext cx="40573" cy="7002"/>
            </a:xfrm>
            <a:custGeom>
              <a:avLst/>
              <a:gdLst/>
              <a:ahLst/>
              <a:cxnLst/>
              <a:rect l="l" t="t" r="r" b="b"/>
              <a:pathLst>
                <a:path w="1014" h="175" extrusionOk="0">
                  <a:moveTo>
                    <a:pt x="646" y="1"/>
                  </a:moveTo>
                  <a:cubicBezTo>
                    <a:pt x="439" y="1"/>
                    <a:pt x="232" y="30"/>
                    <a:pt x="44" y="87"/>
                  </a:cubicBezTo>
                  <a:cubicBezTo>
                    <a:pt x="22" y="87"/>
                    <a:pt x="0" y="109"/>
                    <a:pt x="0" y="131"/>
                  </a:cubicBezTo>
                  <a:cubicBezTo>
                    <a:pt x="0" y="153"/>
                    <a:pt x="22" y="174"/>
                    <a:pt x="44" y="174"/>
                  </a:cubicBezTo>
                  <a:lnTo>
                    <a:pt x="65" y="174"/>
                  </a:lnTo>
                  <a:cubicBezTo>
                    <a:pt x="253" y="116"/>
                    <a:pt x="441" y="87"/>
                    <a:pt x="636" y="87"/>
                  </a:cubicBezTo>
                  <a:cubicBezTo>
                    <a:pt x="733" y="87"/>
                    <a:pt x="832" y="95"/>
                    <a:pt x="933" y="109"/>
                  </a:cubicBezTo>
                  <a:cubicBezTo>
                    <a:pt x="939" y="111"/>
                    <a:pt x="944" y="112"/>
                    <a:pt x="949" y="112"/>
                  </a:cubicBezTo>
                  <a:cubicBezTo>
                    <a:pt x="1001" y="112"/>
                    <a:pt x="1013" y="22"/>
                    <a:pt x="954" y="22"/>
                  </a:cubicBezTo>
                  <a:cubicBezTo>
                    <a:pt x="853" y="8"/>
                    <a:pt x="750" y="1"/>
                    <a:pt x="6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5125;p83"/>
            <p:cNvSpPr/>
            <p:nvPr/>
          </p:nvSpPr>
          <p:spPr>
            <a:xfrm>
              <a:off x="3568320" y="1877238"/>
              <a:ext cx="44294" cy="20086"/>
            </a:xfrm>
            <a:custGeom>
              <a:avLst/>
              <a:gdLst/>
              <a:ahLst/>
              <a:cxnLst/>
              <a:rect l="l" t="t" r="r" b="b"/>
              <a:pathLst>
                <a:path w="1107" h="502" extrusionOk="0">
                  <a:moveTo>
                    <a:pt x="989" y="0"/>
                  </a:moveTo>
                  <a:cubicBezTo>
                    <a:pt x="624" y="0"/>
                    <a:pt x="266" y="152"/>
                    <a:pt x="22" y="436"/>
                  </a:cubicBezTo>
                  <a:cubicBezTo>
                    <a:pt x="0" y="458"/>
                    <a:pt x="0" y="479"/>
                    <a:pt x="22" y="501"/>
                  </a:cubicBezTo>
                  <a:lnTo>
                    <a:pt x="44" y="501"/>
                  </a:lnTo>
                  <a:cubicBezTo>
                    <a:pt x="65" y="501"/>
                    <a:pt x="65" y="501"/>
                    <a:pt x="87" y="479"/>
                  </a:cubicBezTo>
                  <a:cubicBezTo>
                    <a:pt x="311" y="236"/>
                    <a:pt x="648" y="87"/>
                    <a:pt x="993" y="87"/>
                  </a:cubicBezTo>
                  <a:cubicBezTo>
                    <a:pt x="1016" y="87"/>
                    <a:pt x="1039" y="88"/>
                    <a:pt x="1063" y="89"/>
                  </a:cubicBezTo>
                  <a:cubicBezTo>
                    <a:pt x="1084" y="89"/>
                    <a:pt x="1106" y="68"/>
                    <a:pt x="1106" y="46"/>
                  </a:cubicBezTo>
                  <a:cubicBezTo>
                    <a:pt x="1106" y="24"/>
                    <a:pt x="1084" y="2"/>
                    <a:pt x="1063" y="2"/>
                  </a:cubicBezTo>
                  <a:cubicBezTo>
                    <a:pt x="1038" y="1"/>
                    <a:pt x="1014" y="0"/>
                    <a:pt x="9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5126;p83"/>
            <p:cNvSpPr/>
            <p:nvPr/>
          </p:nvSpPr>
          <p:spPr>
            <a:xfrm>
              <a:off x="3588285" y="1909407"/>
              <a:ext cx="36451" cy="43414"/>
            </a:xfrm>
            <a:custGeom>
              <a:avLst/>
              <a:gdLst/>
              <a:ahLst/>
              <a:cxnLst/>
              <a:rect l="l" t="t" r="r" b="b"/>
              <a:pathLst>
                <a:path w="911" h="1085" extrusionOk="0">
                  <a:moveTo>
                    <a:pt x="846" y="1"/>
                  </a:moveTo>
                  <a:cubicBezTo>
                    <a:pt x="477" y="66"/>
                    <a:pt x="43" y="976"/>
                    <a:pt x="22" y="1020"/>
                  </a:cubicBezTo>
                  <a:cubicBezTo>
                    <a:pt x="0" y="1041"/>
                    <a:pt x="22" y="1063"/>
                    <a:pt x="43" y="1085"/>
                  </a:cubicBezTo>
                  <a:cubicBezTo>
                    <a:pt x="65" y="1085"/>
                    <a:pt x="65" y="1063"/>
                    <a:pt x="87" y="1063"/>
                  </a:cubicBezTo>
                  <a:cubicBezTo>
                    <a:pt x="195" y="803"/>
                    <a:pt x="585" y="131"/>
                    <a:pt x="846" y="87"/>
                  </a:cubicBezTo>
                  <a:cubicBezTo>
                    <a:pt x="911" y="87"/>
                    <a:pt x="911" y="1"/>
                    <a:pt x="8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5127;p83"/>
            <p:cNvSpPr/>
            <p:nvPr/>
          </p:nvSpPr>
          <p:spPr>
            <a:xfrm>
              <a:off x="3647259" y="1931973"/>
              <a:ext cx="12164" cy="58138"/>
            </a:xfrm>
            <a:custGeom>
              <a:avLst/>
              <a:gdLst/>
              <a:ahLst/>
              <a:cxnLst/>
              <a:rect l="l" t="t" r="r" b="b"/>
              <a:pathLst>
                <a:path w="304" h="1453" extrusionOk="0">
                  <a:moveTo>
                    <a:pt x="195" y="0"/>
                  </a:moveTo>
                  <a:cubicBezTo>
                    <a:pt x="174" y="0"/>
                    <a:pt x="152" y="22"/>
                    <a:pt x="152" y="44"/>
                  </a:cubicBezTo>
                  <a:cubicBezTo>
                    <a:pt x="0" y="542"/>
                    <a:pt x="239" y="1388"/>
                    <a:pt x="239" y="1410"/>
                  </a:cubicBezTo>
                  <a:cubicBezTo>
                    <a:pt x="239" y="1431"/>
                    <a:pt x="261" y="1431"/>
                    <a:pt x="261" y="1453"/>
                  </a:cubicBezTo>
                  <a:lnTo>
                    <a:pt x="282" y="1431"/>
                  </a:lnTo>
                  <a:cubicBezTo>
                    <a:pt x="304" y="1431"/>
                    <a:pt x="304" y="1410"/>
                    <a:pt x="304" y="1388"/>
                  </a:cubicBezTo>
                  <a:cubicBezTo>
                    <a:pt x="304" y="1388"/>
                    <a:pt x="87" y="542"/>
                    <a:pt x="217" y="65"/>
                  </a:cubicBezTo>
                  <a:cubicBezTo>
                    <a:pt x="217" y="44"/>
                    <a:pt x="217" y="0"/>
                    <a:pt x="19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5128;p83"/>
            <p:cNvSpPr/>
            <p:nvPr/>
          </p:nvSpPr>
          <p:spPr>
            <a:xfrm>
              <a:off x="3672425" y="1916569"/>
              <a:ext cx="52056" cy="31050"/>
            </a:xfrm>
            <a:custGeom>
              <a:avLst/>
              <a:gdLst/>
              <a:ahLst/>
              <a:cxnLst/>
              <a:rect l="l" t="t" r="r" b="b"/>
              <a:pathLst>
                <a:path w="1301" h="776" extrusionOk="0">
                  <a:moveTo>
                    <a:pt x="35" y="1"/>
                  </a:moveTo>
                  <a:cubicBezTo>
                    <a:pt x="27" y="1"/>
                    <a:pt x="22" y="6"/>
                    <a:pt x="22" y="17"/>
                  </a:cubicBezTo>
                  <a:cubicBezTo>
                    <a:pt x="0" y="38"/>
                    <a:pt x="0" y="60"/>
                    <a:pt x="22" y="82"/>
                  </a:cubicBezTo>
                  <a:cubicBezTo>
                    <a:pt x="347" y="450"/>
                    <a:pt x="781" y="689"/>
                    <a:pt x="1279" y="776"/>
                  </a:cubicBezTo>
                  <a:cubicBezTo>
                    <a:pt x="1279" y="776"/>
                    <a:pt x="1301" y="754"/>
                    <a:pt x="1301" y="732"/>
                  </a:cubicBezTo>
                  <a:cubicBezTo>
                    <a:pt x="1301" y="711"/>
                    <a:pt x="1301" y="689"/>
                    <a:pt x="1279" y="689"/>
                  </a:cubicBezTo>
                  <a:cubicBezTo>
                    <a:pt x="802" y="602"/>
                    <a:pt x="369" y="364"/>
                    <a:pt x="65" y="17"/>
                  </a:cubicBezTo>
                  <a:cubicBezTo>
                    <a:pt x="54" y="6"/>
                    <a:pt x="43" y="1"/>
                    <a:pt x="3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5129;p83"/>
            <p:cNvSpPr/>
            <p:nvPr/>
          </p:nvSpPr>
          <p:spPr>
            <a:xfrm>
              <a:off x="3684548" y="1880799"/>
              <a:ext cx="63380" cy="26048"/>
            </a:xfrm>
            <a:custGeom>
              <a:avLst/>
              <a:gdLst/>
              <a:ahLst/>
              <a:cxnLst/>
              <a:rect l="l" t="t" r="r" b="b"/>
              <a:pathLst>
                <a:path w="1584" h="651" extrusionOk="0">
                  <a:moveTo>
                    <a:pt x="22" y="0"/>
                  </a:moveTo>
                  <a:cubicBezTo>
                    <a:pt x="1" y="22"/>
                    <a:pt x="1" y="44"/>
                    <a:pt x="22" y="65"/>
                  </a:cubicBezTo>
                  <a:cubicBezTo>
                    <a:pt x="22" y="65"/>
                    <a:pt x="499" y="651"/>
                    <a:pt x="1106" y="651"/>
                  </a:cubicBezTo>
                  <a:cubicBezTo>
                    <a:pt x="1258" y="651"/>
                    <a:pt x="1432" y="607"/>
                    <a:pt x="1562" y="521"/>
                  </a:cubicBezTo>
                  <a:cubicBezTo>
                    <a:pt x="1583" y="499"/>
                    <a:pt x="1583" y="477"/>
                    <a:pt x="1583" y="455"/>
                  </a:cubicBezTo>
                  <a:cubicBezTo>
                    <a:pt x="1572" y="445"/>
                    <a:pt x="1562" y="439"/>
                    <a:pt x="1551" y="439"/>
                  </a:cubicBezTo>
                  <a:cubicBezTo>
                    <a:pt x="1540" y="439"/>
                    <a:pt x="1529" y="445"/>
                    <a:pt x="1518" y="455"/>
                  </a:cubicBezTo>
                  <a:cubicBezTo>
                    <a:pt x="1381" y="535"/>
                    <a:pt x="1243" y="566"/>
                    <a:pt x="1109" y="566"/>
                  </a:cubicBezTo>
                  <a:cubicBezTo>
                    <a:pt x="547" y="566"/>
                    <a:pt x="66" y="0"/>
                    <a:pt x="6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0" name="Google Shape;5311;p83"/>
          <p:cNvGrpSpPr/>
          <p:nvPr/>
        </p:nvGrpSpPr>
        <p:grpSpPr>
          <a:xfrm>
            <a:off x="2547296" y="3963050"/>
            <a:ext cx="1157649" cy="1089933"/>
            <a:chOff x="4738922" y="1425461"/>
            <a:chExt cx="697538" cy="685873"/>
          </a:xfrm>
        </p:grpSpPr>
        <p:sp>
          <p:nvSpPr>
            <p:cNvPr id="191" name="Google Shape;5312;p83"/>
            <p:cNvSpPr/>
            <p:nvPr/>
          </p:nvSpPr>
          <p:spPr>
            <a:xfrm>
              <a:off x="5164622" y="1914394"/>
              <a:ext cx="263082" cy="156489"/>
            </a:xfrm>
            <a:custGeom>
              <a:avLst/>
              <a:gdLst/>
              <a:ahLst/>
              <a:cxnLst/>
              <a:rect l="l" t="t" r="r" b="b"/>
              <a:pathLst>
                <a:path w="6575" h="3911" extrusionOk="0">
                  <a:moveTo>
                    <a:pt x="3972" y="0"/>
                  </a:moveTo>
                  <a:cubicBezTo>
                    <a:pt x="2664" y="0"/>
                    <a:pt x="0" y="1798"/>
                    <a:pt x="742" y="2844"/>
                  </a:cubicBezTo>
                  <a:cubicBezTo>
                    <a:pt x="1646" y="3549"/>
                    <a:pt x="2737" y="3911"/>
                    <a:pt x="3841" y="3911"/>
                  </a:cubicBezTo>
                  <a:cubicBezTo>
                    <a:pt x="4538" y="3911"/>
                    <a:pt x="5240" y="3767"/>
                    <a:pt x="5902" y="3473"/>
                  </a:cubicBezTo>
                  <a:cubicBezTo>
                    <a:pt x="5902" y="3473"/>
                    <a:pt x="6574" y="2346"/>
                    <a:pt x="6401" y="2324"/>
                  </a:cubicBezTo>
                  <a:cubicBezTo>
                    <a:pt x="6398" y="2323"/>
                    <a:pt x="6395" y="2323"/>
                    <a:pt x="6391" y="2323"/>
                  </a:cubicBezTo>
                  <a:cubicBezTo>
                    <a:pt x="6206" y="2323"/>
                    <a:pt x="5599" y="2909"/>
                    <a:pt x="5599" y="2909"/>
                  </a:cubicBezTo>
                  <a:cubicBezTo>
                    <a:pt x="5599" y="2909"/>
                    <a:pt x="5404" y="741"/>
                    <a:pt x="4428" y="112"/>
                  </a:cubicBezTo>
                  <a:cubicBezTo>
                    <a:pt x="4311" y="35"/>
                    <a:pt x="4155" y="0"/>
                    <a:pt x="39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5313;p83"/>
            <p:cNvSpPr/>
            <p:nvPr/>
          </p:nvSpPr>
          <p:spPr>
            <a:xfrm>
              <a:off x="4738922" y="1600188"/>
              <a:ext cx="697538" cy="494755"/>
            </a:xfrm>
            <a:custGeom>
              <a:avLst/>
              <a:gdLst/>
              <a:ahLst/>
              <a:cxnLst/>
              <a:rect l="l" t="t" r="r" b="b"/>
              <a:pathLst>
                <a:path w="17433" h="12365" extrusionOk="0">
                  <a:moveTo>
                    <a:pt x="8754" y="1"/>
                  </a:moveTo>
                  <a:cubicBezTo>
                    <a:pt x="8411" y="1"/>
                    <a:pt x="8058" y="38"/>
                    <a:pt x="7697" y="117"/>
                  </a:cubicBezTo>
                  <a:cubicBezTo>
                    <a:pt x="0" y="1808"/>
                    <a:pt x="1865" y="11196"/>
                    <a:pt x="1865" y="11196"/>
                  </a:cubicBezTo>
                  <a:cubicBezTo>
                    <a:pt x="2023" y="12009"/>
                    <a:pt x="3633" y="12365"/>
                    <a:pt x="5732" y="12365"/>
                  </a:cubicBezTo>
                  <a:cubicBezTo>
                    <a:pt x="7940" y="12365"/>
                    <a:pt x="10689" y="11971"/>
                    <a:pt x="12857" y="11304"/>
                  </a:cubicBezTo>
                  <a:cubicBezTo>
                    <a:pt x="17432" y="9915"/>
                    <a:pt x="14348" y="1"/>
                    <a:pt x="875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5314;p83"/>
            <p:cNvSpPr/>
            <p:nvPr/>
          </p:nvSpPr>
          <p:spPr>
            <a:xfrm>
              <a:off x="4799617" y="1662965"/>
              <a:ext cx="314098" cy="236314"/>
            </a:xfrm>
            <a:custGeom>
              <a:avLst/>
              <a:gdLst/>
              <a:ahLst/>
              <a:cxnLst/>
              <a:rect l="l" t="t" r="r" b="b"/>
              <a:pathLst>
                <a:path w="7850" h="5906" extrusionOk="0">
                  <a:moveTo>
                    <a:pt x="2993" y="1"/>
                  </a:moveTo>
                  <a:cubicBezTo>
                    <a:pt x="2993" y="22"/>
                    <a:pt x="1" y="1063"/>
                    <a:pt x="391" y="4662"/>
                  </a:cubicBezTo>
                  <a:cubicBezTo>
                    <a:pt x="391" y="4662"/>
                    <a:pt x="2435" y="5905"/>
                    <a:pt x="4280" y="5905"/>
                  </a:cubicBezTo>
                  <a:cubicBezTo>
                    <a:pt x="4559" y="5905"/>
                    <a:pt x="4833" y="5877"/>
                    <a:pt x="5096" y="5811"/>
                  </a:cubicBezTo>
                  <a:cubicBezTo>
                    <a:pt x="7112" y="5334"/>
                    <a:pt x="7849" y="2581"/>
                    <a:pt x="7849" y="2581"/>
                  </a:cubicBezTo>
                  <a:lnTo>
                    <a:pt x="7589" y="2039"/>
                  </a:lnTo>
                  <a:cubicBezTo>
                    <a:pt x="7589" y="2039"/>
                    <a:pt x="7470" y="2046"/>
                    <a:pt x="7270" y="2046"/>
                  </a:cubicBezTo>
                  <a:cubicBezTo>
                    <a:pt x="6314" y="2046"/>
                    <a:pt x="3512" y="1883"/>
                    <a:pt x="299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5315;p83"/>
            <p:cNvSpPr/>
            <p:nvPr/>
          </p:nvSpPr>
          <p:spPr>
            <a:xfrm>
              <a:off x="5100607" y="1682050"/>
              <a:ext cx="102432" cy="170093"/>
            </a:xfrm>
            <a:custGeom>
              <a:avLst/>
              <a:gdLst/>
              <a:ahLst/>
              <a:cxnLst/>
              <a:rect l="l" t="t" r="r" b="b"/>
              <a:pathLst>
                <a:path w="2560" h="4251" extrusionOk="0">
                  <a:moveTo>
                    <a:pt x="1085" y="1"/>
                  </a:moveTo>
                  <a:lnTo>
                    <a:pt x="1" y="456"/>
                  </a:lnTo>
                  <a:lnTo>
                    <a:pt x="1367" y="4250"/>
                  </a:lnTo>
                  <a:lnTo>
                    <a:pt x="2559" y="3643"/>
                  </a:lnTo>
                  <a:lnTo>
                    <a:pt x="108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5316;p83"/>
            <p:cNvSpPr/>
            <p:nvPr/>
          </p:nvSpPr>
          <p:spPr>
            <a:xfrm>
              <a:off x="4789094" y="1955205"/>
              <a:ext cx="263882" cy="156129"/>
            </a:xfrm>
            <a:custGeom>
              <a:avLst/>
              <a:gdLst/>
              <a:ahLst/>
              <a:cxnLst/>
              <a:rect l="l" t="t" r="r" b="b"/>
              <a:pathLst>
                <a:path w="6595" h="3902" extrusionOk="0">
                  <a:moveTo>
                    <a:pt x="3975" y="0"/>
                  </a:moveTo>
                  <a:cubicBezTo>
                    <a:pt x="2668" y="0"/>
                    <a:pt x="0" y="1817"/>
                    <a:pt x="762" y="2865"/>
                  </a:cubicBezTo>
                  <a:cubicBezTo>
                    <a:pt x="1662" y="3553"/>
                    <a:pt x="2747" y="3902"/>
                    <a:pt x="3841" y="3902"/>
                  </a:cubicBezTo>
                  <a:cubicBezTo>
                    <a:pt x="4539" y="3902"/>
                    <a:pt x="5241" y="3759"/>
                    <a:pt x="5901" y="3472"/>
                  </a:cubicBezTo>
                  <a:cubicBezTo>
                    <a:pt x="5901" y="3472"/>
                    <a:pt x="6594" y="2323"/>
                    <a:pt x="6421" y="2301"/>
                  </a:cubicBezTo>
                  <a:cubicBezTo>
                    <a:pt x="6418" y="2301"/>
                    <a:pt x="6415" y="2301"/>
                    <a:pt x="6412" y="2301"/>
                  </a:cubicBezTo>
                  <a:cubicBezTo>
                    <a:pt x="6226" y="2301"/>
                    <a:pt x="5597" y="2908"/>
                    <a:pt x="5597" y="2908"/>
                  </a:cubicBezTo>
                  <a:cubicBezTo>
                    <a:pt x="5597" y="2908"/>
                    <a:pt x="5402" y="740"/>
                    <a:pt x="4426" y="111"/>
                  </a:cubicBezTo>
                  <a:cubicBezTo>
                    <a:pt x="4310" y="35"/>
                    <a:pt x="4156" y="0"/>
                    <a:pt x="39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5317;p83"/>
            <p:cNvSpPr/>
            <p:nvPr/>
          </p:nvSpPr>
          <p:spPr>
            <a:xfrm>
              <a:off x="5176945" y="1637798"/>
              <a:ext cx="125839" cy="140804"/>
            </a:xfrm>
            <a:custGeom>
              <a:avLst/>
              <a:gdLst/>
              <a:ahLst/>
              <a:cxnLst/>
              <a:rect l="l" t="t" r="r" b="b"/>
              <a:pathLst>
                <a:path w="3145" h="3519" extrusionOk="0">
                  <a:moveTo>
                    <a:pt x="651" y="1"/>
                  </a:moveTo>
                  <a:cubicBezTo>
                    <a:pt x="543" y="304"/>
                    <a:pt x="1" y="2559"/>
                    <a:pt x="1" y="2559"/>
                  </a:cubicBezTo>
                  <a:lnTo>
                    <a:pt x="434" y="3275"/>
                  </a:lnTo>
                  <a:cubicBezTo>
                    <a:pt x="694" y="3437"/>
                    <a:pt x="993" y="3519"/>
                    <a:pt x="1291" y="3519"/>
                  </a:cubicBezTo>
                  <a:cubicBezTo>
                    <a:pt x="1589" y="3519"/>
                    <a:pt x="1887" y="3437"/>
                    <a:pt x="2147" y="3275"/>
                  </a:cubicBezTo>
                  <a:cubicBezTo>
                    <a:pt x="3144" y="2733"/>
                    <a:pt x="2581" y="1670"/>
                    <a:pt x="2581" y="1670"/>
                  </a:cubicBezTo>
                  <a:cubicBezTo>
                    <a:pt x="2169" y="890"/>
                    <a:pt x="1497" y="283"/>
                    <a:pt x="6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5318;p83"/>
            <p:cNvSpPr/>
            <p:nvPr/>
          </p:nvSpPr>
          <p:spPr>
            <a:xfrm>
              <a:off x="4895039" y="1433823"/>
              <a:ext cx="323621" cy="279327"/>
            </a:xfrm>
            <a:custGeom>
              <a:avLst/>
              <a:gdLst/>
              <a:ahLst/>
              <a:cxnLst/>
              <a:rect l="l" t="t" r="r" b="b"/>
              <a:pathLst>
                <a:path w="8088" h="6981" extrusionOk="0">
                  <a:moveTo>
                    <a:pt x="5481" y="0"/>
                  </a:moveTo>
                  <a:cubicBezTo>
                    <a:pt x="5189" y="0"/>
                    <a:pt x="4965" y="1305"/>
                    <a:pt x="4965" y="1305"/>
                  </a:cubicBezTo>
                  <a:cubicBezTo>
                    <a:pt x="4861" y="1245"/>
                    <a:pt x="4721" y="1220"/>
                    <a:pt x="4557" y="1220"/>
                  </a:cubicBezTo>
                  <a:cubicBezTo>
                    <a:pt x="3520" y="1220"/>
                    <a:pt x="1518" y="2237"/>
                    <a:pt x="1518" y="2237"/>
                  </a:cubicBezTo>
                  <a:cubicBezTo>
                    <a:pt x="1518" y="2237"/>
                    <a:pt x="903" y="1752"/>
                    <a:pt x="503" y="1752"/>
                  </a:cubicBezTo>
                  <a:cubicBezTo>
                    <a:pt x="361" y="1752"/>
                    <a:pt x="247" y="1813"/>
                    <a:pt x="196" y="1977"/>
                  </a:cubicBezTo>
                  <a:cubicBezTo>
                    <a:pt x="1" y="2584"/>
                    <a:pt x="1496" y="2692"/>
                    <a:pt x="1496" y="2692"/>
                  </a:cubicBezTo>
                  <a:cubicBezTo>
                    <a:pt x="1496" y="2692"/>
                    <a:pt x="608" y="6682"/>
                    <a:pt x="2169" y="6942"/>
                  </a:cubicBezTo>
                  <a:cubicBezTo>
                    <a:pt x="2312" y="6968"/>
                    <a:pt x="2472" y="6981"/>
                    <a:pt x="2645" y="6981"/>
                  </a:cubicBezTo>
                  <a:cubicBezTo>
                    <a:pt x="4318" y="6981"/>
                    <a:pt x="7158" y="5801"/>
                    <a:pt x="7610" y="4622"/>
                  </a:cubicBezTo>
                  <a:cubicBezTo>
                    <a:pt x="8087" y="3321"/>
                    <a:pt x="5377" y="1478"/>
                    <a:pt x="5377" y="1478"/>
                  </a:cubicBezTo>
                  <a:cubicBezTo>
                    <a:pt x="5377" y="1478"/>
                    <a:pt x="5876" y="264"/>
                    <a:pt x="5551" y="26"/>
                  </a:cubicBezTo>
                  <a:cubicBezTo>
                    <a:pt x="5527" y="8"/>
                    <a:pt x="5504" y="0"/>
                    <a:pt x="548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5319;p83"/>
            <p:cNvSpPr/>
            <p:nvPr/>
          </p:nvSpPr>
          <p:spPr>
            <a:xfrm>
              <a:off x="5045114" y="1597907"/>
              <a:ext cx="57298" cy="51816"/>
            </a:xfrm>
            <a:custGeom>
              <a:avLst/>
              <a:gdLst/>
              <a:ahLst/>
              <a:cxnLst/>
              <a:rect l="l" t="t" r="r" b="b"/>
              <a:pathLst>
                <a:path w="1432" h="1295" extrusionOk="0">
                  <a:moveTo>
                    <a:pt x="1431" y="1"/>
                  </a:moveTo>
                  <a:lnTo>
                    <a:pt x="0" y="608"/>
                  </a:lnTo>
                  <a:cubicBezTo>
                    <a:pt x="391" y="1111"/>
                    <a:pt x="676" y="1294"/>
                    <a:pt x="882" y="1294"/>
                  </a:cubicBezTo>
                  <a:cubicBezTo>
                    <a:pt x="1431" y="1294"/>
                    <a:pt x="1431" y="1"/>
                    <a:pt x="14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5320;p83"/>
            <p:cNvSpPr/>
            <p:nvPr/>
          </p:nvSpPr>
          <p:spPr>
            <a:xfrm>
              <a:off x="5035552" y="1484277"/>
              <a:ext cx="55577" cy="127560"/>
            </a:xfrm>
            <a:custGeom>
              <a:avLst/>
              <a:gdLst/>
              <a:ahLst/>
              <a:cxnLst/>
              <a:rect l="l" t="t" r="r" b="b"/>
              <a:pathLst>
                <a:path w="1389" h="3188" extrusionOk="0">
                  <a:moveTo>
                    <a:pt x="478" y="0"/>
                  </a:moveTo>
                  <a:cubicBezTo>
                    <a:pt x="1" y="738"/>
                    <a:pt x="1258" y="3057"/>
                    <a:pt x="1323" y="3166"/>
                  </a:cubicBezTo>
                  <a:cubicBezTo>
                    <a:pt x="1323" y="3166"/>
                    <a:pt x="1345" y="3188"/>
                    <a:pt x="1367" y="3188"/>
                  </a:cubicBezTo>
                  <a:cubicBezTo>
                    <a:pt x="1388" y="3166"/>
                    <a:pt x="1388" y="3144"/>
                    <a:pt x="1388" y="3122"/>
                  </a:cubicBezTo>
                  <a:cubicBezTo>
                    <a:pt x="1367" y="3101"/>
                    <a:pt x="88" y="759"/>
                    <a:pt x="543" y="66"/>
                  </a:cubicBezTo>
                  <a:cubicBezTo>
                    <a:pt x="543" y="44"/>
                    <a:pt x="543" y="22"/>
                    <a:pt x="543" y="0"/>
                  </a:cubicBezTo>
                  <a:close/>
                </a:path>
              </a:pathLst>
            </a:custGeom>
            <a:solidFill>
              <a:srgbClr val="261B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5321;p83"/>
            <p:cNvSpPr/>
            <p:nvPr/>
          </p:nvSpPr>
          <p:spPr>
            <a:xfrm>
              <a:off x="5036432" y="1611791"/>
              <a:ext cx="80705" cy="66821"/>
            </a:xfrm>
            <a:custGeom>
              <a:avLst/>
              <a:gdLst/>
              <a:ahLst/>
              <a:cxnLst/>
              <a:rect l="l" t="t" r="r" b="b"/>
              <a:pathLst>
                <a:path w="2017" h="1670" extrusionOk="0">
                  <a:moveTo>
                    <a:pt x="1952" y="1"/>
                  </a:moveTo>
                  <a:cubicBezTo>
                    <a:pt x="1908" y="1"/>
                    <a:pt x="1908" y="22"/>
                    <a:pt x="1908" y="44"/>
                  </a:cubicBezTo>
                  <a:cubicBezTo>
                    <a:pt x="1930" y="998"/>
                    <a:pt x="1757" y="1540"/>
                    <a:pt x="1388" y="1583"/>
                  </a:cubicBezTo>
                  <a:cubicBezTo>
                    <a:pt x="1375" y="1584"/>
                    <a:pt x="1363" y="1585"/>
                    <a:pt x="1350" y="1585"/>
                  </a:cubicBezTo>
                  <a:cubicBezTo>
                    <a:pt x="831" y="1585"/>
                    <a:pt x="108" y="757"/>
                    <a:pt x="87" y="651"/>
                  </a:cubicBezTo>
                  <a:cubicBezTo>
                    <a:pt x="87" y="629"/>
                    <a:pt x="66" y="608"/>
                    <a:pt x="44" y="608"/>
                  </a:cubicBezTo>
                  <a:cubicBezTo>
                    <a:pt x="22" y="608"/>
                    <a:pt x="0" y="629"/>
                    <a:pt x="0" y="651"/>
                  </a:cubicBezTo>
                  <a:cubicBezTo>
                    <a:pt x="44" y="803"/>
                    <a:pt x="759" y="1670"/>
                    <a:pt x="1345" y="1670"/>
                  </a:cubicBezTo>
                  <a:lnTo>
                    <a:pt x="1388" y="1670"/>
                  </a:lnTo>
                  <a:cubicBezTo>
                    <a:pt x="1822" y="1605"/>
                    <a:pt x="2017" y="1063"/>
                    <a:pt x="1995" y="44"/>
                  </a:cubicBezTo>
                  <a:cubicBezTo>
                    <a:pt x="1973" y="22"/>
                    <a:pt x="1973" y="1"/>
                    <a:pt x="1952" y="1"/>
                  </a:cubicBezTo>
                  <a:close/>
                </a:path>
              </a:pathLst>
            </a:custGeom>
            <a:solidFill>
              <a:srgbClr val="261B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5322;p83"/>
            <p:cNvSpPr/>
            <p:nvPr/>
          </p:nvSpPr>
          <p:spPr>
            <a:xfrm>
              <a:off x="4959134" y="1558977"/>
              <a:ext cx="73023" cy="81025"/>
            </a:xfrm>
            <a:custGeom>
              <a:avLst/>
              <a:gdLst/>
              <a:ahLst/>
              <a:cxnLst/>
              <a:rect l="l" t="t" r="r" b="b"/>
              <a:pathLst>
                <a:path w="1825" h="2025" extrusionOk="0">
                  <a:moveTo>
                    <a:pt x="800" y="1"/>
                  </a:moveTo>
                  <a:cubicBezTo>
                    <a:pt x="717" y="1"/>
                    <a:pt x="632" y="26"/>
                    <a:pt x="545" y="85"/>
                  </a:cubicBezTo>
                  <a:cubicBezTo>
                    <a:pt x="14" y="458"/>
                    <a:pt x="0" y="2024"/>
                    <a:pt x="680" y="2024"/>
                  </a:cubicBezTo>
                  <a:cubicBezTo>
                    <a:pt x="750" y="2024"/>
                    <a:pt x="828" y="2008"/>
                    <a:pt x="913" y="1971"/>
                  </a:cubicBezTo>
                  <a:cubicBezTo>
                    <a:pt x="1824" y="1559"/>
                    <a:pt x="1759" y="1342"/>
                    <a:pt x="1694" y="909"/>
                  </a:cubicBezTo>
                  <a:cubicBezTo>
                    <a:pt x="1694" y="909"/>
                    <a:pt x="1296" y="1"/>
                    <a:pt x="80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5323;p83"/>
            <p:cNvSpPr/>
            <p:nvPr/>
          </p:nvSpPr>
          <p:spPr>
            <a:xfrm>
              <a:off x="4981779" y="1579703"/>
              <a:ext cx="25208" cy="33010"/>
            </a:xfrm>
            <a:custGeom>
              <a:avLst/>
              <a:gdLst/>
              <a:ahLst/>
              <a:cxnLst/>
              <a:rect l="l" t="t" r="r" b="b"/>
              <a:pathLst>
                <a:path w="630" h="825" extrusionOk="0">
                  <a:moveTo>
                    <a:pt x="261" y="0"/>
                  </a:moveTo>
                  <a:cubicBezTo>
                    <a:pt x="239" y="22"/>
                    <a:pt x="217" y="44"/>
                    <a:pt x="239" y="65"/>
                  </a:cubicBezTo>
                  <a:cubicBezTo>
                    <a:pt x="347" y="261"/>
                    <a:pt x="521" y="629"/>
                    <a:pt x="478" y="716"/>
                  </a:cubicBezTo>
                  <a:cubicBezTo>
                    <a:pt x="476" y="717"/>
                    <a:pt x="473" y="717"/>
                    <a:pt x="471" y="717"/>
                  </a:cubicBezTo>
                  <a:cubicBezTo>
                    <a:pt x="416" y="717"/>
                    <a:pt x="231" y="510"/>
                    <a:pt x="66" y="282"/>
                  </a:cubicBezTo>
                  <a:cubicBezTo>
                    <a:pt x="55" y="271"/>
                    <a:pt x="44" y="266"/>
                    <a:pt x="33" y="266"/>
                  </a:cubicBezTo>
                  <a:cubicBezTo>
                    <a:pt x="22" y="266"/>
                    <a:pt x="11" y="271"/>
                    <a:pt x="1" y="282"/>
                  </a:cubicBezTo>
                  <a:cubicBezTo>
                    <a:pt x="1" y="304"/>
                    <a:pt x="1" y="326"/>
                    <a:pt x="1" y="326"/>
                  </a:cubicBezTo>
                  <a:cubicBezTo>
                    <a:pt x="109" y="477"/>
                    <a:pt x="369" y="824"/>
                    <a:pt x="499" y="824"/>
                  </a:cubicBezTo>
                  <a:lnTo>
                    <a:pt x="499" y="803"/>
                  </a:lnTo>
                  <a:cubicBezTo>
                    <a:pt x="521" y="803"/>
                    <a:pt x="543" y="781"/>
                    <a:pt x="564" y="759"/>
                  </a:cubicBezTo>
                  <a:cubicBezTo>
                    <a:pt x="629" y="586"/>
                    <a:pt x="369" y="109"/>
                    <a:pt x="304" y="22"/>
                  </a:cubicBezTo>
                  <a:cubicBezTo>
                    <a:pt x="304" y="0"/>
                    <a:pt x="282" y="0"/>
                    <a:pt x="26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5324;p83"/>
            <p:cNvSpPr/>
            <p:nvPr/>
          </p:nvSpPr>
          <p:spPr>
            <a:xfrm>
              <a:off x="4881036" y="1485597"/>
              <a:ext cx="84306" cy="78024"/>
            </a:xfrm>
            <a:custGeom>
              <a:avLst/>
              <a:gdLst/>
              <a:ahLst/>
              <a:cxnLst/>
              <a:rect l="l" t="t" r="r" b="b"/>
              <a:pathLst>
                <a:path w="2107" h="1950" extrusionOk="0">
                  <a:moveTo>
                    <a:pt x="1298" y="0"/>
                  </a:moveTo>
                  <a:cubicBezTo>
                    <a:pt x="684" y="0"/>
                    <a:pt x="1" y="732"/>
                    <a:pt x="220" y="1377"/>
                  </a:cubicBezTo>
                  <a:cubicBezTo>
                    <a:pt x="363" y="1824"/>
                    <a:pt x="682" y="1950"/>
                    <a:pt x="994" y="1950"/>
                  </a:cubicBezTo>
                  <a:cubicBezTo>
                    <a:pt x="1393" y="1950"/>
                    <a:pt x="1781" y="1745"/>
                    <a:pt x="1781" y="1745"/>
                  </a:cubicBezTo>
                  <a:lnTo>
                    <a:pt x="2107" y="900"/>
                  </a:lnTo>
                  <a:cubicBezTo>
                    <a:pt x="1987" y="247"/>
                    <a:pt x="1654" y="0"/>
                    <a:pt x="129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5325;p83"/>
            <p:cNvSpPr/>
            <p:nvPr/>
          </p:nvSpPr>
          <p:spPr>
            <a:xfrm>
              <a:off x="5050755" y="1425461"/>
              <a:ext cx="104553" cy="71022"/>
            </a:xfrm>
            <a:custGeom>
              <a:avLst/>
              <a:gdLst/>
              <a:ahLst/>
              <a:cxnLst/>
              <a:rect l="l" t="t" r="r" b="b"/>
              <a:pathLst>
                <a:path w="2613" h="1775" extrusionOk="0">
                  <a:moveTo>
                    <a:pt x="1409" y="1"/>
                  </a:moveTo>
                  <a:cubicBezTo>
                    <a:pt x="732" y="1"/>
                    <a:pt x="1" y="484"/>
                    <a:pt x="770" y="1449"/>
                  </a:cubicBezTo>
                  <a:lnTo>
                    <a:pt x="1594" y="1774"/>
                  </a:lnTo>
                  <a:cubicBezTo>
                    <a:pt x="1594" y="1774"/>
                    <a:pt x="2613" y="885"/>
                    <a:pt x="2136" y="278"/>
                  </a:cubicBezTo>
                  <a:cubicBezTo>
                    <a:pt x="1991" y="93"/>
                    <a:pt x="1705" y="1"/>
                    <a:pt x="140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5326;p83"/>
            <p:cNvSpPr/>
            <p:nvPr/>
          </p:nvSpPr>
          <p:spPr>
            <a:xfrm>
              <a:off x="5055516" y="1518086"/>
              <a:ext cx="87507" cy="66461"/>
            </a:xfrm>
            <a:custGeom>
              <a:avLst/>
              <a:gdLst/>
              <a:ahLst/>
              <a:cxnLst/>
              <a:rect l="l" t="t" r="r" b="b"/>
              <a:pathLst>
                <a:path w="2187" h="1661" extrusionOk="0">
                  <a:moveTo>
                    <a:pt x="1085" y="1"/>
                  </a:moveTo>
                  <a:cubicBezTo>
                    <a:pt x="1078" y="1"/>
                    <a:pt x="1070" y="1"/>
                    <a:pt x="1063" y="1"/>
                  </a:cubicBezTo>
                  <a:cubicBezTo>
                    <a:pt x="0" y="23"/>
                    <a:pt x="651" y="1540"/>
                    <a:pt x="651" y="1540"/>
                  </a:cubicBezTo>
                  <a:cubicBezTo>
                    <a:pt x="691" y="1630"/>
                    <a:pt x="781" y="1660"/>
                    <a:pt x="922" y="1660"/>
                  </a:cubicBezTo>
                  <a:cubicBezTo>
                    <a:pt x="1087" y="1660"/>
                    <a:pt x="1322" y="1619"/>
                    <a:pt x="1626" y="1584"/>
                  </a:cubicBezTo>
                  <a:cubicBezTo>
                    <a:pt x="2186" y="1519"/>
                    <a:pt x="2147" y="1"/>
                    <a:pt x="108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5327;p83"/>
            <p:cNvSpPr/>
            <p:nvPr/>
          </p:nvSpPr>
          <p:spPr>
            <a:xfrm>
              <a:off x="5093685" y="1542052"/>
              <a:ext cx="23447" cy="35091"/>
            </a:xfrm>
            <a:custGeom>
              <a:avLst/>
              <a:gdLst/>
              <a:ahLst/>
              <a:cxnLst/>
              <a:rect l="l" t="t" r="r" b="b"/>
              <a:pathLst>
                <a:path w="586" h="877" extrusionOk="0">
                  <a:moveTo>
                    <a:pt x="474" y="0"/>
                  </a:moveTo>
                  <a:cubicBezTo>
                    <a:pt x="468" y="0"/>
                    <a:pt x="462" y="3"/>
                    <a:pt x="456" y="9"/>
                  </a:cubicBezTo>
                  <a:cubicBezTo>
                    <a:pt x="434" y="9"/>
                    <a:pt x="412" y="31"/>
                    <a:pt x="412" y="52"/>
                  </a:cubicBezTo>
                  <a:cubicBezTo>
                    <a:pt x="412" y="52"/>
                    <a:pt x="499" y="573"/>
                    <a:pt x="347" y="790"/>
                  </a:cubicBezTo>
                  <a:lnTo>
                    <a:pt x="326" y="790"/>
                  </a:lnTo>
                  <a:cubicBezTo>
                    <a:pt x="261" y="790"/>
                    <a:pt x="152" y="421"/>
                    <a:pt x="87" y="117"/>
                  </a:cubicBezTo>
                  <a:cubicBezTo>
                    <a:pt x="87" y="96"/>
                    <a:pt x="65" y="74"/>
                    <a:pt x="44" y="74"/>
                  </a:cubicBezTo>
                  <a:cubicBezTo>
                    <a:pt x="22" y="74"/>
                    <a:pt x="0" y="96"/>
                    <a:pt x="0" y="139"/>
                  </a:cubicBezTo>
                  <a:cubicBezTo>
                    <a:pt x="22" y="291"/>
                    <a:pt x="152" y="833"/>
                    <a:pt x="304" y="876"/>
                  </a:cubicBezTo>
                  <a:lnTo>
                    <a:pt x="326" y="876"/>
                  </a:lnTo>
                  <a:cubicBezTo>
                    <a:pt x="347" y="876"/>
                    <a:pt x="391" y="855"/>
                    <a:pt x="412" y="833"/>
                  </a:cubicBezTo>
                  <a:cubicBezTo>
                    <a:pt x="586" y="594"/>
                    <a:pt x="499" y="52"/>
                    <a:pt x="499" y="31"/>
                  </a:cubicBezTo>
                  <a:cubicBezTo>
                    <a:pt x="499" y="15"/>
                    <a:pt x="488" y="0"/>
                    <a:pt x="47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5328;p83"/>
            <p:cNvSpPr/>
            <p:nvPr/>
          </p:nvSpPr>
          <p:spPr>
            <a:xfrm>
              <a:off x="4964415" y="1516365"/>
              <a:ext cx="100671" cy="106753"/>
            </a:xfrm>
            <a:custGeom>
              <a:avLst/>
              <a:gdLst/>
              <a:ahLst/>
              <a:cxnLst/>
              <a:rect l="l" t="t" r="r" b="b"/>
              <a:pathLst>
                <a:path w="2516" h="2668" extrusionOk="0">
                  <a:moveTo>
                    <a:pt x="44" y="1"/>
                  </a:moveTo>
                  <a:cubicBezTo>
                    <a:pt x="23" y="1"/>
                    <a:pt x="1" y="22"/>
                    <a:pt x="1" y="44"/>
                  </a:cubicBezTo>
                  <a:cubicBezTo>
                    <a:pt x="1" y="66"/>
                    <a:pt x="23" y="87"/>
                    <a:pt x="44" y="87"/>
                  </a:cubicBezTo>
                  <a:cubicBezTo>
                    <a:pt x="370" y="131"/>
                    <a:pt x="695" y="239"/>
                    <a:pt x="977" y="434"/>
                  </a:cubicBezTo>
                  <a:cubicBezTo>
                    <a:pt x="1454" y="738"/>
                    <a:pt x="2082" y="1367"/>
                    <a:pt x="2429" y="2624"/>
                  </a:cubicBezTo>
                  <a:cubicBezTo>
                    <a:pt x="2451" y="2646"/>
                    <a:pt x="2451" y="2646"/>
                    <a:pt x="2473" y="2667"/>
                  </a:cubicBezTo>
                  <a:lnTo>
                    <a:pt x="2494" y="2646"/>
                  </a:lnTo>
                  <a:cubicBezTo>
                    <a:pt x="2516" y="2646"/>
                    <a:pt x="2516" y="2624"/>
                    <a:pt x="2516" y="2602"/>
                  </a:cubicBezTo>
                  <a:cubicBezTo>
                    <a:pt x="1822" y="109"/>
                    <a:pt x="66" y="1"/>
                    <a:pt x="44" y="1"/>
                  </a:cubicBezTo>
                  <a:close/>
                </a:path>
              </a:pathLst>
            </a:custGeom>
            <a:solidFill>
              <a:srgbClr val="261B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5329;p83"/>
            <p:cNvSpPr/>
            <p:nvPr/>
          </p:nvSpPr>
          <p:spPr>
            <a:xfrm>
              <a:off x="5095406" y="1720181"/>
              <a:ext cx="51216" cy="49535"/>
            </a:xfrm>
            <a:custGeom>
              <a:avLst/>
              <a:gdLst/>
              <a:ahLst/>
              <a:cxnLst/>
              <a:rect l="l" t="t" r="r" b="b"/>
              <a:pathLst>
                <a:path w="1280" h="1238" extrusionOk="0">
                  <a:moveTo>
                    <a:pt x="921" y="1"/>
                  </a:moveTo>
                  <a:cubicBezTo>
                    <a:pt x="735" y="1"/>
                    <a:pt x="171" y="482"/>
                    <a:pt x="1" y="630"/>
                  </a:cubicBezTo>
                  <a:cubicBezTo>
                    <a:pt x="1" y="652"/>
                    <a:pt x="1" y="674"/>
                    <a:pt x="1" y="695"/>
                  </a:cubicBezTo>
                  <a:cubicBezTo>
                    <a:pt x="12" y="706"/>
                    <a:pt x="22" y="712"/>
                    <a:pt x="33" y="712"/>
                  </a:cubicBezTo>
                  <a:cubicBezTo>
                    <a:pt x="44" y="712"/>
                    <a:pt x="55" y="706"/>
                    <a:pt x="66" y="695"/>
                  </a:cubicBezTo>
                  <a:cubicBezTo>
                    <a:pt x="326" y="435"/>
                    <a:pt x="608" y="240"/>
                    <a:pt x="911" y="88"/>
                  </a:cubicBezTo>
                  <a:lnTo>
                    <a:pt x="911" y="88"/>
                  </a:lnTo>
                  <a:cubicBezTo>
                    <a:pt x="933" y="110"/>
                    <a:pt x="933" y="197"/>
                    <a:pt x="499" y="522"/>
                  </a:cubicBezTo>
                  <a:cubicBezTo>
                    <a:pt x="456" y="565"/>
                    <a:pt x="434" y="565"/>
                    <a:pt x="456" y="609"/>
                  </a:cubicBezTo>
                  <a:lnTo>
                    <a:pt x="521" y="609"/>
                  </a:lnTo>
                  <a:cubicBezTo>
                    <a:pt x="716" y="500"/>
                    <a:pt x="911" y="435"/>
                    <a:pt x="1128" y="392"/>
                  </a:cubicBezTo>
                  <a:lnTo>
                    <a:pt x="1128" y="392"/>
                  </a:lnTo>
                  <a:cubicBezTo>
                    <a:pt x="1020" y="500"/>
                    <a:pt x="890" y="609"/>
                    <a:pt x="738" y="695"/>
                  </a:cubicBezTo>
                  <a:cubicBezTo>
                    <a:pt x="629" y="782"/>
                    <a:pt x="629" y="782"/>
                    <a:pt x="629" y="804"/>
                  </a:cubicBezTo>
                  <a:cubicBezTo>
                    <a:pt x="629" y="825"/>
                    <a:pt x="651" y="847"/>
                    <a:pt x="673" y="847"/>
                  </a:cubicBezTo>
                  <a:cubicBezTo>
                    <a:pt x="695" y="847"/>
                    <a:pt x="695" y="825"/>
                    <a:pt x="738" y="804"/>
                  </a:cubicBezTo>
                  <a:cubicBezTo>
                    <a:pt x="915" y="730"/>
                    <a:pt x="1051" y="686"/>
                    <a:pt x="1128" y="686"/>
                  </a:cubicBezTo>
                  <a:cubicBezTo>
                    <a:pt x="1164" y="686"/>
                    <a:pt x="1186" y="696"/>
                    <a:pt x="1193" y="717"/>
                  </a:cubicBezTo>
                  <a:cubicBezTo>
                    <a:pt x="1193" y="782"/>
                    <a:pt x="825" y="977"/>
                    <a:pt x="391" y="1129"/>
                  </a:cubicBezTo>
                  <a:cubicBezTo>
                    <a:pt x="369" y="1151"/>
                    <a:pt x="348" y="1172"/>
                    <a:pt x="369" y="1194"/>
                  </a:cubicBezTo>
                  <a:cubicBezTo>
                    <a:pt x="369" y="1216"/>
                    <a:pt x="391" y="1216"/>
                    <a:pt x="413" y="1216"/>
                  </a:cubicBezTo>
                  <a:lnTo>
                    <a:pt x="413" y="1237"/>
                  </a:lnTo>
                  <a:cubicBezTo>
                    <a:pt x="608" y="1151"/>
                    <a:pt x="1237" y="912"/>
                    <a:pt x="1280" y="739"/>
                  </a:cubicBezTo>
                  <a:cubicBezTo>
                    <a:pt x="1280" y="717"/>
                    <a:pt x="1280" y="695"/>
                    <a:pt x="1258" y="674"/>
                  </a:cubicBezTo>
                  <a:cubicBezTo>
                    <a:pt x="1234" y="638"/>
                    <a:pt x="1191" y="622"/>
                    <a:pt x="1135" y="622"/>
                  </a:cubicBezTo>
                  <a:cubicBezTo>
                    <a:pt x="1089" y="622"/>
                    <a:pt x="1035" y="633"/>
                    <a:pt x="976" y="652"/>
                  </a:cubicBezTo>
                  <a:cubicBezTo>
                    <a:pt x="1171" y="500"/>
                    <a:pt x="1215" y="435"/>
                    <a:pt x="1215" y="370"/>
                  </a:cubicBezTo>
                  <a:cubicBezTo>
                    <a:pt x="1215" y="370"/>
                    <a:pt x="1193" y="348"/>
                    <a:pt x="1193" y="348"/>
                  </a:cubicBezTo>
                  <a:cubicBezTo>
                    <a:pt x="1162" y="345"/>
                    <a:pt x="1132" y="343"/>
                    <a:pt x="1103" y="343"/>
                  </a:cubicBezTo>
                  <a:cubicBezTo>
                    <a:pt x="966" y="343"/>
                    <a:pt x="841" y="382"/>
                    <a:pt x="716" y="435"/>
                  </a:cubicBezTo>
                  <a:cubicBezTo>
                    <a:pt x="933" y="262"/>
                    <a:pt x="1020" y="132"/>
                    <a:pt x="976" y="45"/>
                  </a:cubicBezTo>
                  <a:cubicBezTo>
                    <a:pt x="976" y="23"/>
                    <a:pt x="955" y="23"/>
                    <a:pt x="933" y="2"/>
                  </a:cubicBezTo>
                  <a:cubicBezTo>
                    <a:pt x="929" y="1"/>
                    <a:pt x="925" y="1"/>
                    <a:pt x="921" y="1"/>
                  </a:cubicBezTo>
                  <a:close/>
                </a:path>
              </a:pathLst>
            </a:custGeom>
            <a:solidFill>
              <a:srgbClr val="261B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5330;p83"/>
            <p:cNvSpPr/>
            <p:nvPr/>
          </p:nvSpPr>
          <p:spPr>
            <a:xfrm>
              <a:off x="5150059" y="1741547"/>
              <a:ext cx="46014" cy="47255"/>
            </a:xfrm>
            <a:custGeom>
              <a:avLst/>
              <a:gdLst/>
              <a:ahLst/>
              <a:cxnLst/>
              <a:rect l="l" t="t" r="r" b="b"/>
              <a:pathLst>
                <a:path w="1150" h="1181" extrusionOk="0">
                  <a:moveTo>
                    <a:pt x="778" y="1"/>
                  </a:moveTo>
                  <a:cubicBezTo>
                    <a:pt x="772" y="1"/>
                    <a:pt x="766" y="3"/>
                    <a:pt x="759" y="10"/>
                  </a:cubicBezTo>
                  <a:cubicBezTo>
                    <a:pt x="608" y="10"/>
                    <a:pt x="87" y="75"/>
                    <a:pt x="44" y="226"/>
                  </a:cubicBezTo>
                  <a:cubicBezTo>
                    <a:pt x="22" y="248"/>
                    <a:pt x="44" y="291"/>
                    <a:pt x="66" y="313"/>
                  </a:cubicBezTo>
                  <a:cubicBezTo>
                    <a:pt x="92" y="352"/>
                    <a:pt x="180" y="360"/>
                    <a:pt x="280" y="360"/>
                  </a:cubicBezTo>
                  <a:cubicBezTo>
                    <a:pt x="346" y="360"/>
                    <a:pt x="417" y="356"/>
                    <a:pt x="478" y="356"/>
                  </a:cubicBezTo>
                  <a:cubicBezTo>
                    <a:pt x="304" y="465"/>
                    <a:pt x="44" y="682"/>
                    <a:pt x="22" y="790"/>
                  </a:cubicBezTo>
                  <a:cubicBezTo>
                    <a:pt x="1" y="812"/>
                    <a:pt x="22" y="855"/>
                    <a:pt x="44" y="877"/>
                  </a:cubicBezTo>
                  <a:cubicBezTo>
                    <a:pt x="54" y="883"/>
                    <a:pt x="69" y="887"/>
                    <a:pt x="88" y="887"/>
                  </a:cubicBezTo>
                  <a:cubicBezTo>
                    <a:pt x="194" y="887"/>
                    <a:pt x="427" y="792"/>
                    <a:pt x="629" y="682"/>
                  </a:cubicBezTo>
                  <a:lnTo>
                    <a:pt x="629" y="682"/>
                  </a:lnTo>
                  <a:cubicBezTo>
                    <a:pt x="304" y="1094"/>
                    <a:pt x="326" y="1137"/>
                    <a:pt x="348" y="1159"/>
                  </a:cubicBezTo>
                  <a:cubicBezTo>
                    <a:pt x="369" y="1159"/>
                    <a:pt x="369" y="1180"/>
                    <a:pt x="391" y="1180"/>
                  </a:cubicBezTo>
                  <a:lnTo>
                    <a:pt x="456" y="1180"/>
                  </a:lnTo>
                  <a:cubicBezTo>
                    <a:pt x="694" y="1029"/>
                    <a:pt x="911" y="877"/>
                    <a:pt x="1128" y="725"/>
                  </a:cubicBezTo>
                  <a:cubicBezTo>
                    <a:pt x="1150" y="703"/>
                    <a:pt x="1150" y="682"/>
                    <a:pt x="1128" y="660"/>
                  </a:cubicBezTo>
                  <a:cubicBezTo>
                    <a:pt x="1117" y="649"/>
                    <a:pt x="1106" y="644"/>
                    <a:pt x="1095" y="644"/>
                  </a:cubicBezTo>
                  <a:cubicBezTo>
                    <a:pt x="1085" y="644"/>
                    <a:pt x="1074" y="649"/>
                    <a:pt x="1063" y="660"/>
                  </a:cubicBezTo>
                  <a:cubicBezTo>
                    <a:pt x="868" y="812"/>
                    <a:pt x="673" y="964"/>
                    <a:pt x="456" y="1094"/>
                  </a:cubicBezTo>
                  <a:cubicBezTo>
                    <a:pt x="564" y="920"/>
                    <a:pt x="673" y="768"/>
                    <a:pt x="803" y="617"/>
                  </a:cubicBezTo>
                  <a:cubicBezTo>
                    <a:pt x="821" y="581"/>
                    <a:pt x="809" y="546"/>
                    <a:pt x="781" y="546"/>
                  </a:cubicBezTo>
                  <a:cubicBezTo>
                    <a:pt x="775" y="546"/>
                    <a:pt x="767" y="548"/>
                    <a:pt x="759" y="552"/>
                  </a:cubicBezTo>
                  <a:cubicBezTo>
                    <a:pt x="543" y="660"/>
                    <a:pt x="326" y="747"/>
                    <a:pt x="87" y="812"/>
                  </a:cubicBezTo>
                  <a:cubicBezTo>
                    <a:pt x="261" y="617"/>
                    <a:pt x="456" y="465"/>
                    <a:pt x="673" y="335"/>
                  </a:cubicBezTo>
                  <a:cubicBezTo>
                    <a:pt x="694" y="313"/>
                    <a:pt x="694" y="291"/>
                    <a:pt x="673" y="270"/>
                  </a:cubicBezTo>
                  <a:cubicBezTo>
                    <a:pt x="673" y="248"/>
                    <a:pt x="651" y="248"/>
                    <a:pt x="629" y="248"/>
                  </a:cubicBezTo>
                  <a:cubicBezTo>
                    <a:pt x="543" y="270"/>
                    <a:pt x="456" y="281"/>
                    <a:pt x="369" y="281"/>
                  </a:cubicBezTo>
                  <a:cubicBezTo>
                    <a:pt x="282" y="281"/>
                    <a:pt x="196" y="270"/>
                    <a:pt x="109" y="248"/>
                  </a:cubicBezTo>
                  <a:cubicBezTo>
                    <a:pt x="131" y="183"/>
                    <a:pt x="478" y="118"/>
                    <a:pt x="781" y="75"/>
                  </a:cubicBezTo>
                  <a:cubicBezTo>
                    <a:pt x="803" y="75"/>
                    <a:pt x="803" y="53"/>
                    <a:pt x="803" y="31"/>
                  </a:cubicBezTo>
                  <a:cubicBezTo>
                    <a:pt x="803" y="16"/>
                    <a:pt x="792" y="1"/>
                    <a:pt x="778" y="1"/>
                  </a:cubicBezTo>
                  <a:close/>
                </a:path>
              </a:pathLst>
            </a:custGeom>
            <a:solidFill>
              <a:srgbClr val="261B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5331;p83"/>
            <p:cNvSpPr/>
            <p:nvPr/>
          </p:nvSpPr>
          <p:spPr>
            <a:xfrm>
              <a:off x="4915004" y="1852097"/>
              <a:ext cx="23447" cy="9563"/>
            </a:xfrm>
            <a:custGeom>
              <a:avLst/>
              <a:gdLst/>
              <a:ahLst/>
              <a:cxnLst/>
              <a:rect l="l" t="t" r="r" b="b"/>
              <a:pathLst>
                <a:path w="586" h="239" extrusionOk="0">
                  <a:moveTo>
                    <a:pt x="0" y="0"/>
                  </a:moveTo>
                  <a:cubicBezTo>
                    <a:pt x="0" y="22"/>
                    <a:pt x="0" y="43"/>
                    <a:pt x="0" y="65"/>
                  </a:cubicBezTo>
                  <a:cubicBezTo>
                    <a:pt x="87" y="173"/>
                    <a:pt x="239" y="239"/>
                    <a:pt x="369" y="239"/>
                  </a:cubicBezTo>
                  <a:cubicBezTo>
                    <a:pt x="434" y="239"/>
                    <a:pt x="499" y="239"/>
                    <a:pt x="542" y="217"/>
                  </a:cubicBezTo>
                  <a:cubicBezTo>
                    <a:pt x="564" y="217"/>
                    <a:pt x="586" y="195"/>
                    <a:pt x="586" y="173"/>
                  </a:cubicBezTo>
                  <a:cubicBezTo>
                    <a:pt x="586" y="142"/>
                    <a:pt x="562" y="122"/>
                    <a:pt x="541" y="122"/>
                  </a:cubicBezTo>
                  <a:cubicBezTo>
                    <a:pt x="534" y="122"/>
                    <a:pt x="526" y="124"/>
                    <a:pt x="521" y="130"/>
                  </a:cubicBezTo>
                  <a:cubicBezTo>
                    <a:pt x="468" y="150"/>
                    <a:pt x="416" y="159"/>
                    <a:pt x="366" y="159"/>
                  </a:cubicBezTo>
                  <a:cubicBezTo>
                    <a:pt x="249" y="159"/>
                    <a:pt x="141" y="106"/>
                    <a:pt x="6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5332;p83"/>
            <p:cNvSpPr/>
            <p:nvPr/>
          </p:nvSpPr>
          <p:spPr>
            <a:xfrm>
              <a:off x="4938409" y="1868781"/>
              <a:ext cx="23447" cy="9523"/>
            </a:xfrm>
            <a:custGeom>
              <a:avLst/>
              <a:gdLst/>
              <a:ahLst/>
              <a:cxnLst/>
              <a:rect l="l" t="t" r="r" b="b"/>
              <a:pathLst>
                <a:path w="586" h="238" extrusionOk="0">
                  <a:moveTo>
                    <a:pt x="55" y="0"/>
                  </a:moveTo>
                  <a:cubicBezTo>
                    <a:pt x="44" y="0"/>
                    <a:pt x="33" y="6"/>
                    <a:pt x="22" y="17"/>
                  </a:cubicBezTo>
                  <a:cubicBezTo>
                    <a:pt x="1" y="17"/>
                    <a:pt x="1" y="38"/>
                    <a:pt x="22" y="60"/>
                  </a:cubicBezTo>
                  <a:cubicBezTo>
                    <a:pt x="98" y="174"/>
                    <a:pt x="207" y="238"/>
                    <a:pt x="320" y="238"/>
                  </a:cubicBezTo>
                  <a:cubicBezTo>
                    <a:pt x="336" y="238"/>
                    <a:pt x="353" y="236"/>
                    <a:pt x="369" y="233"/>
                  </a:cubicBezTo>
                  <a:cubicBezTo>
                    <a:pt x="434" y="233"/>
                    <a:pt x="499" y="212"/>
                    <a:pt x="564" y="212"/>
                  </a:cubicBezTo>
                  <a:cubicBezTo>
                    <a:pt x="586" y="190"/>
                    <a:pt x="586" y="168"/>
                    <a:pt x="586" y="147"/>
                  </a:cubicBezTo>
                  <a:cubicBezTo>
                    <a:pt x="586" y="125"/>
                    <a:pt x="564" y="125"/>
                    <a:pt x="543" y="125"/>
                  </a:cubicBezTo>
                  <a:cubicBezTo>
                    <a:pt x="489" y="145"/>
                    <a:pt x="435" y="155"/>
                    <a:pt x="383" y="155"/>
                  </a:cubicBezTo>
                  <a:cubicBezTo>
                    <a:pt x="268" y="155"/>
                    <a:pt x="162" y="106"/>
                    <a:pt x="87" y="17"/>
                  </a:cubicBezTo>
                  <a:cubicBezTo>
                    <a:pt x="76" y="6"/>
                    <a:pt x="66" y="0"/>
                    <a:pt x="5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5333;p83"/>
            <p:cNvSpPr/>
            <p:nvPr/>
          </p:nvSpPr>
          <p:spPr>
            <a:xfrm>
              <a:off x="4865552" y="1854897"/>
              <a:ext cx="23447" cy="10243"/>
            </a:xfrm>
            <a:custGeom>
              <a:avLst/>
              <a:gdLst/>
              <a:ahLst/>
              <a:cxnLst/>
              <a:rect l="l" t="t" r="r" b="b"/>
              <a:pathLst>
                <a:path w="586" h="256" extrusionOk="0">
                  <a:moveTo>
                    <a:pt x="55" y="0"/>
                  </a:moveTo>
                  <a:cubicBezTo>
                    <a:pt x="44" y="0"/>
                    <a:pt x="33" y="6"/>
                    <a:pt x="22" y="17"/>
                  </a:cubicBezTo>
                  <a:cubicBezTo>
                    <a:pt x="0" y="17"/>
                    <a:pt x="0" y="60"/>
                    <a:pt x="22" y="82"/>
                  </a:cubicBezTo>
                  <a:cubicBezTo>
                    <a:pt x="87" y="190"/>
                    <a:pt x="239" y="255"/>
                    <a:pt x="369" y="255"/>
                  </a:cubicBezTo>
                  <a:cubicBezTo>
                    <a:pt x="434" y="234"/>
                    <a:pt x="499" y="234"/>
                    <a:pt x="564" y="212"/>
                  </a:cubicBezTo>
                  <a:cubicBezTo>
                    <a:pt x="564" y="212"/>
                    <a:pt x="586" y="190"/>
                    <a:pt x="586" y="169"/>
                  </a:cubicBezTo>
                  <a:cubicBezTo>
                    <a:pt x="586" y="147"/>
                    <a:pt x="564" y="125"/>
                    <a:pt x="542" y="125"/>
                  </a:cubicBezTo>
                  <a:cubicBezTo>
                    <a:pt x="489" y="145"/>
                    <a:pt x="435" y="155"/>
                    <a:pt x="383" y="155"/>
                  </a:cubicBezTo>
                  <a:cubicBezTo>
                    <a:pt x="268" y="155"/>
                    <a:pt x="162" y="107"/>
                    <a:pt x="87" y="17"/>
                  </a:cubicBezTo>
                  <a:cubicBezTo>
                    <a:pt x="76" y="6"/>
                    <a:pt x="65" y="0"/>
                    <a:pt x="5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5334;p83"/>
            <p:cNvSpPr/>
            <p:nvPr/>
          </p:nvSpPr>
          <p:spPr>
            <a:xfrm>
              <a:off x="4869873" y="1833852"/>
              <a:ext cx="23487" cy="9603"/>
            </a:xfrm>
            <a:custGeom>
              <a:avLst/>
              <a:gdLst/>
              <a:ahLst/>
              <a:cxnLst/>
              <a:rect l="l" t="t" r="r" b="b"/>
              <a:pathLst>
                <a:path w="587" h="240" extrusionOk="0">
                  <a:moveTo>
                    <a:pt x="22" y="1"/>
                  </a:moveTo>
                  <a:cubicBezTo>
                    <a:pt x="1" y="22"/>
                    <a:pt x="1" y="44"/>
                    <a:pt x="22" y="66"/>
                  </a:cubicBezTo>
                  <a:cubicBezTo>
                    <a:pt x="88" y="174"/>
                    <a:pt x="239" y="239"/>
                    <a:pt x="369" y="239"/>
                  </a:cubicBezTo>
                  <a:cubicBezTo>
                    <a:pt x="434" y="239"/>
                    <a:pt x="499" y="218"/>
                    <a:pt x="564" y="196"/>
                  </a:cubicBezTo>
                  <a:cubicBezTo>
                    <a:pt x="586" y="196"/>
                    <a:pt x="586" y="174"/>
                    <a:pt x="586" y="152"/>
                  </a:cubicBezTo>
                  <a:cubicBezTo>
                    <a:pt x="586" y="137"/>
                    <a:pt x="575" y="122"/>
                    <a:pt x="561" y="122"/>
                  </a:cubicBezTo>
                  <a:cubicBezTo>
                    <a:pt x="556" y="122"/>
                    <a:pt x="549" y="124"/>
                    <a:pt x="543" y="131"/>
                  </a:cubicBezTo>
                  <a:cubicBezTo>
                    <a:pt x="491" y="150"/>
                    <a:pt x="439" y="160"/>
                    <a:pt x="388" y="160"/>
                  </a:cubicBezTo>
                  <a:cubicBezTo>
                    <a:pt x="271" y="160"/>
                    <a:pt x="163" y="107"/>
                    <a:pt x="8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5335;p83"/>
            <p:cNvSpPr/>
            <p:nvPr/>
          </p:nvSpPr>
          <p:spPr>
            <a:xfrm>
              <a:off x="4865792" y="1813206"/>
              <a:ext cx="23207" cy="9403"/>
            </a:xfrm>
            <a:custGeom>
              <a:avLst/>
              <a:gdLst/>
              <a:ahLst/>
              <a:cxnLst/>
              <a:rect l="l" t="t" r="r" b="b"/>
              <a:pathLst>
                <a:path w="580" h="235" extrusionOk="0">
                  <a:moveTo>
                    <a:pt x="45" y="0"/>
                  </a:moveTo>
                  <a:cubicBezTo>
                    <a:pt x="18" y="0"/>
                    <a:pt x="1" y="31"/>
                    <a:pt x="16" y="61"/>
                  </a:cubicBezTo>
                  <a:cubicBezTo>
                    <a:pt x="81" y="170"/>
                    <a:pt x="233" y="235"/>
                    <a:pt x="363" y="235"/>
                  </a:cubicBezTo>
                  <a:cubicBezTo>
                    <a:pt x="428" y="235"/>
                    <a:pt x="493" y="213"/>
                    <a:pt x="558" y="213"/>
                  </a:cubicBezTo>
                  <a:cubicBezTo>
                    <a:pt x="558" y="192"/>
                    <a:pt x="580" y="170"/>
                    <a:pt x="580" y="148"/>
                  </a:cubicBezTo>
                  <a:cubicBezTo>
                    <a:pt x="580" y="126"/>
                    <a:pt x="536" y="126"/>
                    <a:pt x="536" y="126"/>
                  </a:cubicBezTo>
                  <a:cubicBezTo>
                    <a:pt x="483" y="147"/>
                    <a:pt x="429" y="156"/>
                    <a:pt x="377" y="156"/>
                  </a:cubicBezTo>
                  <a:cubicBezTo>
                    <a:pt x="262" y="156"/>
                    <a:pt x="156" y="108"/>
                    <a:pt x="81" y="18"/>
                  </a:cubicBezTo>
                  <a:cubicBezTo>
                    <a:pt x="68" y="5"/>
                    <a:pt x="56" y="0"/>
                    <a:pt x="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5336;p83"/>
            <p:cNvSpPr/>
            <p:nvPr/>
          </p:nvSpPr>
          <p:spPr>
            <a:xfrm>
              <a:off x="4835185" y="1807845"/>
              <a:ext cx="17405" cy="19966"/>
            </a:xfrm>
            <a:custGeom>
              <a:avLst/>
              <a:gdLst/>
              <a:ahLst/>
              <a:cxnLst/>
              <a:rect l="l" t="t" r="r" b="b"/>
              <a:pathLst>
                <a:path w="435" h="499" extrusionOk="0">
                  <a:moveTo>
                    <a:pt x="66" y="0"/>
                  </a:moveTo>
                  <a:cubicBezTo>
                    <a:pt x="22" y="0"/>
                    <a:pt x="1" y="22"/>
                    <a:pt x="22" y="44"/>
                  </a:cubicBezTo>
                  <a:cubicBezTo>
                    <a:pt x="22" y="260"/>
                    <a:pt x="152" y="434"/>
                    <a:pt x="347" y="477"/>
                  </a:cubicBezTo>
                  <a:lnTo>
                    <a:pt x="369" y="477"/>
                  </a:lnTo>
                  <a:lnTo>
                    <a:pt x="369" y="499"/>
                  </a:lnTo>
                  <a:cubicBezTo>
                    <a:pt x="413" y="477"/>
                    <a:pt x="434" y="434"/>
                    <a:pt x="391" y="412"/>
                  </a:cubicBezTo>
                  <a:cubicBezTo>
                    <a:pt x="87" y="282"/>
                    <a:pt x="87" y="44"/>
                    <a:pt x="87" y="44"/>
                  </a:cubicBezTo>
                  <a:cubicBezTo>
                    <a:pt x="87" y="22"/>
                    <a:pt x="87" y="0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5337;p83"/>
            <p:cNvSpPr/>
            <p:nvPr/>
          </p:nvSpPr>
          <p:spPr>
            <a:xfrm>
              <a:off x="4835185" y="1776596"/>
              <a:ext cx="15645" cy="20887"/>
            </a:xfrm>
            <a:custGeom>
              <a:avLst/>
              <a:gdLst/>
              <a:ahLst/>
              <a:cxnLst/>
              <a:rect l="l" t="t" r="r" b="b"/>
              <a:pathLst>
                <a:path w="391" h="522" extrusionOk="0">
                  <a:moveTo>
                    <a:pt x="66" y="1"/>
                  </a:moveTo>
                  <a:cubicBezTo>
                    <a:pt x="44" y="1"/>
                    <a:pt x="22" y="22"/>
                    <a:pt x="22" y="44"/>
                  </a:cubicBezTo>
                  <a:cubicBezTo>
                    <a:pt x="1" y="239"/>
                    <a:pt x="131" y="434"/>
                    <a:pt x="326" y="521"/>
                  </a:cubicBezTo>
                  <a:cubicBezTo>
                    <a:pt x="347" y="521"/>
                    <a:pt x="369" y="521"/>
                    <a:pt x="369" y="499"/>
                  </a:cubicBezTo>
                  <a:cubicBezTo>
                    <a:pt x="391" y="478"/>
                    <a:pt x="369" y="456"/>
                    <a:pt x="347" y="456"/>
                  </a:cubicBezTo>
                  <a:cubicBezTo>
                    <a:pt x="66" y="283"/>
                    <a:pt x="109" y="44"/>
                    <a:pt x="109" y="44"/>
                  </a:cubicBezTo>
                  <a:cubicBezTo>
                    <a:pt x="109" y="22"/>
                    <a:pt x="87" y="1"/>
                    <a:pt x="6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5338;p83"/>
            <p:cNvSpPr/>
            <p:nvPr/>
          </p:nvSpPr>
          <p:spPr>
            <a:xfrm>
              <a:off x="5249802" y="1739306"/>
              <a:ext cx="13924" cy="22607"/>
            </a:xfrm>
            <a:custGeom>
              <a:avLst/>
              <a:gdLst/>
              <a:ahLst/>
              <a:cxnLst/>
              <a:rect l="l" t="t" r="r" b="b"/>
              <a:pathLst>
                <a:path w="348" h="565" extrusionOk="0">
                  <a:moveTo>
                    <a:pt x="239" y="1"/>
                  </a:moveTo>
                  <a:cubicBezTo>
                    <a:pt x="218" y="1"/>
                    <a:pt x="218" y="22"/>
                    <a:pt x="218" y="44"/>
                  </a:cubicBezTo>
                  <a:cubicBezTo>
                    <a:pt x="261" y="217"/>
                    <a:pt x="174" y="391"/>
                    <a:pt x="23" y="478"/>
                  </a:cubicBezTo>
                  <a:cubicBezTo>
                    <a:pt x="1" y="478"/>
                    <a:pt x="1" y="499"/>
                    <a:pt x="1" y="521"/>
                  </a:cubicBezTo>
                  <a:cubicBezTo>
                    <a:pt x="23" y="543"/>
                    <a:pt x="23" y="543"/>
                    <a:pt x="44" y="564"/>
                  </a:cubicBezTo>
                  <a:lnTo>
                    <a:pt x="66" y="564"/>
                  </a:lnTo>
                  <a:cubicBezTo>
                    <a:pt x="239" y="456"/>
                    <a:pt x="348" y="239"/>
                    <a:pt x="304" y="44"/>
                  </a:cubicBezTo>
                  <a:cubicBezTo>
                    <a:pt x="283" y="22"/>
                    <a:pt x="261" y="1"/>
                    <a:pt x="2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5339;p83"/>
            <p:cNvSpPr/>
            <p:nvPr/>
          </p:nvSpPr>
          <p:spPr>
            <a:xfrm>
              <a:off x="5245481" y="1715900"/>
              <a:ext cx="13924" cy="21727"/>
            </a:xfrm>
            <a:custGeom>
              <a:avLst/>
              <a:gdLst/>
              <a:ahLst/>
              <a:cxnLst/>
              <a:rect l="l" t="t" r="r" b="b"/>
              <a:pathLst>
                <a:path w="348" h="543" extrusionOk="0">
                  <a:moveTo>
                    <a:pt x="261" y="0"/>
                  </a:moveTo>
                  <a:cubicBezTo>
                    <a:pt x="217" y="0"/>
                    <a:pt x="217" y="22"/>
                    <a:pt x="217" y="44"/>
                  </a:cubicBezTo>
                  <a:cubicBezTo>
                    <a:pt x="261" y="217"/>
                    <a:pt x="174" y="390"/>
                    <a:pt x="22" y="477"/>
                  </a:cubicBezTo>
                  <a:cubicBezTo>
                    <a:pt x="0" y="477"/>
                    <a:pt x="0" y="499"/>
                    <a:pt x="0" y="521"/>
                  </a:cubicBezTo>
                  <a:cubicBezTo>
                    <a:pt x="22" y="542"/>
                    <a:pt x="22" y="542"/>
                    <a:pt x="44" y="542"/>
                  </a:cubicBezTo>
                  <a:lnTo>
                    <a:pt x="66" y="542"/>
                  </a:lnTo>
                  <a:cubicBezTo>
                    <a:pt x="239" y="455"/>
                    <a:pt x="347" y="239"/>
                    <a:pt x="304" y="44"/>
                  </a:cubicBezTo>
                  <a:cubicBezTo>
                    <a:pt x="282" y="22"/>
                    <a:pt x="282" y="0"/>
                    <a:pt x="26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5340;p83"/>
            <p:cNvSpPr/>
            <p:nvPr/>
          </p:nvSpPr>
          <p:spPr>
            <a:xfrm>
              <a:off x="5268886" y="1707217"/>
              <a:ext cx="7842" cy="23447"/>
            </a:xfrm>
            <a:custGeom>
              <a:avLst/>
              <a:gdLst/>
              <a:ahLst/>
              <a:cxnLst/>
              <a:rect l="l" t="t" r="r" b="b"/>
              <a:pathLst>
                <a:path w="196" h="586" extrusionOk="0">
                  <a:moveTo>
                    <a:pt x="23" y="0"/>
                  </a:moveTo>
                  <a:cubicBezTo>
                    <a:pt x="1" y="22"/>
                    <a:pt x="1" y="44"/>
                    <a:pt x="1" y="65"/>
                  </a:cubicBezTo>
                  <a:cubicBezTo>
                    <a:pt x="109" y="196"/>
                    <a:pt x="109" y="391"/>
                    <a:pt x="1" y="542"/>
                  </a:cubicBezTo>
                  <a:cubicBezTo>
                    <a:pt x="1" y="542"/>
                    <a:pt x="1" y="564"/>
                    <a:pt x="1" y="586"/>
                  </a:cubicBezTo>
                  <a:lnTo>
                    <a:pt x="88" y="586"/>
                  </a:lnTo>
                  <a:cubicBezTo>
                    <a:pt x="196" y="412"/>
                    <a:pt x="196" y="196"/>
                    <a:pt x="88" y="22"/>
                  </a:cubicBezTo>
                  <a:cubicBezTo>
                    <a:pt x="66" y="0"/>
                    <a:pt x="44" y="0"/>
                    <a:pt x="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5341;p83"/>
            <p:cNvSpPr/>
            <p:nvPr/>
          </p:nvSpPr>
          <p:spPr>
            <a:xfrm>
              <a:off x="5249802" y="1682290"/>
              <a:ext cx="12204" cy="22367"/>
            </a:xfrm>
            <a:custGeom>
              <a:avLst/>
              <a:gdLst/>
              <a:ahLst/>
              <a:cxnLst/>
              <a:rect l="l" t="t" r="r" b="b"/>
              <a:pathLst>
                <a:path w="305" h="559" extrusionOk="0">
                  <a:moveTo>
                    <a:pt x="33" y="0"/>
                  </a:moveTo>
                  <a:cubicBezTo>
                    <a:pt x="23" y="0"/>
                    <a:pt x="12" y="5"/>
                    <a:pt x="1" y="16"/>
                  </a:cubicBezTo>
                  <a:cubicBezTo>
                    <a:pt x="1" y="16"/>
                    <a:pt x="1" y="60"/>
                    <a:pt x="1" y="60"/>
                  </a:cubicBezTo>
                  <a:cubicBezTo>
                    <a:pt x="153" y="168"/>
                    <a:pt x="196" y="342"/>
                    <a:pt x="153" y="515"/>
                  </a:cubicBezTo>
                  <a:cubicBezTo>
                    <a:pt x="131" y="537"/>
                    <a:pt x="153" y="558"/>
                    <a:pt x="174" y="558"/>
                  </a:cubicBezTo>
                  <a:lnTo>
                    <a:pt x="218" y="558"/>
                  </a:lnTo>
                  <a:cubicBezTo>
                    <a:pt x="304" y="363"/>
                    <a:pt x="239" y="125"/>
                    <a:pt x="66" y="16"/>
                  </a:cubicBezTo>
                  <a:cubicBezTo>
                    <a:pt x="55" y="5"/>
                    <a:pt x="44" y="0"/>
                    <a:pt x="3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5342;p83"/>
            <p:cNvSpPr/>
            <p:nvPr/>
          </p:nvSpPr>
          <p:spPr>
            <a:xfrm>
              <a:off x="5235919" y="1693533"/>
              <a:ext cx="12204" cy="22407"/>
            </a:xfrm>
            <a:custGeom>
              <a:avLst/>
              <a:gdLst/>
              <a:ahLst/>
              <a:cxnLst/>
              <a:rect l="l" t="t" r="r" b="b"/>
              <a:pathLst>
                <a:path w="305" h="560" extrusionOk="0">
                  <a:moveTo>
                    <a:pt x="34" y="1"/>
                  </a:moveTo>
                  <a:cubicBezTo>
                    <a:pt x="23" y="1"/>
                    <a:pt x="12" y="6"/>
                    <a:pt x="1" y="17"/>
                  </a:cubicBezTo>
                  <a:cubicBezTo>
                    <a:pt x="1" y="17"/>
                    <a:pt x="1" y="39"/>
                    <a:pt x="1" y="61"/>
                  </a:cubicBezTo>
                  <a:cubicBezTo>
                    <a:pt x="153" y="169"/>
                    <a:pt x="218" y="342"/>
                    <a:pt x="153" y="516"/>
                  </a:cubicBezTo>
                  <a:cubicBezTo>
                    <a:pt x="131" y="538"/>
                    <a:pt x="153" y="559"/>
                    <a:pt x="174" y="559"/>
                  </a:cubicBezTo>
                  <a:lnTo>
                    <a:pt x="218" y="559"/>
                  </a:lnTo>
                  <a:cubicBezTo>
                    <a:pt x="305" y="342"/>
                    <a:pt x="239" y="126"/>
                    <a:pt x="66" y="17"/>
                  </a:cubicBezTo>
                  <a:cubicBezTo>
                    <a:pt x="55" y="6"/>
                    <a:pt x="44" y="1"/>
                    <a:pt x="3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5343;p83"/>
            <p:cNvSpPr/>
            <p:nvPr/>
          </p:nvSpPr>
          <p:spPr>
            <a:xfrm>
              <a:off x="5312497" y="1856258"/>
              <a:ext cx="12844" cy="22767"/>
            </a:xfrm>
            <a:custGeom>
              <a:avLst/>
              <a:gdLst/>
              <a:ahLst/>
              <a:cxnLst/>
              <a:rect l="l" t="t" r="r" b="b"/>
              <a:pathLst>
                <a:path w="321" h="569" extrusionOk="0">
                  <a:moveTo>
                    <a:pt x="84" y="0"/>
                  </a:moveTo>
                  <a:cubicBezTo>
                    <a:pt x="44" y="0"/>
                    <a:pt x="1" y="51"/>
                    <a:pt x="38" y="69"/>
                  </a:cubicBezTo>
                  <a:cubicBezTo>
                    <a:pt x="168" y="156"/>
                    <a:pt x="233" y="351"/>
                    <a:pt x="168" y="503"/>
                  </a:cubicBezTo>
                  <a:cubicBezTo>
                    <a:pt x="168" y="525"/>
                    <a:pt x="168" y="546"/>
                    <a:pt x="190" y="568"/>
                  </a:cubicBezTo>
                  <a:lnTo>
                    <a:pt x="212" y="568"/>
                  </a:lnTo>
                  <a:cubicBezTo>
                    <a:pt x="233" y="568"/>
                    <a:pt x="233" y="568"/>
                    <a:pt x="255" y="546"/>
                  </a:cubicBezTo>
                  <a:cubicBezTo>
                    <a:pt x="320" y="351"/>
                    <a:pt x="255" y="135"/>
                    <a:pt x="103" y="4"/>
                  </a:cubicBezTo>
                  <a:cubicBezTo>
                    <a:pt x="97" y="1"/>
                    <a:pt x="91" y="0"/>
                    <a:pt x="84" y="0"/>
                  </a:cubicBezTo>
                  <a:close/>
                </a:path>
              </a:pathLst>
            </a:custGeom>
            <a:solidFill>
              <a:srgbClr val="261B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5344;p83"/>
            <p:cNvSpPr/>
            <p:nvPr/>
          </p:nvSpPr>
          <p:spPr>
            <a:xfrm>
              <a:off x="5292492" y="1874383"/>
              <a:ext cx="12884" cy="22847"/>
            </a:xfrm>
            <a:custGeom>
              <a:avLst/>
              <a:gdLst/>
              <a:ahLst/>
              <a:cxnLst/>
              <a:rect l="l" t="t" r="r" b="b"/>
              <a:pathLst>
                <a:path w="322" h="571" extrusionOk="0">
                  <a:moveTo>
                    <a:pt x="59" y="1"/>
                  </a:moveTo>
                  <a:cubicBezTo>
                    <a:pt x="26" y="1"/>
                    <a:pt x="0" y="36"/>
                    <a:pt x="18" y="72"/>
                  </a:cubicBezTo>
                  <a:cubicBezTo>
                    <a:pt x="170" y="158"/>
                    <a:pt x="213" y="354"/>
                    <a:pt x="170" y="505"/>
                  </a:cubicBezTo>
                  <a:cubicBezTo>
                    <a:pt x="148" y="527"/>
                    <a:pt x="170" y="549"/>
                    <a:pt x="191" y="570"/>
                  </a:cubicBezTo>
                  <a:cubicBezTo>
                    <a:pt x="213" y="570"/>
                    <a:pt x="235" y="549"/>
                    <a:pt x="235" y="549"/>
                  </a:cubicBezTo>
                  <a:cubicBezTo>
                    <a:pt x="321" y="354"/>
                    <a:pt x="256" y="137"/>
                    <a:pt x="83" y="7"/>
                  </a:cubicBezTo>
                  <a:cubicBezTo>
                    <a:pt x="75" y="3"/>
                    <a:pt x="67" y="1"/>
                    <a:pt x="59" y="1"/>
                  </a:cubicBezTo>
                  <a:close/>
                </a:path>
              </a:pathLst>
            </a:custGeom>
            <a:solidFill>
              <a:srgbClr val="261B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5345;p83"/>
            <p:cNvSpPr/>
            <p:nvPr/>
          </p:nvSpPr>
          <p:spPr>
            <a:xfrm>
              <a:off x="5316618" y="1891347"/>
              <a:ext cx="12164" cy="22367"/>
            </a:xfrm>
            <a:custGeom>
              <a:avLst/>
              <a:gdLst/>
              <a:ahLst/>
              <a:cxnLst/>
              <a:rect l="l" t="t" r="r" b="b"/>
              <a:pathLst>
                <a:path w="304" h="559" extrusionOk="0">
                  <a:moveTo>
                    <a:pt x="54" y="0"/>
                  </a:moveTo>
                  <a:cubicBezTo>
                    <a:pt x="44" y="0"/>
                    <a:pt x="33" y="5"/>
                    <a:pt x="22" y="16"/>
                  </a:cubicBezTo>
                  <a:cubicBezTo>
                    <a:pt x="0" y="16"/>
                    <a:pt x="0" y="38"/>
                    <a:pt x="22" y="60"/>
                  </a:cubicBezTo>
                  <a:cubicBezTo>
                    <a:pt x="152" y="168"/>
                    <a:pt x="217" y="342"/>
                    <a:pt x="174" y="515"/>
                  </a:cubicBezTo>
                  <a:cubicBezTo>
                    <a:pt x="152" y="537"/>
                    <a:pt x="152" y="558"/>
                    <a:pt x="174" y="558"/>
                  </a:cubicBezTo>
                  <a:lnTo>
                    <a:pt x="239" y="558"/>
                  </a:lnTo>
                  <a:cubicBezTo>
                    <a:pt x="304" y="342"/>
                    <a:pt x="239" y="125"/>
                    <a:pt x="87" y="16"/>
                  </a:cubicBezTo>
                  <a:cubicBezTo>
                    <a:pt x="76" y="5"/>
                    <a:pt x="65" y="0"/>
                    <a:pt x="54" y="0"/>
                  </a:cubicBezTo>
                  <a:close/>
                </a:path>
              </a:pathLst>
            </a:custGeom>
            <a:solidFill>
              <a:srgbClr val="261B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5346;p83"/>
            <p:cNvSpPr/>
            <p:nvPr/>
          </p:nvSpPr>
          <p:spPr>
            <a:xfrm>
              <a:off x="5317458" y="1929798"/>
              <a:ext cx="11324" cy="23807"/>
            </a:xfrm>
            <a:custGeom>
              <a:avLst/>
              <a:gdLst/>
              <a:ahLst/>
              <a:cxnLst/>
              <a:rect l="l" t="t" r="r" b="b"/>
              <a:pathLst>
                <a:path w="283" h="595" extrusionOk="0">
                  <a:moveTo>
                    <a:pt x="150" y="0"/>
                  </a:moveTo>
                  <a:cubicBezTo>
                    <a:pt x="144" y="0"/>
                    <a:pt x="137" y="3"/>
                    <a:pt x="131" y="9"/>
                  </a:cubicBezTo>
                  <a:cubicBezTo>
                    <a:pt x="109" y="9"/>
                    <a:pt x="109" y="31"/>
                    <a:pt x="109" y="53"/>
                  </a:cubicBezTo>
                  <a:cubicBezTo>
                    <a:pt x="196" y="204"/>
                    <a:pt x="153" y="400"/>
                    <a:pt x="23" y="508"/>
                  </a:cubicBezTo>
                  <a:cubicBezTo>
                    <a:pt x="1" y="530"/>
                    <a:pt x="1" y="595"/>
                    <a:pt x="44" y="595"/>
                  </a:cubicBezTo>
                  <a:cubicBezTo>
                    <a:pt x="66" y="573"/>
                    <a:pt x="66" y="573"/>
                    <a:pt x="66" y="573"/>
                  </a:cubicBezTo>
                  <a:cubicBezTo>
                    <a:pt x="218" y="443"/>
                    <a:pt x="283" y="226"/>
                    <a:pt x="196" y="31"/>
                  </a:cubicBezTo>
                  <a:cubicBezTo>
                    <a:pt x="181" y="16"/>
                    <a:pt x="165" y="0"/>
                    <a:pt x="150" y="0"/>
                  </a:cubicBezTo>
                  <a:close/>
                </a:path>
              </a:pathLst>
            </a:custGeom>
            <a:solidFill>
              <a:srgbClr val="261B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5347;p83"/>
            <p:cNvSpPr/>
            <p:nvPr/>
          </p:nvSpPr>
          <p:spPr>
            <a:xfrm>
              <a:off x="5310536" y="1961006"/>
              <a:ext cx="10443" cy="23847"/>
            </a:xfrm>
            <a:custGeom>
              <a:avLst/>
              <a:gdLst/>
              <a:ahLst/>
              <a:cxnLst/>
              <a:rect l="l" t="t" r="r" b="b"/>
              <a:pathLst>
                <a:path w="261" h="596" extrusionOk="0">
                  <a:moveTo>
                    <a:pt x="149" y="1"/>
                  </a:moveTo>
                  <a:cubicBezTo>
                    <a:pt x="143" y="1"/>
                    <a:pt x="137" y="3"/>
                    <a:pt x="131" y="10"/>
                  </a:cubicBezTo>
                  <a:cubicBezTo>
                    <a:pt x="109" y="10"/>
                    <a:pt x="87" y="31"/>
                    <a:pt x="109" y="53"/>
                  </a:cubicBezTo>
                  <a:cubicBezTo>
                    <a:pt x="174" y="205"/>
                    <a:pt x="131" y="400"/>
                    <a:pt x="22" y="508"/>
                  </a:cubicBezTo>
                  <a:cubicBezTo>
                    <a:pt x="1" y="530"/>
                    <a:pt x="1" y="552"/>
                    <a:pt x="22" y="573"/>
                  </a:cubicBezTo>
                  <a:cubicBezTo>
                    <a:pt x="22" y="573"/>
                    <a:pt x="22" y="595"/>
                    <a:pt x="44" y="595"/>
                  </a:cubicBezTo>
                  <a:cubicBezTo>
                    <a:pt x="44" y="573"/>
                    <a:pt x="44" y="573"/>
                    <a:pt x="66" y="573"/>
                  </a:cubicBezTo>
                  <a:cubicBezTo>
                    <a:pt x="217" y="443"/>
                    <a:pt x="261" y="227"/>
                    <a:pt x="174" y="31"/>
                  </a:cubicBezTo>
                  <a:cubicBezTo>
                    <a:pt x="174" y="16"/>
                    <a:pt x="163" y="1"/>
                    <a:pt x="149" y="1"/>
                  </a:cubicBezTo>
                  <a:close/>
                </a:path>
              </a:pathLst>
            </a:custGeom>
            <a:solidFill>
              <a:srgbClr val="261B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5348;p83"/>
            <p:cNvSpPr/>
            <p:nvPr/>
          </p:nvSpPr>
          <p:spPr>
            <a:xfrm>
              <a:off x="5296653" y="1946642"/>
              <a:ext cx="10443" cy="23447"/>
            </a:xfrm>
            <a:custGeom>
              <a:avLst/>
              <a:gdLst/>
              <a:ahLst/>
              <a:cxnLst/>
              <a:rect l="l" t="t" r="r" b="b"/>
              <a:pathLst>
                <a:path w="261" h="586" extrusionOk="0">
                  <a:moveTo>
                    <a:pt x="131" y="0"/>
                  </a:moveTo>
                  <a:cubicBezTo>
                    <a:pt x="109" y="0"/>
                    <a:pt x="109" y="44"/>
                    <a:pt x="109" y="65"/>
                  </a:cubicBezTo>
                  <a:cubicBezTo>
                    <a:pt x="174" y="217"/>
                    <a:pt x="152" y="390"/>
                    <a:pt x="22" y="521"/>
                  </a:cubicBezTo>
                  <a:cubicBezTo>
                    <a:pt x="1" y="521"/>
                    <a:pt x="1" y="542"/>
                    <a:pt x="22" y="564"/>
                  </a:cubicBezTo>
                  <a:cubicBezTo>
                    <a:pt x="22" y="586"/>
                    <a:pt x="44" y="586"/>
                    <a:pt x="66" y="586"/>
                  </a:cubicBezTo>
                  <a:cubicBezTo>
                    <a:pt x="66" y="586"/>
                    <a:pt x="66" y="586"/>
                    <a:pt x="66" y="564"/>
                  </a:cubicBezTo>
                  <a:cubicBezTo>
                    <a:pt x="217" y="434"/>
                    <a:pt x="261" y="217"/>
                    <a:pt x="174" y="22"/>
                  </a:cubicBezTo>
                  <a:cubicBezTo>
                    <a:pt x="174" y="0"/>
                    <a:pt x="152" y="0"/>
                    <a:pt x="131" y="0"/>
                  </a:cubicBezTo>
                  <a:close/>
                </a:path>
              </a:pathLst>
            </a:custGeom>
            <a:solidFill>
              <a:srgbClr val="261B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5349;p83"/>
            <p:cNvSpPr/>
            <p:nvPr/>
          </p:nvSpPr>
          <p:spPr>
            <a:xfrm>
              <a:off x="5295933" y="1847495"/>
              <a:ext cx="12924" cy="22847"/>
            </a:xfrm>
            <a:custGeom>
              <a:avLst/>
              <a:gdLst/>
              <a:ahLst/>
              <a:cxnLst/>
              <a:rect l="l" t="t" r="r" b="b"/>
              <a:pathLst>
                <a:path w="323" h="571" extrusionOk="0">
                  <a:moveTo>
                    <a:pt x="60" y="1"/>
                  </a:moveTo>
                  <a:cubicBezTo>
                    <a:pt x="27" y="1"/>
                    <a:pt x="1" y="36"/>
                    <a:pt x="19" y="72"/>
                  </a:cubicBezTo>
                  <a:cubicBezTo>
                    <a:pt x="170" y="158"/>
                    <a:pt x="214" y="332"/>
                    <a:pt x="170" y="505"/>
                  </a:cubicBezTo>
                  <a:cubicBezTo>
                    <a:pt x="149" y="527"/>
                    <a:pt x="170" y="549"/>
                    <a:pt x="192" y="570"/>
                  </a:cubicBezTo>
                  <a:lnTo>
                    <a:pt x="214" y="570"/>
                  </a:lnTo>
                  <a:cubicBezTo>
                    <a:pt x="214" y="570"/>
                    <a:pt x="235" y="549"/>
                    <a:pt x="235" y="549"/>
                  </a:cubicBezTo>
                  <a:cubicBezTo>
                    <a:pt x="322" y="354"/>
                    <a:pt x="257" y="137"/>
                    <a:pt x="84" y="7"/>
                  </a:cubicBezTo>
                  <a:cubicBezTo>
                    <a:pt x="76" y="3"/>
                    <a:pt x="68" y="1"/>
                    <a:pt x="60" y="1"/>
                  </a:cubicBezTo>
                  <a:close/>
                </a:path>
              </a:pathLst>
            </a:custGeom>
            <a:solidFill>
              <a:srgbClr val="261B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5350;p83"/>
            <p:cNvSpPr/>
            <p:nvPr/>
          </p:nvSpPr>
          <p:spPr>
            <a:xfrm>
              <a:off x="5309216" y="1824609"/>
              <a:ext cx="12644" cy="22287"/>
            </a:xfrm>
            <a:custGeom>
              <a:avLst/>
              <a:gdLst/>
              <a:ahLst/>
              <a:cxnLst/>
              <a:rect l="l" t="t" r="r" b="b"/>
              <a:pathLst>
                <a:path w="316" h="557" extrusionOk="0">
                  <a:moveTo>
                    <a:pt x="56" y="0"/>
                  </a:moveTo>
                  <a:cubicBezTo>
                    <a:pt x="30" y="0"/>
                    <a:pt x="1" y="42"/>
                    <a:pt x="34" y="58"/>
                  </a:cubicBezTo>
                  <a:cubicBezTo>
                    <a:pt x="164" y="167"/>
                    <a:pt x="229" y="340"/>
                    <a:pt x="164" y="514"/>
                  </a:cubicBezTo>
                  <a:cubicBezTo>
                    <a:pt x="164" y="535"/>
                    <a:pt x="164" y="557"/>
                    <a:pt x="185" y="557"/>
                  </a:cubicBezTo>
                  <a:lnTo>
                    <a:pt x="250" y="557"/>
                  </a:lnTo>
                  <a:cubicBezTo>
                    <a:pt x="315" y="340"/>
                    <a:pt x="250" y="123"/>
                    <a:pt x="77" y="15"/>
                  </a:cubicBezTo>
                  <a:cubicBezTo>
                    <a:pt x="72" y="4"/>
                    <a:pt x="64" y="0"/>
                    <a:pt x="56" y="0"/>
                  </a:cubicBezTo>
                  <a:close/>
                </a:path>
              </a:pathLst>
            </a:custGeom>
            <a:solidFill>
              <a:srgbClr val="261B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5351;p83"/>
            <p:cNvSpPr/>
            <p:nvPr/>
          </p:nvSpPr>
          <p:spPr>
            <a:xfrm>
              <a:off x="5289731" y="1815847"/>
              <a:ext cx="12164" cy="23247"/>
            </a:xfrm>
            <a:custGeom>
              <a:avLst/>
              <a:gdLst/>
              <a:ahLst/>
              <a:cxnLst/>
              <a:rect l="l" t="t" r="r" b="b"/>
              <a:pathLst>
                <a:path w="304" h="581" extrusionOk="0">
                  <a:moveTo>
                    <a:pt x="44" y="1"/>
                  </a:moveTo>
                  <a:cubicBezTo>
                    <a:pt x="33" y="1"/>
                    <a:pt x="22" y="6"/>
                    <a:pt x="22" y="17"/>
                  </a:cubicBezTo>
                  <a:cubicBezTo>
                    <a:pt x="0" y="39"/>
                    <a:pt x="0" y="60"/>
                    <a:pt x="22" y="82"/>
                  </a:cubicBezTo>
                  <a:cubicBezTo>
                    <a:pt x="152" y="169"/>
                    <a:pt x="217" y="342"/>
                    <a:pt x="152" y="516"/>
                  </a:cubicBezTo>
                  <a:cubicBezTo>
                    <a:pt x="152" y="537"/>
                    <a:pt x="152" y="559"/>
                    <a:pt x="174" y="581"/>
                  </a:cubicBezTo>
                  <a:lnTo>
                    <a:pt x="195" y="581"/>
                  </a:lnTo>
                  <a:cubicBezTo>
                    <a:pt x="217" y="581"/>
                    <a:pt x="217" y="559"/>
                    <a:pt x="239" y="559"/>
                  </a:cubicBezTo>
                  <a:cubicBezTo>
                    <a:pt x="304" y="364"/>
                    <a:pt x="239" y="147"/>
                    <a:pt x="65" y="17"/>
                  </a:cubicBezTo>
                  <a:cubicBezTo>
                    <a:pt x="65" y="6"/>
                    <a:pt x="54" y="1"/>
                    <a:pt x="44" y="1"/>
                  </a:cubicBezTo>
                  <a:close/>
                </a:path>
              </a:pathLst>
            </a:custGeom>
            <a:solidFill>
              <a:srgbClr val="261B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5352;p83"/>
            <p:cNvSpPr/>
            <p:nvPr/>
          </p:nvSpPr>
          <p:spPr>
            <a:xfrm>
              <a:off x="5298733" y="1792600"/>
              <a:ext cx="13564" cy="23087"/>
            </a:xfrm>
            <a:custGeom>
              <a:avLst/>
              <a:gdLst/>
              <a:ahLst/>
              <a:cxnLst/>
              <a:rect l="l" t="t" r="r" b="b"/>
              <a:pathLst>
                <a:path w="339" h="577" extrusionOk="0">
                  <a:moveTo>
                    <a:pt x="82" y="1"/>
                  </a:moveTo>
                  <a:cubicBezTo>
                    <a:pt x="50" y="1"/>
                    <a:pt x="0" y="60"/>
                    <a:pt x="35" y="78"/>
                  </a:cubicBezTo>
                  <a:cubicBezTo>
                    <a:pt x="187" y="186"/>
                    <a:pt x="230" y="360"/>
                    <a:pt x="187" y="533"/>
                  </a:cubicBezTo>
                  <a:cubicBezTo>
                    <a:pt x="165" y="533"/>
                    <a:pt x="187" y="576"/>
                    <a:pt x="209" y="576"/>
                  </a:cubicBezTo>
                  <a:lnTo>
                    <a:pt x="230" y="576"/>
                  </a:lnTo>
                  <a:cubicBezTo>
                    <a:pt x="230" y="576"/>
                    <a:pt x="252" y="576"/>
                    <a:pt x="252" y="555"/>
                  </a:cubicBezTo>
                  <a:cubicBezTo>
                    <a:pt x="339" y="360"/>
                    <a:pt x="274" y="143"/>
                    <a:pt x="100" y="13"/>
                  </a:cubicBezTo>
                  <a:cubicBezTo>
                    <a:pt x="96" y="4"/>
                    <a:pt x="89" y="1"/>
                    <a:pt x="82" y="1"/>
                  </a:cubicBezTo>
                  <a:close/>
                </a:path>
              </a:pathLst>
            </a:custGeom>
            <a:solidFill>
              <a:srgbClr val="261B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5353;p83"/>
            <p:cNvSpPr/>
            <p:nvPr/>
          </p:nvSpPr>
          <p:spPr>
            <a:xfrm>
              <a:off x="4816100" y="1905151"/>
              <a:ext cx="10443" cy="23287"/>
            </a:xfrm>
            <a:custGeom>
              <a:avLst/>
              <a:gdLst/>
              <a:ahLst/>
              <a:cxnLst/>
              <a:rect l="l" t="t" r="r" b="b"/>
              <a:pathLst>
                <a:path w="261" h="582" extrusionOk="0">
                  <a:moveTo>
                    <a:pt x="136" y="0"/>
                  </a:moveTo>
                  <a:cubicBezTo>
                    <a:pt x="125" y="0"/>
                    <a:pt x="115" y="6"/>
                    <a:pt x="109" y="18"/>
                  </a:cubicBezTo>
                  <a:cubicBezTo>
                    <a:pt x="1" y="192"/>
                    <a:pt x="44" y="430"/>
                    <a:pt x="174" y="560"/>
                  </a:cubicBezTo>
                  <a:cubicBezTo>
                    <a:pt x="196" y="582"/>
                    <a:pt x="196" y="582"/>
                    <a:pt x="217" y="582"/>
                  </a:cubicBezTo>
                  <a:lnTo>
                    <a:pt x="239" y="582"/>
                  </a:lnTo>
                  <a:cubicBezTo>
                    <a:pt x="261" y="582"/>
                    <a:pt x="261" y="539"/>
                    <a:pt x="239" y="539"/>
                  </a:cubicBezTo>
                  <a:cubicBezTo>
                    <a:pt x="131" y="408"/>
                    <a:pt x="87" y="213"/>
                    <a:pt x="174" y="62"/>
                  </a:cubicBezTo>
                  <a:cubicBezTo>
                    <a:pt x="189" y="31"/>
                    <a:pt x="161" y="0"/>
                    <a:pt x="136" y="0"/>
                  </a:cubicBezTo>
                  <a:close/>
                </a:path>
              </a:pathLst>
            </a:custGeom>
            <a:solidFill>
              <a:srgbClr val="261B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5354;p83"/>
            <p:cNvSpPr/>
            <p:nvPr/>
          </p:nvSpPr>
          <p:spPr>
            <a:xfrm>
              <a:off x="4839506" y="1891347"/>
              <a:ext cx="9603" cy="23247"/>
            </a:xfrm>
            <a:custGeom>
              <a:avLst/>
              <a:gdLst/>
              <a:ahLst/>
              <a:cxnLst/>
              <a:rect l="l" t="t" r="r" b="b"/>
              <a:pathLst>
                <a:path w="240" h="581" extrusionOk="0">
                  <a:moveTo>
                    <a:pt x="120" y="0"/>
                  </a:moveTo>
                  <a:cubicBezTo>
                    <a:pt x="109" y="0"/>
                    <a:pt x="99" y="5"/>
                    <a:pt x="88" y="16"/>
                  </a:cubicBezTo>
                  <a:cubicBezTo>
                    <a:pt x="1" y="190"/>
                    <a:pt x="23" y="407"/>
                    <a:pt x="174" y="558"/>
                  </a:cubicBezTo>
                  <a:lnTo>
                    <a:pt x="196" y="558"/>
                  </a:lnTo>
                  <a:cubicBezTo>
                    <a:pt x="196" y="558"/>
                    <a:pt x="218" y="580"/>
                    <a:pt x="218" y="580"/>
                  </a:cubicBezTo>
                  <a:cubicBezTo>
                    <a:pt x="239" y="558"/>
                    <a:pt x="239" y="537"/>
                    <a:pt x="218" y="515"/>
                  </a:cubicBezTo>
                  <a:cubicBezTo>
                    <a:pt x="88" y="407"/>
                    <a:pt x="66" y="211"/>
                    <a:pt x="153" y="60"/>
                  </a:cubicBezTo>
                  <a:cubicBezTo>
                    <a:pt x="153" y="38"/>
                    <a:pt x="153" y="16"/>
                    <a:pt x="153" y="16"/>
                  </a:cubicBezTo>
                  <a:cubicBezTo>
                    <a:pt x="142" y="5"/>
                    <a:pt x="131" y="0"/>
                    <a:pt x="120" y="0"/>
                  </a:cubicBezTo>
                  <a:close/>
                </a:path>
              </a:pathLst>
            </a:custGeom>
            <a:solidFill>
              <a:srgbClr val="261B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5355;p83"/>
            <p:cNvSpPr/>
            <p:nvPr/>
          </p:nvSpPr>
          <p:spPr>
            <a:xfrm>
              <a:off x="4823062" y="1870302"/>
              <a:ext cx="10443" cy="23447"/>
            </a:xfrm>
            <a:custGeom>
              <a:avLst/>
              <a:gdLst/>
              <a:ahLst/>
              <a:cxnLst/>
              <a:rect l="l" t="t" r="r" b="b"/>
              <a:pathLst>
                <a:path w="261" h="586" extrusionOk="0">
                  <a:moveTo>
                    <a:pt x="108" y="0"/>
                  </a:moveTo>
                  <a:cubicBezTo>
                    <a:pt x="0" y="195"/>
                    <a:pt x="43" y="412"/>
                    <a:pt x="173" y="564"/>
                  </a:cubicBezTo>
                  <a:lnTo>
                    <a:pt x="217" y="564"/>
                  </a:lnTo>
                  <a:cubicBezTo>
                    <a:pt x="217" y="564"/>
                    <a:pt x="217" y="586"/>
                    <a:pt x="239" y="586"/>
                  </a:cubicBezTo>
                  <a:cubicBezTo>
                    <a:pt x="260" y="564"/>
                    <a:pt x="260" y="542"/>
                    <a:pt x="239" y="521"/>
                  </a:cubicBezTo>
                  <a:cubicBezTo>
                    <a:pt x="108" y="412"/>
                    <a:pt x="87" y="217"/>
                    <a:pt x="152" y="65"/>
                  </a:cubicBezTo>
                  <a:cubicBezTo>
                    <a:pt x="173" y="44"/>
                    <a:pt x="173" y="22"/>
                    <a:pt x="152" y="0"/>
                  </a:cubicBezTo>
                  <a:close/>
                </a:path>
              </a:pathLst>
            </a:custGeom>
            <a:solidFill>
              <a:srgbClr val="261B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5356;p83"/>
            <p:cNvSpPr/>
            <p:nvPr/>
          </p:nvSpPr>
          <p:spPr>
            <a:xfrm>
              <a:off x="4832584" y="1916434"/>
              <a:ext cx="9603" cy="23287"/>
            </a:xfrm>
            <a:custGeom>
              <a:avLst/>
              <a:gdLst/>
              <a:ahLst/>
              <a:cxnLst/>
              <a:rect l="l" t="t" r="r" b="b"/>
              <a:pathLst>
                <a:path w="240" h="582" extrusionOk="0">
                  <a:moveTo>
                    <a:pt x="114" y="0"/>
                  </a:moveTo>
                  <a:cubicBezTo>
                    <a:pt x="104" y="0"/>
                    <a:pt x="94" y="5"/>
                    <a:pt x="87" y="18"/>
                  </a:cubicBezTo>
                  <a:cubicBezTo>
                    <a:pt x="1" y="192"/>
                    <a:pt x="22" y="408"/>
                    <a:pt x="174" y="560"/>
                  </a:cubicBezTo>
                  <a:cubicBezTo>
                    <a:pt x="174" y="560"/>
                    <a:pt x="174" y="582"/>
                    <a:pt x="196" y="582"/>
                  </a:cubicBezTo>
                  <a:lnTo>
                    <a:pt x="217" y="582"/>
                  </a:lnTo>
                  <a:cubicBezTo>
                    <a:pt x="239" y="560"/>
                    <a:pt x="239" y="538"/>
                    <a:pt x="217" y="517"/>
                  </a:cubicBezTo>
                  <a:cubicBezTo>
                    <a:pt x="109" y="408"/>
                    <a:pt x="66" y="213"/>
                    <a:pt x="152" y="61"/>
                  </a:cubicBezTo>
                  <a:cubicBezTo>
                    <a:pt x="168" y="31"/>
                    <a:pt x="140" y="0"/>
                    <a:pt x="114" y="0"/>
                  </a:cubicBezTo>
                  <a:close/>
                </a:path>
              </a:pathLst>
            </a:custGeom>
            <a:solidFill>
              <a:srgbClr val="261B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5357;p83"/>
            <p:cNvSpPr/>
            <p:nvPr/>
          </p:nvSpPr>
          <p:spPr>
            <a:xfrm>
              <a:off x="4815220" y="1937080"/>
              <a:ext cx="9603" cy="23487"/>
            </a:xfrm>
            <a:custGeom>
              <a:avLst/>
              <a:gdLst/>
              <a:ahLst/>
              <a:cxnLst/>
              <a:rect l="l" t="t" r="r" b="b"/>
              <a:pathLst>
                <a:path w="240" h="587" extrusionOk="0">
                  <a:moveTo>
                    <a:pt x="109" y="1"/>
                  </a:moveTo>
                  <a:cubicBezTo>
                    <a:pt x="1" y="196"/>
                    <a:pt x="23" y="413"/>
                    <a:pt x="174" y="564"/>
                  </a:cubicBezTo>
                  <a:cubicBezTo>
                    <a:pt x="196" y="586"/>
                    <a:pt x="196" y="586"/>
                    <a:pt x="218" y="586"/>
                  </a:cubicBezTo>
                  <a:lnTo>
                    <a:pt x="239" y="586"/>
                  </a:lnTo>
                  <a:cubicBezTo>
                    <a:pt x="239" y="564"/>
                    <a:pt x="239" y="543"/>
                    <a:pt x="239" y="521"/>
                  </a:cubicBezTo>
                  <a:cubicBezTo>
                    <a:pt x="109" y="413"/>
                    <a:pt x="66" y="218"/>
                    <a:pt x="153" y="66"/>
                  </a:cubicBezTo>
                  <a:cubicBezTo>
                    <a:pt x="174" y="44"/>
                    <a:pt x="174" y="22"/>
                    <a:pt x="153" y="1"/>
                  </a:cubicBezTo>
                  <a:close/>
                </a:path>
              </a:pathLst>
            </a:custGeom>
            <a:solidFill>
              <a:srgbClr val="261B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5358;p83"/>
            <p:cNvSpPr/>
            <p:nvPr/>
          </p:nvSpPr>
          <p:spPr>
            <a:xfrm>
              <a:off x="4834305" y="1948563"/>
              <a:ext cx="9603" cy="23247"/>
            </a:xfrm>
            <a:custGeom>
              <a:avLst/>
              <a:gdLst/>
              <a:ahLst/>
              <a:cxnLst/>
              <a:rect l="l" t="t" r="r" b="b"/>
              <a:pathLst>
                <a:path w="240" h="581" extrusionOk="0">
                  <a:moveTo>
                    <a:pt x="120" y="1"/>
                  </a:moveTo>
                  <a:cubicBezTo>
                    <a:pt x="109" y="1"/>
                    <a:pt x="98" y="6"/>
                    <a:pt x="88" y="17"/>
                  </a:cubicBezTo>
                  <a:cubicBezTo>
                    <a:pt x="1" y="191"/>
                    <a:pt x="23" y="407"/>
                    <a:pt x="174" y="559"/>
                  </a:cubicBezTo>
                  <a:cubicBezTo>
                    <a:pt x="174" y="581"/>
                    <a:pt x="196" y="581"/>
                    <a:pt x="196" y="581"/>
                  </a:cubicBezTo>
                  <a:lnTo>
                    <a:pt x="218" y="581"/>
                  </a:lnTo>
                  <a:cubicBezTo>
                    <a:pt x="239" y="581"/>
                    <a:pt x="239" y="559"/>
                    <a:pt x="218" y="538"/>
                  </a:cubicBezTo>
                  <a:cubicBezTo>
                    <a:pt x="88" y="407"/>
                    <a:pt x="66" y="234"/>
                    <a:pt x="153" y="82"/>
                  </a:cubicBezTo>
                  <a:cubicBezTo>
                    <a:pt x="153" y="61"/>
                    <a:pt x="153" y="39"/>
                    <a:pt x="153" y="17"/>
                  </a:cubicBezTo>
                  <a:cubicBezTo>
                    <a:pt x="142" y="6"/>
                    <a:pt x="131" y="1"/>
                    <a:pt x="120" y="1"/>
                  </a:cubicBezTo>
                  <a:close/>
                </a:path>
              </a:pathLst>
            </a:custGeom>
            <a:solidFill>
              <a:srgbClr val="261B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5359;p83"/>
            <p:cNvSpPr/>
            <p:nvPr/>
          </p:nvSpPr>
          <p:spPr>
            <a:xfrm>
              <a:off x="4821302" y="1969409"/>
              <a:ext cx="9603" cy="23247"/>
            </a:xfrm>
            <a:custGeom>
              <a:avLst/>
              <a:gdLst/>
              <a:ahLst/>
              <a:cxnLst/>
              <a:rect l="l" t="t" r="r" b="b"/>
              <a:pathLst>
                <a:path w="240" h="581" extrusionOk="0">
                  <a:moveTo>
                    <a:pt x="120" y="0"/>
                  </a:moveTo>
                  <a:cubicBezTo>
                    <a:pt x="109" y="0"/>
                    <a:pt x="98" y="6"/>
                    <a:pt x="87" y="17"/>
                  </a:cubicBezTo>
                  <a:cubicBezTo>
                    <a:pt x="1" y="190"/>
                    <a:pt x="22" y="429"/>
                    <a:pt x="174" y="580"/>
                  </a:cubicBezTo>
                  <a:lnTo>
                    <a:pt x="217" y="580"/>
                  </a:lnTo>
                  <a:cubicBezTo>
                    <a:pt x="239" y="580"/>
                    <a:pt x="239" y="559"/>
                    <a:pt x="217" y="537"/>
                  </a:cubicBezTo>
                  <a:cubicBezTo>
                    <a:pt x="109" y="407"/>
                    <a:pt x="66" y="233"/>
                    <a:pt x="152" y="82"/>
                  </a:cubicBezTo>
                  <a:cubicBezTo>
                    <a:pt x="174" y="60"/>
                    <a:pt x="174" y="38"/>
                    <a:pt x="152" y="17"/>
                  </a:cubicBezTo>
                  <a:cubicBezTo>
                    <a:pt x="142" y="6"/>
                    <a:pt x="131" y="0"/>
                    <a:pt x="120" y="0"/>
                  </a:cubicBezTo>
                  <a:close/>
                </a:path>
              </a:pathLst>
            </a:custGeom>
            <a:solidFill>
              <a:srgbClr val="261B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5360;p83"/>
            <p:cNvSpPr/>
            <p:nvPr/>
          </p:nvSpPr>
          <p:spPr>
            <a:xfrm>
              <a:off x="5284530" y="1898909"/>
              <a:ext cx="12164" cy="22607"/>
            </a:xfrm>
            <a:custGeom>
              <a:avLst/>
              <a:gdLst/>
              <a:ahLst/>
              <a:cxnLst/>
              <a:rect l="l" t="t" r="r" b="b"/>
              <a:pathLst>
                <a:path w="304" h="565" extrusionOk="0">
                  <a:moveTo>
                    <a:pt x="22" y="1"/>
                  </a:moveTo>
                  <a:cubicBezTo>
                    <a:pt x="0" y="22"/>
                    <a:pt x="0" y="44"/>
                    <a:pt x="22" y="66"/>
                  </a:cubicBezTo>
                  <a:cubicBezTo>
                    <a:pt x="260" y="304"/>
                    <a:pt x="152" y="521"/>
                    <a:pt x="152" y="521"/>
                  </a:cubicBezTo>
                  <a:cubicBezTo>
                    <a:pt x="152" y="521"/>
                    <a:pt x="152" y="564"/>
                    <a:pt x="174" y="564"/>
                  </a:cubicBezTo>
                  <a:lnTo>
                    <a:pt x="195" y="564"/>
                  </a:lnTo>
                  <a:cubicBezTo>
                    <a:pt x="195" y="564"/>
                    <a:pt x="217" y="564"/>
                    <a:pt x="239" y="543"/>
                  </a:cubicBezTo>
                  <a:cubicBezTo>
                    <a:pt x="304" y="348"/>
                    <a:pt x="239" y="131"/>
                    <a:pt x="65" y="1"/>
                  </a:cubicBezTo>
                  <a:close/>
                </a:path>
              </a:pathLst>
            </a:custGeom>
            <a:solidFill>
              <a:srgbClr val="261B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5361;p83"/>
            <p:cNvSpPr/>
            <p:nvPr/>
          </p:nvSpPr>
          <p:spPr>
            <a:xfrm>
              <a:off x="5304455" y="1914194"/>
              <a:ext cx="9603" cy="23807"/>
            </a:xfrm>
            <a:custGeom>
              <a:avLst/>
              <a:gdLst/>
              <a:ahLst/>
              <a:cxnLst/>
              <a:rect l="l" t="t" r="r" b="b"/>
              <a:pathLst>
                <a:path w="240" h="595" extrusionOk="0">
                  <a:moveTo>
                    <a:pt x="85" y="0"/>
                  </a:moveTo>
                  <a:cubicBezTo>
                    <a:pt x="79" y="0"/>
                    <a:pt x="72" y="3"/>
                    <a:pt x="66" y="9"/>
                  </a:cubicBezTo>
                  <a:cubicBezTo>
                    <a:pt x="44" y="9"/>
                    <a:pt x="44" y="31"/>
                    <a:pt x="44" y="52"/>
                  </a:cubicBezTo>
                  <a:cubicBezTo>
                    <a:pt x="153" y="204"/>
                    <a:pt x="131" y="399"/>
                    <a:pt x="22" y="529"/>
                  </a:cubicBezTo>
                  <a:cubicBezTo>
                    <a:pt x="1" y="551"/>
                    <a:pt x="1" y="573"/>
                    <a:pt x="22" y="594"/>
                  </a:cubicBezTo>
                  <a:lnTo>
                    <a:pt x="87" y="594"/>
                  </a:lnTo>
                  <a:cubicBezTo>
                    <a:pt x="218" y="421"/>
                    <a:pt x="239" y="204"/>
                    <a:pt x="131" y="31"/>
                  </a:cubicBezTo>
                  <a:cubicBezTo>
                    <a:pt x="116" y="15"/>
                    <a:pt x="100" y="0"/>
                    <a:pt x="85" y="0"/>
                  </a:cubicBezTo>
                  <a:close/>
                </a:path>
              </a:pathLst>
            </a:custGeom>
            <a:solidFill>
              <a:srgbClr val="261B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5362;p83"/>
            <p:cNvSpPr/>
            <p:nvPr/>
          </p:nvSpPr>
          <p:spPr>
            <a:xfrm>
              <a:off x="5222075" y="1745308"/>
              <a:ext cx="19646" cy="16605"/>
            </a:xfrm>
            <a:custGeom>
              <a:avLst/>
              <a:gdLst/>
              <a:ahLst/>
              <a:cxnLst/>
              <a:rect l="l" t="t" r="r" b="b"/>
              <a:pathLst>
                <a:path w="491" h="415" extrusionOk="0">
                  <a:moveTo>
                    <a:pt x="434" y="0"/>
                  </a:moveTo>
                  <a:cubicBezTo>
                    <a:pt x="416" y="0"/>
                    <a:pt x="399" y="7"/>
                    <a:pt x="390" y="24"/>
                  </a:cubicBezTo>
                  <a:cubicBezTo>
                    <a:pt x="282" y="328"/>
                    <a:pt x="43" y="328"/>
                    <a:pt x="43" y="328"/>
                  </a:cubicBezTo>
                  <a:cubicBezTo>
                    <a:pt x="22" y="328"/>
                    <a:pt x="0" y="349"/>
                    <a:pt x="0" y="371"/>
                  </a:cubicBezTo>
                  <a:cubicBezTo>
                    <a:pt x="0" y="393"/>
                    <a:pt x="22" y="393"/>
                    <a:pt x="43" y="414"/>
                  </a:cubicBezTo>
                  <a:cubicBezTo>
                    <a:pt x="260" y="393"/>
                    <a:pt x="434" y="241"/>
                    <a:pt x="477" y="46"/>
                  </a:cubicBezTo>
                  <a:cubicBezTo>
                    <a:pt x="490" y="19"/>
                    <a:pt x="462" y="0"/>
                    <a:pt x="43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5363;p83"/>
            <p:cNvSpPr/>
            <p:nvPr/>
          </p:nvSpPr>
          <p:spPr>
            <a:xfrm>
              <a:off x="4831704" y="1833852"/>
              <a:ext cx="23487" cy="9603"/>
            </a:xfrm>
            <a:custGeom>
              <a:avLst/>
              <a:gdLst/>
              <a:ahLst/>
              <a:cxnLst/>
              <a:rect l="l" t="t" r="r" b="b"/>
              <a:pathLst>
                <a:path w="587" h="240" extrusionOk="0">
                  <a:moveTo>
                    <a:pt x="23" y="1"/>
                  </a:moveTo>
                  <a:cubicBezTo>
                    <a:pt x="1" y="22"/>
                    <a:pt x="1" y="44"/>
                    <a:pt x="1" y="66"/>
                  </a:cubicBezTo>
                  <a:cubicBezTo>
                    <a:pt x="88" y="174"/>
                    <a:pt x="218" y="239"/>
                    <a:pt x="369" y="239"/>
                  </a:cubicBezTo>
                  <a:cubicBezTo>
                    <a:pt x="434" y="239"/>
                    <a:pt x="478" y="218"/>
                    <a:pt x="543" y="196"/>
                  </a:cubicBezTo>
                  <a:cubicBezTo>
                    <a:pt x="565" y="196"/>
                    <a:pt x="586" y="174"/>
                    <a:pt x="565" y="152"/>
                  </a:cubicBezTo>
                  <a:cubicBezTo>
                    <a:pt x="565" y="137"/>
                    <a:pt x="554" y="122"/>
                    <a:pt x="540" y="122"/>
                  </a:cubicBezTo>
                  <a:cubicBezTo>
                    <a:pt x="534" y="122"/>
                    <a:pt x="528" y="124"/>
                    <a:pt x="521" y="131"/>
                  </a:cubicBezTo>
                  <a:cubicBezTo>
                    <a:pt x="481" y="148"/>
                    <a:pt x="437" y="156"/>
                    <a:pt x="392" y="156"/>
                  </a:cubicBezTo>
                  <a:cubicBezTo>
                    <a:pt x="271" y="156"/>
                    <a:pt x="145" y="96"/>
                    <a:pt x="6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5364;p83"/>
            <p:cNvSpPr/>
            <p:nvPr/>
          </p:nvSpPr>
          <p:spPr>
            <a:xfrm>
              <a:off x="4900240" y="1865300"/>
              <a:ext cx="23447" cy="10243"/>
            </a:xfrm>
            <a:custGeom>
              <a:avLst/>
              <a:gdLst/>
              <a:ahLst/>
              <a:cxnLst/>
              <a:rect l="l" t="t" r="r" b="b"/>
              <a:pathLst>
                <a:path w="586" h="256" extrusionOk="0">
                  <a:moveTo>
                    <a:pt x="55" y="1"/>
                  </a:moveTo>
                  <a:cubicBezTo>
                    <a:pt x="44" y="1"/>
                    <a:pt x="33" y="6"/>
                    <a:pt x="22" y="17"/>
                  </a:cubicBezTo>
                  <a:cubicBezTo>
                    <a:pt x="1" y="39"/>
                    <a:pt x="1" y="60"/>
                    <a:pt x="22" y="82"/>
                  </a:cubicBezTo>
                  <a:cubicBezTo>
                    <a:pt x="87" y="190"/>
                    <a:pt x="239" y="255"/>
                    <a:pt x="369" y="255"/>
                  </a:cubicBezTo>
                  <a:cubicBezTo>
                    <a:pt x="434" y="234"/>
                    <a:pt x="499" y="234"/>
                    <a:pt x="564" y="212"/>
                  </a:cubicBezTo>
                  <a:cubicBezTo>
                    <a:pt x="564" y="212"/>
                    <a:pt x="586" y="190"/>
                    <a:pt x="586" y="169"/>
                  </a:cubicBezTo>
                  <a:cubicBezTo>
                    <a:pt x="586" y="147"/>
                    <a:pt x="564" y="125"/>
                    <a:pt x="543" y="125"/>
                  </a:cubicBezTo>
                  <a:cubicBezTo>
                    <a:pt x="488" y="153"/>
                    <a:pt x="434" y="165"/>
                    <a:pt x="381" y="165"/>
                  </a:cubicBezTo>
                  <a:cubicBezTo>
                    <a:pt x="267" y="165"/>
                    <a:pt x="162" y="106"/>
                    <a:pt x="87" y="17"/>
                  </a:cubicBezTo>
                  <a:cubicBezTo>
                    <a:pt x="76" y="6"/>
                    <a:pt x="66" y="1"/>
                    <a:pt x="5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5365;p83"/>
            <p:cNvSpPr/>
            <p:nvPr/>
          </p:nvSpPr>
          <p:spPr>
            <a:xfrm>
              <a:off x="4904601" y="1830611"/>
              <a:ext cx="23447" cy="9523"/>
            </a:xfrm>
            <a:custGeom>
              <a:avLst/>
              <a:gdLst/>
              <a:ahLst/>
              <a:cxnLst/>
              <a:rect l="l" t="t" r="r" b="b"/>
              <a:pathLst>
                <a:path w="586" h="238" extrusionOk="0">
                  <a:moveTo>
                    <a:pt x="57" y="0"/>
                  </a:moveTo>
                  <a:cubicBezTo>
                    <a:pt x="49" y="0"/>
                    <a:pt x="43" y="6"/>
                    <a:pt x="43" y="17"/>
                  </a:cubicBezTo>
                  <a:cubicBezTo>
                    <a:pt x="22" y="17"/>
                    <a:pt x="0" y="38"/>
                    <a:pt x="22" y="60"/>
                  </a:cubicBezTo>
                  <a:cubicBezTo>
                    <a:pt x="97" y="174"/>
                    <a:pt x="206" y="238"/>
                    <a:pt x="334" y="238"/>
                  </a:cubicBezTo>
                  <a:cubicBezTo>
                    <a:pt x="352" y="238"/>
                    <a:pt x="371" y="236"/>
                    <a:pt x="390" y="233"/>
                  </a:cubicBezTo>
                  <a:cubicBezTo>
                    <a:pt x="434" y="233"/>
                    <a:pt x="499" y="212"/>
                    <a:pt x="564" y="212"/>
                  </a:cubicBezTo>
                  <a:cubicBezTo>
                    <a:pt x="585" y="190"/>
                    <a:pt x="585" y="168"/>
                    <a:pt x="585" y="147"/>
                  </a:cubicBezTo>
                  <a:cubicBezTo>
                    <a:pt x="585" y="125"/>
                    <a:pt x="564" y="125"/>
                    <a:pt x="542" y="125"/>
                  </a:cubicBezTo>
                  <a:cubicBezTo>
                    <a:pt x="495" y="145"/>
                    <a:pt x="444" y="155"/>
                    <a:pt x="392" y="155"/>
                  </a:cubicBezTo>
                  <a:cubicBezTo>
                    <a:pt x="278" y="155"/>
                    <a:pt x="162" y="107"/>
                    <a:pt x="87" y="17"/>
                  </a:cubicBezTo>
                  <a:cubicBezTo>
                    <a:pt x="76" y="6"/>
                    <a:pt x="65" y="0"/>
                    <a:pt x="5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5366;p83"/>
            <p:cNvSpPr/>
            <p:nvPr/>
          </p:nvSpPr>
          <p:spPr>
            <a:xfrm>
              <a:off x="4932328" y="1643520"/>
              <a:ext cx="164892" cy="70982"/>
            </a:xfrm>
            <a:custGeom>
              <a:avLst/>
              <a:gdLst/>
              <a:ahLst/>
              <a:cxnLst/>
              <a:rect l="l" t="t" r="r" b="b"/>
              <a:pathLst>
                <a:path w="4121" h="1774" extrusionOk="0">
                  <a:moveTo>
                    <a:pt x="329" y="1"/>
                  </a:moveTo>
                  <a:cubicBezTo>
                    <a:pt x="313" y="1"/>
                    <a:pt x="298" y="16"/>
                    <a:pt x="283" y="31"/>
                  </a:cubicBezTo>
                  <a:cubicBezTo>
                    <a:pt x="283" y="53"/>
                    <a:pt x="1" y="877"/>
                    <a:pt x="521" y="1376"/>
                  </a:cubicBezTo>
                  <a:cubicBezTo>
                    <a:pt x="806" y="1641"/>
                    <a:pt x="1173" y="1774"/>
                    <a:pt x="1551" y="1774"/>
                  </a:cubicBezTo>
                  <a:cubicBezTo>
                    <a:pt x="1605" y="1774"/>
                    <a:pt x="1659" y="1771"/>
                    <a:pt x="1714" y="1766"/>
                  </a:cubicBezTo>
                  <a:cubicBezTo>
                    <a:pt x="2537" y="1744"/>
                    <a:pt x="3340" y="1571"/>
                    <a:pt x="4098" y="1289"/>
                  </a:cubicBezTo>
                  <a:cubicBezTo>
                    <a:pt x="4120" y="1289"/>
                    <a:pt x="4120" y="1267"/>
                    <a:pt x="4120" y="1224"/>
                  </a:cubicBezTo>
                  <a:cubicBezTo>
                    <a:pt x="4120" y="1202"/>
                    <a:pt x="4077" y="1202"/>
                    <a:pt x="4055" y="1202"/>
                  </a:cubicBezTo>
                  <a:cubicBezTo>
                    <a:pt x="3109" y="1529"/>
                    <a:pt x="2321" y="1692"/>
                    <a:pt x="1713" y="1692"/>
                  </a:cubicBezTo>
                  <a:cubicBezTo>
                    <a:pt x="1193" y="1692"/>
                    <a:pt x="805" y="1572"/>
                    <a:pt x="564" y="1332"/>
                  </a:cubicBezTo>
                  <a:cubicBezTo>
                    <a:pt x="88" y="877"/>
                    <a:pt x="369" y="53"/>
                    <a:pt x="369" y="53"/>
                  </a:cubicBezTo>
                  <a:cubicBezTo>
                    <a:pt x="369" y="31"/>
                    <a:pt x="369" y="10"/>
                    <a:pt x="348" y="10"/>
                  </a:cubicBezTo>
                  <a:cubicBezTo>
                    <a:pt x="341" y="3"/>
                    <a:pt x="335" y="1"/>
                    <a:pt x="329" y="1"/>
                  </a:cubicBezTo>
                  <a:close/>
                </a:path>
              </a:pathLst>
            </a:custGeom>
            <a:solidFill>
              <a:srgbClr val="261B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5367;p83"/>
            <p:cNvSpPr/>
            <p:nvPr/>
          </p:nvSpPr>
          <p:spPr>
            <a:xfrm>
              <a:off x="4911523" y="1507003"/>
              <a:ext cx="46374" cy="47575"/>
            </a:xfrm>
            <a:custGeom>
              <a:avLst/>
              <a:gdLst/>
              <a:ahLst/>
              <a:cxnLst/>
              <a:rect l="l" t="t" r="r" b="b"/>
              <a:pathLst>
                <a:path w="1159" h="1189" extrusionOk="0">
                  <a:moveTo>
                    <a:pt x="470" y="1"/>
                  </a:moveTo>
                  <a:cubicBezTo>
                    <a:pt x="395" y="1"/>
                    <a:pt x="317" y="18"/>
                    <a:pt x="239" y="61"/>
                  </a:cubicBezTo>
                  <a:cubicBezTo>
                    <a:pt x="87" y="170"/>
                    <a:pt x="0" y="343"/>
                    <a:pt x="22" y="538"/>
                  </a:cubicBezTo>
                  <a:cubicBezTo>
                    <a:pt x="0" y="777"/>
                    <a:pt x="131" y="1015"/>
                    <a:pt x="326" y="1145"/>
                  </a:cubicBezTo>
                  <a:cubicBezTo>
                    <a:pt x="391" y="1167"/>
                    <a:pt x="456" y="1189"/>
                    <a:pt x="542" y="1189"/>
                  </a:cubicBezTo>
                  <a:cubicBezTo>
                    <a:pt x="716" y="1189"/>
                    <a:pt x="868" y="1124"/>
                    <a:pt x="998" y="1015"/>
                  </a:cubicBezTo>
                  <a:cubicBezTo>
                    <a:pt x="1019" y="993"/>
                    <a:pt x="1019" y="972"/>
                    <a:pt x="998" y="972"/>
                  </a:cubicBezTo>
                  <a:cubicBezTo>
                    <a:pt x="998" y="961"/>
                    <a:pt x="987" y="956"/>
                    <a:pt x="976" y="956"/>
                  </a:cubicBezTo>
                  <a:cubicBezTo>
                    <a:pt x="965" y="956"/>
                    <a:pt x="954" y="961"/>
                    <a:pt x="954" y="972"/>
                  </a:cubicBezTo>
                  <a:cubicBezTo>
                    <a:pt x="835" y="1062"/>
                    <a:pt x="694" y="1110"/>
                    <a:pt x="555" y="1110"/>
                  </a:cubicBezTo>
                  <a:cubicBezTo>
                    <a:pt x="492" y="1110"/>
                    <a:pt x="429" y="1100"/>
                    <a:pt x="369" y="1080"/>
                  </a:cubicBezTo>
                  <a:cubicBezTo>
                    <a:pt x="196" y="950"/>
                    <a:pt x="87" y="733"/>
                    <a:pt x="109" y="538"/>
                  </a:cubicBezTo>
                  <a:cubicBezTo>
                    <a:pt x="87" y="365"/>
                    <a:pt x="152" y="213"/>
                    <a:pt x="282" y="126"/>
                  </a:cubicBezTo>
                  <a:cubicBezTo>
                    <a:pt x="346" y="94"/>
                    <a:pt x="410" y="81"/>
                    <a:pt x="472" y="81"/>
                  </a:cubicBezTo>
                  <a:cubicBezTo>
                    <a:pt x="790" y="81"/>
                    <a:pt x="1063" y="430"/>
                    <a:pt x="1063" y="430"/>
                  </a:cubicBezTo>
                  <a:cubicBezTo>
                    <a:pt x="1076" y="442"/>
                    <a:pt x="1090" y="448"/>
                    <a:pt x="1103" y="448"/>
                  </a:cubicBezTo>
                  <a:cubicBezTo>
                    <a:pt x="1135" y="448"/>
                    <a:pt x="1159" y="417"/>
                    <a:pt x="1128" y="386"/>
                  </a:cubicBezTo>
                  <a:cubicBezTo>
                    <a:pt x="1110" y="369"/>
                    <a:pt x="815" y="1"/>
                    <a:pt x="47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5368;p83"/>
            <p:cNvSpPr/>
            <p:nvPr/>
          </p:nvSpPr>
          <p:spPr>
            <a:xfrm>
              <a:off x="5086724" y="1445226"/>
              <a:ext cx="30410" cy="41693"/>
            </a:xfrm>
            <a:custGeom>
              <a:avLst/>
              <a:gdLst/>
              <a:ahLst/>
              <a:cxnLst/>
              <a:rect l="l" t="t" r="r" b="b"/>
              <a:pathLst>
                <a:path w="760" h="1042" extrusionOk="0">
                  <a:moveTo>
                    <a:pt x="435" y="1"/>
                  </a:moveTo>
                  <a:cubicBezTo>
                    <a:pt x="326" y="23"/>
                    <a:pt x="239" y="66"/>
                    <a:pt x="174" y="131"/>
                  </a:cubicBezTo>
                  <a:cubicBezTo>
                    <a:pt x="44" y="348"/>
                    <a:pt x="1" y="586"/>
                    <a:pt x="44" y="825"/>
                  </a:cubicBezTo>
                  <a:cubicBezTo>
                    <a:pt x="44" y="846"/>
                    <a:pt x="44" y="868"/>
                    <a:pt x="88" y="868"/>
                  </a:cubicBezTo>
                  <a:cubicBezTo>
                    <a:pt x="109" y="846"/>
                    <a:pt x="109" y="846"/>
                    <a:pt x="109" y="825"/>
                  </a:cubicBezTo>
                  <a:cubicBezTo>
                    <a:pt x="88" y="608"/>
                    <a:pt x="131" y="369"/>
                    <a:pt x="239" y="196"/>
                  </a:cubicBezTo>
                  <a:cubicBezTo>
                    <a:pt x="283" y="131"/>
                    <a:pt x="348" y="88"/>
                    <a:pt x="435" y="88"/>
                  </a:cubicBezTo>
                  <a:cubicBezTo>
                    <a:pt x="608" y="88"/>
                    <a:pt x="673" y="261"/>
                    <a:pt x="673" y="369"/>
                  </a:cubicBezTo>
                  <a:cubicBezTo>
                    <a:pt x="695" y="630"/>
                    <a:pt x="586" y="955"/>
                    <a:pt x="456" y="976"/>
                  </a:cubicBezTo>
                  <a:cubicBezTo>
                    <a:pt x="435" y="976"/>
                    <a:pt x="413" y="998"/>
                    <a:pt x="413" y="1020"/>
                  </a:cubicBezTo>
                  <a:cubicBezTo>
                    <a:pt x="413" y="1042"/>
                    <a:pt x="435" y="1042"/>
                    <a:pt x="456" y="1042"/>
                  </a:cubicBezTo>
                  <a:cubicBezTo>
                    <a:pt x="651" y="1020"/>
                    <a:pt x="760" y="651"/>
                    <a:pt x="738" y="369"/>
                  </a:cubicBezTo>
                  <a:cubicBezTo>
                    <a:pt x="716" y="131"/>
                    <a:pt x="608" y="1"/>
                    <a:pt x="43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5369;p83"/>
            <p:cNvSpPr/>
            <p:nvPr/>
          </p:nvSpPr>
          <p:spPr>
            <a:xfrm>
              <a:off x="5126653" y="1608310"/>
              <a:ext cx="78104" cy="72063"/>
            </a:xfrm>
            <a:custGeom>
              <a:avLst/>
              <a:gdLst/>
              <a:ahLst/>
              <a:cxnLst/>
              <a:rect l="l" t="t" r="r" b="b"/>
              <a:pathLst>
                <a:path w="1952" h="1801" extrusionOk="0">
                  <a:moveTo>
                    <a:pt x="1908" y="1"/>
                  </a:moveTo>
                  <a:cubicBezTo>
                    <a:pt x="1886" y="1"/>
                    <a:pt x="1865" y="1"/>
                    <a:pt x="1865" y="44"/>
                  </a:cubicBezTo>
                  <a:cubicBezTo>
                    <a:pt x="1756" y="1215"/>
                    <a:pt x="65" y="1735"/>
                    <a:pt x="44" y="1735"/>
                  </a:cubicBezTo>
                  <a:cubicBezTo>
                    <a:pt x="22" y="1735"/>
                    <a:pt x="0" y="1757"/>
                    <a:pt x="22" y="1779"/>
                  </a:cubicBezTo>
                  <a:cubicBezTo>
                    <a:pt x="22" y="1800"/>
                    <a:pt x="44" y="1800"/>
                    <a:pt x="65" y="1800"/>
                  </a:cubicBezTo>
                  <a:cubicBezTo>
                    <a:pt x="369" y="1714"/>
                    <a:pt x="672" y="1562"/>
                    <a:pt x="954" y="1388"/>
                  </a:cubicBezTo>
                  <a:cubicBezTo>
                    <a:pt x="1561" y="1020"/>
                    <a:pt x="1886" y="543"/>
                    <a:pt x="1951" y="44"/>
                  </a:cubicBezTo>
                  <a:cubicBezTo>
                    <a:pt x="1951" y="22"/>
                    <a:pt x="1930" y="1"/>
                    <a:pt x="1908" y="1"/>
                  </a:cubicBezTo>
                  <a:close/>
                </a:path>
              </a:pathLst>
            </a:custGeom>
            <a:solidFill>
              <a:srgbClr val="261B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5370;p83"/>
            <p:cNvSpPr/>
            <p:nvPr/>
          </p:nvSpPr>
          <p:spPr>
            <a:xfrm>
              <a:off x="5108409" y="1699895"/>
              <a:ext cx="45174" cy="22967"/>
            </a:xfrm>
            <a:custGeom>
              <a:avLst/>
              <a:gdLst/>
              <a:ahLst/>
              <a:cxnLst/>
              <a:rect l="l" t="t" r="r" b="b"/>
              <a:pathLst>
                <a:path w="1129" h="574" extrusionOk="0">
                  <a:moveTo>
                    <a:pt x="1082" y="1"/>
                  </a:moveTo>
                  <a:cubicBezTo>
                    <a:pt x="1076" y="1"/>
                    <a:pt x="1070" y="4"/>
                    <a:pt x="1063" y="10"/>
                  </a:cubicBezTo>
                  <a:lnTo>
                    <a:pt x="23" y="509"/>
                  </a:lnTo>
                  <a:cubicBezTo>
                    <a:pt x="1" y="509"/>
                    <a:pt x="1" y="530"/>
                    <a:pt x="1" y="552"/>
                  </a:cubicBezTo>
                  <a:cubicBezTo>
                    <a:pt x="1" y="574"/>
                    <a:pt x="23" y="574"/>
                    <a:pt x="44" y="574"/>
                  </a:cubicBezTo>
                  <a:lnTo>
                    <a:pt x="66" y="574"/>
                  </a:lnTo>
                  <a:lnTo>
                    <a:pt x="1107" y="75"/>
                  </a:lnTo>
                  <a:cubicBezTo>
                    <a:pt x="1107" y="75"/>
                    <a:pt x="1128" y="53"/>
                    <a:pt x="1107" y="32"/>
                  </a:cubicBezTo>
                  <a:cubicBezTo>
                    <a:pt x="1107" y="16"/>
                    <a:pt x="1096" y="1"/>
                    <a:pt x="1082" y="1"/>
                  </a:cubicBezTo>
                  <a:close/>
                </a:path>
              </a:pathLst>
            </a:custGeom>
            <a:solidFill>
              <a:srgbClr val="261B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5371;p83"/>
            <p:cNvSpPr/>
            <p:nvPr/>
          </p:nvSpPr>
          <p:spPr>
            <a:xfrm>
              <a:off x="5129254" y="1772115"/>
              <a:ext cx="24928" cy="11484"/>
            </a:xfrm>
            <a:custGeom>
              <a:avLst/>
              <a:gdLst/>
              <a:ahLst/>
              <a:cxnLst/>
              <a:rect l="l" t="t" r="r" b="b"/>
              <a:pathLst>
                <a:path w="623" h="287" extrusionOk="0">
                  <a:moveTo>
                    <a:pt x="581" y="0"/>
                  </a:moveTo>
                  <a:cubicBezTo>
                    <a:pt x="576" y="0"/>
                    <a:pt x="570" y="1"/>
                    <a:pt x="564" y="4"/>
                  </a:cubicBezTo>
                  <a:lnTo>
                    <a:pt x="22" y="200"/>
                  </a:lnTo>
                  <a:cubicBezTo>
                    <a:pt x="0" y="200"/>
                    <a:pt x="0" y="221"/>
                    <a:pt x="0" y="243"/>
                  </a:cubicBezTo>
                  <a:cubicBezTo>
                    <a:pt x="0" y="265"/>
                    <a:pt x="22" y="265"/>
                    <a:pt x="44" y="286"/>
                  </a:cubicBezTo>
                  <a:lnTo>
                    <a:pt x="44" y="265"/>
                  </a:lnTo>
                  <a:lnTo>
                    <a:pt x="586" y="69"/>
                  </a:lnTo>
                  <a:cubicBezTo>
                    <a:pt x="623" y="51"/>
                    <a:pt x="612" y="0"/>
                    <a:pt x="581" y="0"/>
                  </a:cubicBezTo>
                  <a:close/>
                </a:path>
              </a:pathLst>
            </a:custGeom>
            <a:solidFill>
              <a:srgbClr val="261B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5372;p83"/>
            <p:cNvSpPr/>
            <p:nvPr/>
          </p:nvSpPr>
          <p:spPr>
            <a:xfrm>
              <a:off x="5143137" y="1794481"/>
              <a:ext cx="50336" cy="30730"/>
            </a:xfrm>
            <a:custGeom>
              <a:avLst/>
              <a:gdLst/>
              <a:ahLst/>
              <a:cxnLst/>
              <a:rect l="l" t="t" r="r" b="b"/>
              <a:pathLst>
                <a:path w="1258" h="768" extrusionOk="0">
                  <a:moveTo>
                    <a:pt x="1202" y="0"/>
                  </a:moveTo>
                  <a:cubicBezTo>
                    <a:pt x="1196" y="0"/>
                    <a:pt x="1193" y="3"/>
                    <a:pt x="1193" y="9"/>
                  </a:cubicBezTo>
                  <a:lnTo>
                    <a:pt x="22" y="703"/>
                  </a:lnTo>
                  <a:cubicBezTo>
                    <a:pt x="0" y="703"/>
                    <a:pt x="0" y="746"/>
                    <a:pt x="22" y="746"/>
                  </a:cubicBezTo>
                  <a:cubicBezTo>
                    <a:pt x="22" y="768"/>
                    <a:pt x="44" y="768"/>
                    <a:pt x="44" y="768"/>
                  </a:cubicBezTo>
                  <a:lnTo>
                    <a:pt x="1214" y="74"/>
                  </a:lnTo>
                  <a:cubicBezTo>
                    <a:pt x="1236" y="74"/>
                    <a:pt x="1258" y="31"/>
                    <a:pt x="1236" y="31"/>
                  </a:cubicBezTo>
                  <a:cubicBezTo>
                    <a:pt x="1236" y="15"/>
                    <a:pt x="1214" y="0"/>
                    <a:pt x="1202" y="0"/>
                  </a:cubicBezTo>
                  <a:close/>
                </a:path>
              </a:pathLst>
            </a:custGeom>
            <a:solidFill>
              <a:srgbClr val="261B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5373;p83"/>
            <p:cNvSpPr/>
            <p:nvPr/>
          </p:nvSpPr>
          <p:spPr>
            <a:xfrm>
              <a:off x="5140536" y="1725942"/>
              <a:ext cx="23447" cy="10803"/>
            </a:xfrm>
            <a:custGeom>
              <a:avLst/>
              <a:gdLst/>
              <a:ahLst/>
              <a:cxnLst/>
              <a:rect l="l" t="t" r="r" b="b"/>
              <a:pathLst>
                <a:path w="586" h="270" extrusionOk="0">
                  <a:moveTo>
                    <a:pt x="540" y="0"/>
                  </a:moveTo>
                  <a:cubicBezTo>
                    <a:pt x="533" y="0"/>
                    <a:pt x="527" y="3"/>
                    <a:pt x="520" y="9"/>
                  </a:cubicBezTo>
                  <a:lnTo>
                    <a:pt x="22" y="183"/>
                  </a:lnTo>
                  <a:cubicBezTo>
                    <a:pt x="0" y="204"/>
                    <a:pt x="0" y="226"/>
                    <a:pt x="0" y="248"/>
                  </a:cubicBezTo>
                  <a:cubicBezTo>
                    <a:pt x="22" y="248"/>
                    <a:pt x="22" y="270"/>
                    <a:pt x="43" y="270"/>
                  </a:cubicBezTo>
                  <a:lnTo>
                    <a:pt x="65" y="270"/>
                  </a:lnTo>
                  <a:lnTo>
                    <a:pt x="564" y="74"/>
                  </a:lnTo>
                  <a:cubicBezTo>
                    <a:pt x="564" y="74"/>
                    <a:pt x="586" y="53"/>
                    <a:pt x="586" y="31"/>
                  </a:cubicBezTo>
                  <a:cubicBezTo>
                    <a:pt x="570" y="16"/>
                    <a:pt x="555" y="0"/>
                    <a:pt x="540" y="0"/>
                  </a:cubicBezTo>
                  <a:close/>
                </a:path>
              </a:pathLst>
            </a:custGeom>
            <a:solidFill>
              <a:srgbClr val="261B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5374;p83"/>
            <p:cNvSpPr/>
            <p:nvPr/>
          </p:nvSpPr>
          <p:spPr>
            <a:xfrm>
              <a:off x="4974858" y="2009099"/>
              <a:ext cx="13044" cy="17365"/>
            </a:xfrm>
            <a:custGeom>
              <a:avLst/>
              <a:gdLst/>
              <a:ahLst/>
              <a:cxnLst/>
              <a:rect l="l" t="t" r="r" b="b"/>
              <a:pathLst>
                <a:path w="326" h="434" extrusionOk="0">
                  <a:moveTo>
                    <a:pt x="65" y="0"/>
                  </a:moveTo>
                  <a:cubicBezTo>
                    <a:pt x="44" y="0"/>
                    <a:pt x="22" y="0"/>
                    <a:pt x="22" y="22"/>
                  </a:cubicBezTo>
                  <a:cubicBezTo>
                    <a:pt x="0" y="44"/>
                    <a:pt x="22" y="65"/>
                    <a:pt x="44" y="65"/>
                  </a:cubicBezTo>
                  <a:cubicBezTo>
                    <a:pt x="152" y="130"/>
                    <a:pt x="239" y="260"/>
                    <a:pt x="239" y="390"/>
                  </a:cubicBezTo>
                  <a:cubicBezTo>
                    <a:pt x="239" y="412"/>
                    <a:pt x="260" y="434"/>
                    <a:pt x="282" y="434"/>
                  </a:cubicBezTo>
                  <a:cubicBezTo>
                    <a:pt x="304" y="434"/>
                    <a:pt x="325" y="412"/>
                    <a:pt x="325" y="390"/>
                  </a:cubicBezTo>
                  <a:cubicBezTo>
                    <a:pt x="325" y="239"/>
                    <a:pt x="217" y="87"/>
                    <a:pt x="6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5375;p83"/>
            <p:cNvSpPr/>
            <p:nvPr/>
          </p:nvSpPr>
          <p:spPr>
            <a:xfrm>
              <a:off x="4974858" y="2031625"/>
              <a:ext cx="13044" cy="17405"/>
            </a:xfrm>
            <a:custGeom>
              <a:avLst/>
              <a:gdLst/>
              <a:ahLst/>
              <a:cxnLst/>
              <a:rect l="l" t="t" r="r" b="b"/>
              <a:pathLst>
                <a:path w="326" h="435" extrusionOk="0">
                  <a:moveTo>
                    <a:pt x="65" y="1"/>
                  </a:moveTo>
                  <a:cubicBezTo>
                    <a:pt x="44" y="1"/>
                    <a:pt x="22" y="1"/>
                    <a:pt x="22" y="23"/>
                  </a:cubicBezTo>
                  <a:cubicBezTo>
                    <a:pt x="0" y="44"/>
                    <a:pt x="22" y="66"/>
                    <a:pt x="44" y="88"/>
                  </a:cubicBezTo>
                  <a:cubicBezTo>
                    <a:pt x="152" y="131"/>
                    <a:pt x="239" y="261"/>
                    <a:pt x="239" y="391"/>
                  </a:cubicBezTo>
                  <a:cubicBezTo>
                    <a:pt x="239" y="413"/>
                    <a:pt x="260" y="435"/>
                    <a:pt x="282" y="435"/>
                  </a:cubicBezTo>
                  <a:cubicBezTo>
                    <a:pt x="304" y="435"/>
                    <a:pt x="325" y="435"/>
                    <a:pt x="325" y="413"/>
                  </a:cubicBezTo>
                  <a:cubicBezTo>
                    <a:pt x="325" y="239"/>
                    <a:pt x="217" y="88"/>
                    <a:pt x="6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5376;p83"/>
            <p:cNvSpPr/>
            <p:nvPr/>
          </p:nvSpPr>
          <p:spPr>
            <a:xfrm>
              <a:off x="4948811" y="2004978"/>
              <a:ext cx="13044" cy="18046"/>
            </a:xfrm>
            <a:custGeom>
              <a:avLst/>
              <a:gdLst/>
              <a:ahLst/>
              <a:cxnLst/>
              <a:rect l="l" t="t" r="r" b="b"/>
              <a:pathLst>
                <a:path w="326" h="451" extrusionOk="0">
                  <a:moveTo>
                    <a:pt x="36" y="0"/>
                  </a:moveTo>
                  <a:cubicBezTo>
                    <a:pt x="28" y="0"/>
                    <a:pt x="22" y="6"/>
                    <a:pt x="22" y="16"/>
                  </a:cubicBezTo>
                  <a:cubicBezTo>
                    <a:pt x="1" y="38"/>
                    <a:pt x="22" y="60"/>
                    <a:pt x="44" y="82"/>
                  </a:cubicBezTo>
                  <a:cubicBezTo>
                    <a:pt x="152" y="147"/>
                    <a:pt x="239" y="255"/>
                    <a:pt x="239" y="407"/>
                  </a:cubicBezTo>
                  <a:cubicBezTo>
                    <a:pt x="239" y="428"/>
                    <a:pt x="261" y="450"/>
                    <a:pt x="283" y="450"/>
                  </a:cubicBezTo>
                  <a:cubicBezTo>
                    <a:pt x="304" y="450"/>
                    <a:pt x="304" y="428"/>
                    <a:pt x="326" y="407"/>
                  </a:cubicBezTo>
                  <a:cubicBezTo>
                    <a:pt x="304" y="233"/>
                    <a:pt x="218" y="82"/>
                    <a:pt x="66" y="16"/>
                  </a:cubicBezTo>
                  <a:cubicBezTo>
                    <a:pt x="55" y="6"/>
                    <a:pt x="44" y="0"/>
                    <a:pt x="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5377;p83"/>
            <p:cNvSpPr/>
            <p:nvPr/>
          </p:nvSpPr>
          <p:spPr>
            <a:xfrm>
              <a:off x="4953173" y="1987614"/>
              <a:ext cx="12164" cy="18046"/>
            </a:xfrm>
            <a:custGeom>
              <a:avLst/>
              <a:gdLst/>
              <a:ahLst/>
              <a:cxnLst/>
              <a:rect l="l" t="t" r="r" b="b"/>
              <a:pathLst>
                <a:path w="304" h="451" extrusionOk="0">
                  <a:moveTo>
                    <a:pt x="33" y="1"/>
                  </a:moveTo>
                  <a:cubicBezTo>
                    <a:pt x="22" y="1"/>
                    <a:pt x="11" y="6"/>
                    <a:pt x="0" y="17"/>
                  </a:cubicBezTo>
                  <a:cubicBezTo>
                    <a:pt x="0" y="39"/>
                    <a:pt x="0" y="60"/>
                    <a:pt x="22" y="82"/>
                  </a:cubicBezTo>
                  <a:cubicBezTo>
                    <a:pt x="152" y="147"/>
                    <a:pt x="217" y="255"/>
                    <a:pt x="239" y="407"/>
                  </a:cubicBezTo>
                  <a:cubicBezTo>
                    <a:pt x="217" y="429"/>
                    <a:pt x="239" y="450"/>
                    <a:pt x="260" y="450"/>
                  </a:cubicBezTo>
                  <a:cubicBezTo>
                    <a:pt x="282" y="450"/>
                    <a:pt x="304" y="429"/>
                    <a:pt x="304" y="407"/>
                  </a:cubicBezTo>
                  <a:cubicBezTo>
                    <a:pt x="304" y="234"/>
                    <a:pt x="217" y="82"/>
                    <a:pt x="65" y="17"/>
                  </a:cubicBezTo>
                  <a:cubicBezTo>
                    <a:pt x="54" y="6"/>
                    <a:pt x="43" y="1"/>
                    <a:pt x="3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5378;p83"/>
            <p:cNvSpPr/>
            <p:nvPr/>
          </p:nvSpPr>
          <p:spPr>
            <a:xfrm>
              <a:off x="4921925" y="1982212"/>
              <a:ext cx="16525" cy="13884"/>
            </a:xfrm>
            <a:custGeom>
              <a:avLst/>
              <a:gdLst/>
              <a:ahLst/>
              <a:cxnLst/>
              <a:rect l="l" t="t" r="r" b="b"/>
              <a:pathLst>
                <a:path w="413" h="347" extrusionOk="0">
                  <a:moveTo>
                    <a:pt x="44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65"/>
                    <a:pt x="22" y="87"/>
                    <a:pt x="44" y="87"/>
                  </a:cubicBezTo>
                  <a:cubicBezTo>
                    <a:pt x="174" y="109"/>
                    <a:pt x="282" y="195"/>
                    <a:pt x="348" y="325"/>
                  </a:cubicBezTo>
                  <a:cubicBezTo>
                    <a:pt x="348" y="347"/>
                    <a:pt x="369" y="347"/>
                    <a:pt x="369" y="347"/>
                  </a:cubicBezTo>
                  <a:lnTo>
                    <a:pt x="391" y="347"/>
                  </a:lnTo>
                  <a:cubicBezTo>
                    <a:pt x="413" y="347"/>
                    <a:pt x="413" y="325"/>
                    <a:pt x="413" y="304"/>
                  </a:cubicBezTo>
                  <a:cubicBezTo>
                    <a:pt x="369" y="130"/>
                    <a:pt x="217" y="22"/>
                    <a:pt x="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5379;p83"/>
            <p:cNvSpPr/>
            <p:nvPr/>
          </p:nvSpPr>
          <p:spPr>
            <a:xfrm>
              <a:off x="4958374" y="1972289"/>
              <a:ext cx="13044" cy="17766"/>
            </a:xfrm>
            <a:custGeom>
              <a:avLst/>
              <a:gdLst/>
              <a:ahLst/>
              <a:cxnLst/>
              <a:rect l="l" t="t" r="r" b="b"/>
              <a:pathLst>
                <a:path w="326" h="444" extrusionOk="0">
                  <a:moveTo>
                    <a:pt x="47" y="1"/>
                  </a:moveTo>
                  <a:cubicBezTo>
                    <a:pt x="33" y="1"/>
                    <a:pt x="22" y="16"/>
                    <a:pt x="22" y="31"/>
                  </a:cubicBezTo>
                  <a:cubicBezTo>
                    <a:pt x="0" y="53"/>
                    <a:pt x="0" y="75"/>
                    <a:pt x="22" y="75"/>
                  </a:cubicBezTo>
                  <a:cubicBezTo>
                    <a:pt x="152" y="140"/>
                    <a:pt x="239" y="270"/>
                    <a:pt x="239" y="400"/>
                  </a:cubicBezTo>
                  <a:cubicBezTo>
                    <a:pt x="239" y="422"/>
                    <a:pt x="239" y="443"/>
                    <a:pt x="282" y="443"/>
                  </a:cubicBezTo>
                  <a:cubicBezTo>
                    <a:pt x="304" y="443"/>
                    <a:pt x="304" y="422"/>
                    <a:pt x="325" y="400"/>
                  </a:cubicBezTo>
                  <a:cubicBezTo>
                    <a:pt x="304" y="226"/>
                    <a:pt x="217" y="75"/>
                    <a:pt x="65" y="10"/>
                  </a:cubicBezTo>
                  <a:cubicBezTo>
                    <a:pt x="59" y="3"/>
                    <a:pt x="53" y="1"/>
                    <a:pt x="4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5380;p83"/>
            <p:cNvSpPr/>
            <p:nvPr/>
          </p:nvSpPr>
          <p:spPr>
            <a:xfrm>
              <a:off x="4931487" y="1966568"/>
              <a:ext cx="18246" cy="12204"/>
            </a:xfrm>
            <a:custGeom>
              <a:avLst/>
              <a:gdLst/>
              <a:ahLst/>
              <a:cxnLst/>
              <a:rect l="l" t="t" r="r" b="b"/>
              <a:pathLst>
                <a:path w="456" h="305" extrusionOk="0">
                  <a:moveTo>
                    <a:pt x="43" y="1"/>
                  </a:moveTo>
                  <a:cubicBezTo>
                    <a:pt x="22" y="1"/>
                    <a:pt x="0" y="23"/>
                    <a:pt x="0" y="44"/>
                  </a:cubicBezTo>
                  <a:cubicBezTo>
                    <a:pt x="0" y="66"/>
                    <a:pt x="22" y="88"/>
                    <a:pt x="43" y="88"/>
                  </a:cubicBezTo>
                  <a:cubicBezTo>
                    <a:pt x="174" y="88"/>
                    <a:pt x="304" y="153"/>
                    <a:pt x="369" y="283"/>
                  </a:cubicBezTo>
                  <a:cubicBezTo>
                    <a:pt x="369" y="304"/>
                    <a:pt x="390" y="304"/>
                    <a:pt x="412" y="304"/>
                  </a:cubicBezTo>
                  <a:cubicBezTo>
                    <a:pt x="434" y="304"/>
                    <a:pt x="455" y="283"/>
                    <a:pt x="434" y="261"/>
                  </a:cubicBezTo>
                  <a:cubicBezTo>
                    <a:pt x="369" y="109"/>
                    <a:pt x="217" y="1"/>
                    <a:pt x="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5381;p83"/>
            <p:cNvSpPr/>
            <p:nvPr/>
          </p:nvSpPr>
          <p:spPr>
            <a:xfrm>
              <a:off x="5360868" y="1990494"/>
              <a:ext cx="13044" cy="17766"/>
            </a:xfrm>
            <a:custGeom>
              <a:avLst/>
              <a:gdLst/>
              <a:ahLst/>
              <a:cxnLst/>
              <a:rect l="l" t="t" r="r" b="b"/>
              <a:pathLst>
                <a:path w="326" h="444" extrusionOk="0">
                  <a:moveTo>
                    <a:pt x="47" y="1"/>
                  </a:moveTo>
                  <a:cubicBezTo>
                    <a:pt x="33" y="1"/>
                    <a:pt x="22" y="16"/>
                    <a:pt x="22" y="32"/>
                  </a:cubicBezTo>
                  <a:cubicBezTo>
                    <a:pt x="0" y="53"/>
                    <a:pt x="0" y="75"/>
                    <a:pt x="22" y="75"/>
                  </a:cubicBezTo>
                  <a:cubicBezTo>
                    <a:pt x="152" y="140"/>
                    <a:pt x="238" y="270"/>
                    <a:pt x="238" y="400"/>
                  </a:cubicBezTo>
                  <a:cubicBezTo>
                    <a:pt x="238" y="422"/>
                    <a:pt x="238" y="444"/>
                    <a:pt x="282" y="444"/>
                  </a:cubicBezTo>
                  <a:cubicBezTo>
                    <a:pt x="304" y="444"/>
                    <a:pt x="304" y="422"/>
                    <a:pt x="325" y="400"/>
                  </a:cubicBezTo>
                  <a:cubicBezTo>
                    <a:pt x="304" y="227"/>
                    <a:pt x="217" y="75"/>
                    <a:pt x="65" y="10"/>
                  </a:cubicBezTo>
                  <a:cubicBezTo>
                    <a:pt x="59" y="4"/>
                    <a:pt x="52" y="1"/>
                    <a:pt x="4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5382;p83"/>
            <p:cNvSpPr/>
            <p:nvPr/>
          </p:nvSpPr>
          <p:spPr>
            <a:xfrm>
              <a:off x="5360868" y="2013421"/>
              <a:ext cx="13044" cy="17405"/>
            </a:xfrm>
            <a:custGeom>
              <a:avLst/>
              <a:gdLst/>
              <a:ahLst/>
              <a:cxnLst/>
              <a:rect l="l" t="t" r="r" b="b"/>
              <a:pathLst>
                <a:path w="326" h="435" extrusionOk="0">
                  <a:moveTo>
                    <a:pt x="65" y="1"/>
                  </a:moveTo>
                  <a:cubicBezTo>
                    <a:pt x="43" y="1"/>
                    <a:pt x="22" y="1"/>
                    <a:pt x="22" y="22"/>
                  </a:cubicBezTo>
                  <a:cubicBezTo>
                    <a:pt x="0" y="44"/>
                    <a:pt x="0" y="66"/>
                    <a:pt x="22" y="66"/>
                  </a:cubicBezTo>
                  <a:cubicBezTo>
                    <a:pt x="152" y="131"/>
                    <a:pt x="238" y="261"/>
                    <a:pt x="238" y="391"/>
                  </a:cubicBezTo>
                  <a:cubicBezTo>
                    <a:pt x="238" y="413"/>
                    <a:pt x="238" y="434"/>
                    <a:pt x="282" y="434"/>
                  </a:cubicBezTo>
                  <a:cubicBezTo>
                    <a:pt x="304" y="434"/>
                    <a:pt x="304" y="413"/>
                    <a:pt x="325" y="391"/>
                  </a:cubicBezTo>
                  <a:cubicBezTo>
                    <a:pt x="304" y="239"/>
                    <a:pt x="217" y="66"/>
                    <a:pt x="6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5383;p83"/>
            <p:cNvSpPr/>
            <p:nvPr/>
          </p:nvSpPr>
          <p:spPr>
            <a:xfrm>
              <a:off x="5334142" y="1986413"/>
              <a:ext cx="12884" cy="18366"/>
            </a:xfrm>
            <a:custGeom>
              <a:avLst/>
              <a:gdLst/>
              <a:ahLst/>
              <a:cxnLst/>
              <a:rect l="l" t="t" r="r" b="b"/>
              <a:pathLst>
                <a:path w="322" h="459" extrusionOk="0">
                  <a:moveTo>
                    <a:pt x="68" y="0"/>
                  </a:moveTo>
                  <a:cubicBezTo>
                    <a:pt x="31" y="0"/>
                    <a:pt x="1" y="71"/>
                    <a:pt x="39" y="90"/>
                  </a:cubicBezTo>
                  <a:cubicBezTo>
                    <a:pt x="169" y="155"/>
                    <a:pt x="234" y="264"/>
                    <a:pt x="256" y="415"/>
                  </a:cubicBezTo>
                  <a:cubicBezTo>
                    <a:pt x="234" y="437"/>
                    <a:pt x="256" y="459"/>
                    <a:pt x="278" y="459"/>
                  </a:cubicBezTo>
                  <a:cubicBezTo>
                    <a:pt x="299" y="459"/>
                    <a:pt x="321" y="437"/>
                    <a:pt x="321" y="415"/>
                  </a:cubicBezTo>
                  <a:cubicBezTo>
                    <a:pt x="321" y="242"/>
                    <a:pt x="234" y="90"/>
                    <a:pt x="83" y="4"/>
                  </a:cubicBezTo>
                  <a:cubicBezTo>
                    <a:pt x="78" y="1"/>
                    <a:pt x="73" y="0"/>
                    <a:pt x="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5384;p83"/>
            <p:cNvSpPr/>
            <p:nvPr/>
          </p:nvSpPr>
          <p:spPr>
            <a:xfrm>
              <a:off x="5338503" y="1969048"/>
              <a:ext cx="13724" cy="18406"/>
            </a:xfrm>
            <a:custGeom>
              <a:avLst/>
              <a:gdLst/>
              <a:ahLst/>
              <a:cxnLst/>
              <a:rect l="l" t="t" r="r" b="b"/>
              <a:pathLst>
                <a:path w="343" h="460" extrusionOk="0">
                  <a:moveTo>
                    <a:pt x="68" y="0"/>
                  </a:moveTo>
                  <a:cubicBezTo>
                    <a:pt x="30" y="0"/>
                    <a:pt x="0" y="71"/>
                    <a:pt x="39" y="91"/>
                  </a:cubicBezTo>
                  <a:cubicBezTo>
                    <a:pt x="169" y="134"/>
                    <a:pt x="255" y="264"/>
                    <a:pt x="255" y="416"/>
                  </a:cubicBezTo>
                  <a:cubicBezTo>
                    <a:pt x="255" y="438"/>
                    <a:pt x="255" y="438"/>
                    <a:pt x="299" y="459"/>
                  </a:cubicBezTo>
                  <a:cubicBezTo>
                    <a:pt x="321" y="459"/>
                    <a:pt x="321" y="438"/>
                    <a:pt x="342" y="416"/>
                  </a:cubicBezTo>
                  <a:cubicBezTo>
                    <a:pt x="342" y="242"/>
                    <a:pt x="234" y="91"/>
                    <a:pt x="82" y="4"/>
                  </a:cubicBezTo>
                  <a:cubicBezTo>
                    <a:pt x="77" y="2"/>
                    <a:pt x="73" y="0"/>
                    <a:pt x="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5385;p83"/>
            <p:cNvSpPr/>
            <p:nvPr/>
          </p:nvSpPr>
          <p:spPr>
            <a:xfrm>
              <a:off x="5344384" y="1953564"/>
              <a:ext cx="13044" cy="18246"/>
            </a:xfrm>
            <a:custGeom>
              <a:avLst/>
              <a:gdLst/>
              <a:ahLst/>
              <a:cxnLst/>
              <a:rect l="l" t="t" r="r" b="b"/>
              <a:pathLst>
                <a:path w="326" h="456" extrusionOk="0">
                  <a:moveTo>
                    <a:pt x="65" y="1"/>
                  </a:moveTo>
                  <a:cubicBezTo>
                    <a:pt x="43" y="1"/>
                    <a:pt x="22" y="1"/>
                    <a:pt x="22" y="22"/>
                  </a:cubicBezTo>
                  <a:cubicBezTo>
                    <a:pt x="0" y="44"/>
                    <a:pt x="22" y="66"/>
                    <a:pt x="43" y="87"/>
                  </a:cubicBezTo>
                  <a:cubicBezTo>
                    <a:pt x="152" y="131"/>
                    <a:pt x="239" y="261"/>
                    <a:pt x="239" y="413"/>
                  </a:cubicBezTo>
                  <a:cubicBezTo>
                    <a:pt x="239" y="434"/>
                    <a:pt x="260" y="456"/>
                    <a:pt x="282" y="456"/>
                  </a:cubicBezTo>
                  <a:cubicBezTo>
                    <a:pt x="304" y="456"/>
                    <a:pt x="325" y="434"/>
                    <a:pt x="325" y="413"/>
                  </a:cubicBezTo>
                  <a:cubicBezTo>
                    <a:pt x="325" y="239"/>
                    <a:pt x="217" y="87"/>
                    <a:pt x="6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5" name="Google Shape;5442;p83"/>
          <p:cNvGrpSpPr/>
          <p:nvPr/>
        </p:nvGrpSpPr>
        <p:grpSpPr>
          <a:xfrm>
            <a:off x="6818134" y="2012218"/>
            <a:ext cx="1476344" cy="982404"/>
            <a:chOff x="4706212" y="3602650"/>
            <a:chExt cx="872337" cy="577147"/>
          </a:xfrm>
        </p:grpSpPr>
        <p:sp>
          <p:nvSpPr>
            <p:cNvPr id="266" name="Google Shape;5443;p83"/>
            <p:cNvSpPr/>
            <p:nvPr/>
          </p:nvSpPr>
          <p:spPr>
            <a:xfrm>
              <a:off x="5462859" y="3620262"/>
              <a:ext cx="107972" cy="76759"/>
            </a:xfrm>
            <a:custGeom>
              <a:avLst/>
              <a:gdLst/>
              <a:ahLst/>
              <a:cxnLst/>
              <a:rect l="l" t="t" r="r" b="b"/>
              <a:pathLst>
                <a:path w="2207" h="1569" extrusionOk="0">
                  <a:moveTo>
                    <a:pt x="1214" y="636"/>
                  </a:moveTo>
                  <a:lnTo>
                    <a:pt x="1214" y="636"/>
                  </a:lnTo>
                  <a:cubicBezTo>
                    <a:pt x="1410" y="701"/>
                    <a:pt x="1561" y="874"/>
                    <a:pt x="1583" y="1091"/>
                  </a:cubicBezTo>
                  <a:cubicBezTo>
                    <a:pt x="1583" y="1178"/>
                    <a:pt x="1540" y="1243"/>
                    <a:pt x="1453" y="1286"/>
                  </a:cubicBezTo>
                  <a:cubicBezTo>
                    <a:pt x="1431" y="1292"/>
                    <a:pt x="1410" y="1294"/>
                    <a:pt x="1389" y="1294"/>
                  </a:cubicBezTo>
                  <a:cubicBezTo>
                    <a:pt x="1326" y="1294"/>
                    <a:pt x="1269" y="1270"/>
                    <a:pt x="1236" y="1221"/>
                  </a:cubicBezTo>
                  <a:cubicBezTo>
                    <a:pt x="1128" y="1026"/>
                    <a:pt x="1106" y="809"/>
                    <a:pt x="1214" y="636"/>
                  </a:cubicBezTo>
                  <a:close/>
                  <a:moveTo>
                    <a:pt x="1892" y="0"/>
                  </a:moveTo>
                  <a:cubicBezTo>
                    <a:pt x="1632" y="0"/>
                    <a:pt x="1386" y="130"/>
                    <a:pt x="1258" y="354"/>
                  </a:cubicBezTo>
                  <a:cubicBezTo>
                    <a:pt x="1214" y="419"/>
                    <a:pt x="1193" y="462"/>
                    <a:pt x="1171" y="527"/>
                  </a:cubicBezTo>
                  <a:cubicBezTo>
                    <a:pt x="1121" y="511"/>
                    <a:pt x="1072" y="504"/>
                    <a:pt x="1022" y="504"/>
                  </a:cubicBezTo>
                  <a:cubicBezTo>
                    <a:pt x="942" y="504"/>
                    <a:pt x="861" y="522"/>
                    <a:pt x="781" y="549"/>
                  </a:cubicBezTo>
                  <a:cubicBezTo>
                    <a:pt x="326" y="744"/>
                    <a:pt x="22" y="1481"/>
                    <a:pt x="0" y="1525"/>
                  </a:cubicBezTo>
                  <a:cubicBezTo>
                    <a:pt x="0" y="1546"/>
                    <a:pt x="22" y="1568"/>
                    <a:pt x="44" y="1568"/>
                  </a:cubicBezTo>
                  <a:cubicBezTo>
                    <a:pt x="65" y="1568"/>
                    <a:pt x="87" y="1568"/>
                    <a:pt x="87" y="1546"/>
                  </a:cubicBezTo>
                  <a:cubicBezTo>
                    <a:pt x="87" y="1546"/>
                    <a:pt x="369" y="788"/>
                    <a:pt x="802" y="614"/>
                  </a:cubicBezTo>
                  <a:cubicBezTo>
                    <a:pt x="866" y="589"/>
                    <a:pt x="929" y="578"/>
                    <a:pt x="993" y="578"/>
                  </a:cubicBezTo>
                  <a:cubicBezTo>
                    <a:pt x="1038" y="578"/>
                    <a:pt x="1083" y="584"/>
                    <a:pt x="1128" y="593"/>
                  </a:cubicBezTo>
                  <a:cubicBezTo>
                    <a:pt x="1019" y="809"/>
                    <a:pt x="1041" y="1070"/>
                    <a:pt x="1171" y="1265"/>
                  </a:cubicBezTo>
                  <a:cubicBezTo>
                    <a:pt x="1225" y="1336"/>
                    <a:pt x="1323" y="1379"/>
                    <a:pt x="1417" y="1379"/>
                  </a:cubicBezTo>
                  <a:cubicBezTo>
                    <a:pt x="1437" y="1379"/>
                    <a:pt x="1456" y="1377"/>
                    <a:pt x="1475" y="1373"/>
                  </a:cubicBezTo>
                  <a:cubicBezTo>
                    <a:pt x="1583" y="1308"/>
                    <a:pt x="1648" y="1221"/>
                    <a:pt x="1648" y="1091"/>
                  </a:cubicBezTo>
                  <a:cubicBezTo>
                    <a:pt x="1626" y="853"/>
                    <a:pt x="1475" y="636"/>
                    <a:pt x="1236" y="549"/>
                  </a:cubicBezTo>
                  <a:cubicBezTo>
                    <a:pt x="1258" y="506"/>
                    <a:pt x="1279" y="441"/>
                    <a:pt x="1323" y="397"/>
                  </a:cubicBezTo>
                  <a:cubicBezTo>
                    <a:pt x="1447" y="196"/>
                    <a:pt x="1660" y="83"/>
                    <a:pt x="1883" y="83"/>
                  </a:cubicBezTo>
                  <a:cubicBezTo>
                    <a:pt x="1971" y="83"/>
                    <a:pt x="2061" y="100"/>
                    <a:pt x="2147" y="137"/>
                  </a:cubicBezTo>
                  <a:cubicBezTo>
                    <a:pt x="2149" y="140"/>
                    <a:pt x="2152" y="141"/>
                    <a:pt x="2154" y="141"/>
                  </a:cubicBezTo>
                  <a:cubicBezTo>
                    <a:pt x="2177" y="141"/>
                    <a:pt x="2207" y="70"/>
                    <a:pt x="2168" y="51"/>
                  </a:cubicBezTo>
                  <a:cubicBezTo>
                    <a:pt x="2078" y="17"/>
                    <a:pt x="1984" y="0"/>
                    <a:pt x="18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5444;p83"/>
            <p:cNvSpPr/>
            <p:nvPr/>
          </p:nvSpPr>
          <p:spPr>
            <a:xfrm>
              <a:off x="4749020" y="3785916"/>
              <a:ext cx="290600" cy="193244"/>
            </a:xfrm>
            <a:custGeom>
              <a:avLst/>
              <a:gdLst/>
              <a:ahLst/>
              <a:cxnLst/>
              <a:rect l="l" t="t" r="r" b="b"/>
              <a:pathLst>
                <a:path w="5940" h="3950" extrusionOk="0">
                  <a:moveTo>
                    <a:pt x="1910" y="1"/>
                  </a:moveTo>
                  <a:cubicBezTo>
                    <a:pt x="1760" y="1"/>
                    <a:pt x="1651" y="11"/>
                    <a:pt x="1605" y="25"/>
                  </a:cubicBezTo>
                  <a:cubicBezTo>
                    <a:pt x="1258" y="133"/>
                    <a:pt x="0" y="2648"/>
                    <a:pt x="304" y="3147"/>
                  </a:cubicBezTo>
                  <a:cubicBezTo>
                    <a:pt x="607" y="3646"/>
                    <a:pt x="4141" y="3949"/>
                    <a:pt x="4141" y="3949"/>
                  </a:cubicBezTo>
                  <a:cubicBezTo>
                    <a:pt x="5940" y="504"/>
                    <a:pt x="2944" y="1"/>
                    <a:pt x="191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5445;p83"/>
            <p:cNvSpPr/>
            <p:nvPr/>
          </p:nvSpPr>
          <p:spPr>
            <a:xfrm>
              <a:off x="4855085" y="3606808"/>
              <a:ext cx="143245" cy="114576"/>
            </a:xfrm>
            <a:custGeom>
              <a:avLst/>
              <a:gdLst/>
              <a:ahLst/>
              <a:cxnLst/>
              <a:rect l="l" t="t" r="r" b="b"/>
              <a:pathLst>
                <a:path w="2928" h="2342" extrusionOk="0">
                  <a:moveTo>
                    <a:pt x="1084" y="0"/>
                  </a:moveTo>
                  <a:lnTo>
                    <a:pt x="1084" y="0"/>
                  </a:lnTo>
                  <a:cubicBezTo>
                    <a:pt x="1106" y="260"/>
                    <a:pt x="0" y="889"/>
                    <a:pt x="44" y="1453"/>
                  </a:cubicBezTo>
                  <a:cubicBezTo>
                    <a:pt x="87" y="1800"/>
                    <a:pt x="239" y="2125"/>
                    <a:pt x="499" y="2342"/>
                  </a:cubicBezTo>
                  <a:lnTo>
                    <a:pt x="1735" y="2233"/>
                  </a:lnTo>
                  <a:cubicBezTo>
                    <a:pt x="2927" y="1041"/>
                    <a:pt x="1084" y="0"/>
                    <a:pt x="108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5446;p83"/>
            <p:cNvSpPr/>
            <p:nvPr/>
          </p:nvSpPr>
          <p:spPr>
            <a:xfrm>
              <a:off x="4729206" y="3602650"/>
              <a:ext cx="849344" cy="448424"/>
            </a:xfrm>
            <a:custGeom>
              <a:avLst/>
              <a:gdLst/>
              <a:ahLst/>
              <a:cxnLst/>
              <a:rect l="l" t="t" r="r" b="b"/>
              <a:pathLst>
                <a:path w="17361" h="9166" extrusionOk="0">
                  <a:moveTo>
                    <a:pt x="11685" y="0"/>
                  </a:moveTo>
                  <a:cubicBezTo>
                    <a:pt x="8584" y="0"/>
                    <a:pt x="5218" y="2080"/>
                    <a:pt x="5218" y="2080"/>
                  </a:cubicBezTo>
                  <a:cubicBezTo>
                    <a:pt x="4845" y="1785"/>
                    <a:pt x="4468" y="1657"/>
                    <a:pt x="4101" y="1657"/>
                  </a:cubicBezTo>
                  <a:cubicBezTo>
                    <a:pt x="1829" y="1657"/>
                    <a:pt x="0" y="6595"/>
                    <a:pt x="2465" y="7305"/>
                  </a:cubicBezTo>
                  <a:cubicBezTo>
                    <a:pt x="4672" y="7926"/>
                    <a:pt x="8758" y="9166"/>
                    <a:pt x="11985" y="9166"/>
                  </a:cubicBezTo>
                  <a:cubicBezTo>
                    <a:pt x="15064" y="9166"/>
                    <a:pt x="17360" y="8036"/>
                    <a:pt x="16492" y="4161"/>
                  </a:cubicBezTo>
                  <a:cubicBezTo>
                    <a:pt x="15765" y="956"/>
                    <a:pt x="13786" y="0"/>
                    <a:pt x="1168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5447;p83"/>
            <p:cNvSpPr/>
            <p:nvPr/>
          </p:nvSpPr>
          <p:spPr>
            <a:xfrm>
              <a:off x="4984487" y="3638609"/>
              <a:ext cx="177148" cy="126269"/>
            </a:xfrm>
            <a:custGeom>
              <a:avLst/>
              <a:gdLst/>
              <a:ahLst/>
              <a:cxnLst/>
              <a:rect l="l" t="t" r="r" b="b"/>
              <a:pathLst>
                <a:path w="3621" h="2581" extrusionOk="0">
                  <a:moveTo>
                    <a:pt x="2580" y="1"/>
                  </a:moveTo>
                  <a:lnTo>
                    <a:pt x="2580" y="1"/>
                  </a:lnTo>
                  <a:cubicBezTo>
                    <a:pt x="2580" y="1"/>
                    <a:pt x="2348" y="398"/>
                    <a:pt x="1795" y="398"/>
                  </a:cubicBezTo>
                  <a:cubicBezTo>
                    <a:pt x="1653" y="398"/>
                    <a:pt x="1488" y="371"/>
                    <a:pt x="1301" y="304"/>
                  </a:cubicBezTo>
                  <a:cubicBezTo>
                    <a:pt x="1153" y="250"/>
                    <a:pt x="1021" y="226"/>
                    <a:pt x="905" y="226"/>
                  </a:cubicBezTo>
                  <a:cubicBezTo>
                    <a:pt x="51" y="226"/>
                    <a:pt x="0" y="1518"/>
                    <a:pt x="0" y="1518"/>
                  </a:cubicBezTo>
                  <a:lnTo>
                    <a:pt x="1193" y="2581"/>
                  </a:lnTo>
                  <a:cubicBezTo>
                    <a:pt x="3621" y="2581"/>
                    <a:pt x="2580" y="1"/>
                    <a:pt x="258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5448;p83"/>
            <p:cNvSpPr/>
            <p:nvPr/>
          </p:nvSpPr>
          <p:spPr>
            <a:xfrm>
              <a:off x="4982384" y="3637581"/>
              <a:ext cx="154889" cy="129449"/>
            </a:xfrm>
            <a:custGeom>
              <a:avLst/>
              <a:gdLst/>
              <a:ahLst/>
              <a:cxnLst/>
              <a:rect l="l" t="t" r="r" b="b"/>
              <a:pathLst>
                <a:path w="3166" h="2646" extrusionOk="0">
                  <a:moveTo>
                    <a:pt x="2623" y="0"/>
                  </a:moveTo>
                  <a:cubicBezTo>
                    <a:pt x="2602" y="0"/>
                    <a:pt x="2580" y="0"/>
                    <a:pt x="2580" y="22"/>
                  </a:cubicBezTo>
                  <a:cubicBezTo>
                    <a:pt x="2563" y="22"/>
                    <a:pt x="2354" y="391"/>
                    <a:pt x="1835" y="391"/>
                  </a:cubicBezTo>
                  <a:cubicBezTo>
                    <a:pt x="1700" y="391"/>
                    <a:pt x="1544" y="366"/>
                    <a:pt x="1366" y="304"/>
                  </a:cubicBezTo>
                  <a:cubicBezTo>
                    <a:pt x="1241" y="246"/>
                    <a:pt x="1112" y="218"/>
                    <a:pt x="985" y="218"/>
                  </a:cubicBezTo>
                  <a:cubicBezTo>
                    <a:pt x="824" y="218"/>
                    <a:pt x="665" y="262"/>
                    <a:pt x="520" y="347"/>
                  </a:cubicBezTo>
                  <a:cubicBezTo>
                    <a:pt x="43" y="694"/>
                    <a:pt x="0" y="1518"/>
                    <a:pt x="0" y="1561"/>
                  </a:cubicBezTo>
                  <a:cubicBezTo>
                    <a:pt x="0" y="1583"/>
                    <a:pt x="22" y="1604"/>
                    <a:pt x="43" y="1604"/>
                  </a:cubicBezTo>
                  <a:cubicBezTo>
                    <a:pt x="65" y="1604"/>
                    <a:pt x="87" y="1583"/>
                    <a:pt x="87" y="1561"/>
                  </a:cubicBezTo>
                  <a:cubicBezTo>
                    <a:pt x="87" y="1561"/>
                    <a:pt x="108" y="737"/>
                    <a:pt x="564" y="412"/>
                  </a:cubicBezTo>
                  <a:cubicBezTo>
                    <a:pt x="699" y="338"/>
                    <a:pt x="848" y="299"/>
                    <a:pt x="1000" y="299"/>
                  </a:cubicBezTo>
                  <a:cubicBezTo>
                    <a:pt x="1115" y="299"/>
                    <a:pt x="1232" y="322"/>
                    <a:pt x="1344" y="369"/>
                  </a:cubicBezTo>
                  <a:cubicBezTo>
                    <a:pt x="1538" y="443"/>
                    <a:pt x="1708" y="472"/>
                    <a:pt x="1855" y="472"/>
                  </a:cubicBezTo>
                  <a:cubicBezTo>
                    <a:pt x="2268" y="472"/>
                    <a:pt x="2506" y="242"/>
                    <a:pt x="2602" y="130"/>
                  </a:cubicBezTo>
                  <a:lnTo>
                    <a:pt x="2602" y="130"/>
                  </a:lnTo>
                  <a:cubicBezTo>
                    <a:pt x="2688" y="390"/>
                    <a:pt x="2992" y="1388"/>
                    <a:pt x="2580" y="2016"/>
                  </a:cubicBezTo>
                  <a:cubicBezTo>
                    <a:pt x="2320" y="2385"/>
                    <a:pt x="1865" y="2558"/>
                    <a:pt x="1236" y="2558"/>
                  </a:cubicBezTo>
                  <a:cubicBezTo>
                    <a:pt x="1214" y="2558"/>
                    <a:pt x="1192" y="2580"/>
                    <a:pt x="1192" y="2602"/>
                  </a:cubicBezTo>
                  <a:cubicBezTo>
                    <a:pt x="1192" y="2623"/>
                    <a:pt x="1214" y="2645"/>
                    <a:pt x="1236" y="2645"/>
                  </a:cubicBezTo>
                  <a:cubicBezTo>
                    <a:pt x="1908" y="2645"/>
                    <a:pt x="2385" y="2450"/>
                    <a:pt x="2623" y="2081"/>
                  </a:cubicBezTo>
                  <a:cubicBezTo>
                    <a:pt x="3165" y="1301"/>
                    <a:pt x="2667" y="65"/>
                    <a:pt x="2645" y="22"/>
                  </a:cubicBezTo>
                  <a:cubicBezTo>
                    <a:pt x="2645" y="0"/>
                    <a:pt x="2623" y="0"/>
                    <a:pt x="26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5449;p83"/>
            <p:cNvSpPr/>
            <p:nvPr/>
          </p:nvSpPr>
          <p:spPr>
            <a:xfrm>
              <a:off x="4735224" y="3807736"/>
              <a:ext cx="128373" cy="154546"/>
            </a:xfrm>
            <a:custGeom>
              <a:avLst/>
              <a:gdLst/>
              <a:ahLst/>
              <a:cxnLst/>
              <a:rect l="l" t="t" r="r" b="b"/>
              <a:pathLst>
                <a:path w="2624" h="3159" extrusionOk="0">
                  <a:moveTo>
                    <a:pt x="1238" y="0"/>
                  </a:moveTo>
                  <a:cubicBezTo>
                    <a:pt x="1071" y="0"/>
                    <a:pt x="883" y="160"/>
                    <a:pt x="694" y="468"/>
                  </a:cubicBezTo>
                  <a:cubicBezTo>
                    <a:pt x="261" y="1162"/>
                    <a:pt x="0" y="2376"/>
                    <a:pt x="564" y="2744"/>
                  </a:cubicBezTo>
                  <a:cubicBezTo>
                    <a:pt x="991" y="3008"/>
                    <a:pt x="1455" y="3158"/>
                    <a:pt x="1940" y="3158"/>
                  </a:cubicBezTo>
                  <a:cubicBezTo>
                    <a:pt x="1973" y="3158"/>
                    <a:pt x="2006" y="3158"/>
                    <a:pt x="2038" y="3156"/>
                  </a:cubicBezTo>
                  <a:lnTo>
                    <a:pt x="2364" y="3156"/>
                  </a:lnTo>
                  <a:cubicBezTo>
                    <a:pt x="2385" y="3135"/>
                    <a:pt x="2385" y="3113"/>
                    <a:pt x="2385" y="3091"/>
                  </a:cubicBezTo>
                  <a:cubicBezTo>
                    <a:pt x="2385" y="3070"/>
                    <a:pt x="2364" y="3070"/>
                    <a:pt x="2342" y="3070"/>
                  </a:cubicBezTo>
                  <a:cubicBezTo>
                    <a:pt x="2241" y="3080"/>
                    <a:pt x="2140" y="3086"/>
                    <a:pt x="2039" y="3086"/>
                  </a:cubicBezTo>
                  <a:cubicBezTo>
                    <a:pt x="1535" y="3086"/>
                    <a:pt x="1041" y="2950"/>
                    <a:pt x="607" y="2679"/>
                  </a:cubicBezTo>
                  <a:cubicBezTo>
                    <a:pt x="109" y="2332"/>
                    <a:pt x="347" y="1162"/>
                    <a:pt x="759" y="511"/>
                  </a:cubicBezTo>
                  <a:cubicBezTo>
                    <a:pt x="918" y="229"/>
                    <a:pt x="1092" y="75"/>
                    <a:pt x="1244" y="75"/>
                  </a:cubicBezTo>
                  <a:cubicBezTo>
                    <a:pt x="1279" y="75"/>
                    <a:pt x="1313" y="83"/>
                    <a:pt x="1345" y="99"/>
                  </a:cubicBezTo>
                  <a:cubicBezTo>
                    <a:pt x="1770" y="349"/>
                    <a:pt x="2087" y="400"/>
                    <a:pt x="2294" y="400"/>
                  </a:cubicBezTo>
                  <a:cubicBezTo>
                    <a:pt x="2393" y="400"/>
                    <a:pt x="2466" y="388"/>
                    <a:pt x="2515" y="381"/>
                  </a:cubicBezTo>
                  <a:lnTo>
                    <a:pt x="2580" y="381"/>
                  </a:lnTo>
                  <a:cubicBezTo>
                    <a:pt x="2602" y="381"/>
                    <a:pt x="2602" y="359"/>
                    <a:pt x="2624" y="338"/>
                  </a:cubicBezTo>
                  <a:cubicBezTo>
                    <a:pt x="2624" y="316"/>
                    <a:pt x="2602" y="294"/>
                    <a:pt x="2580" y="294"/>
                  </a:cubicBezTo>
                  <a:lnTo>
                    <a:pt x="2515" y="294"/>
                  </a:lnTo>
                  <a:cubicBezTo>
                    <a:pt x="2465" y="302"/>
                    <a:pt x="2390" y="314"/>
                    <a:pt x="2290" y="314"/>
                  </a:cubicBezTo>
                  <a:cubicBezTo>
                    <a:pt x="2089" y="314"/>
                    <a:pt x="1785" y="266"/>
                    <a:pt x="1366" y="34"/>
                  </a:cubicBezTo>
                  <a:cubicBezTo>
                    <a:pt x="1325" y="12"/>
                    <a:pt x="1282" y="0"/>
                    <a:pt x="12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5450;p83"/>
            <p:cNvSpPr/>
            <p:nvPr/>
          </p:nvSpPr>
          <p:spPr>
            <a:xfrm>
              <a:off x="4706212" y="3802012"/>
              <a:ext cx="130868" cy="156161"/>
            </a:xfrm>
            <a:custGeom>
              <a:avLst/>
              <a:gdLst/>
              <a:ahLst/>
              <a:cxnLst/>
              <a:rect l="l" t="t" r="r" b="b"/>
              <a:pathLst>
                <a:path w="2675" h="3192" extrusionOk="0">
                  <a:moveTo>
                    <a:pt x="1265" y="1"/>
                  </a:moveTo>
                  <a:cubicBezTo>
                    <a:pt x="1" y="1"/>
                    <a:pt x="413" y="2194"/>
                    <a:pt x="789" y="2926"/>
                  </a:cubicBezTo>
                  <a:cubicBezTo>
                    <a:pt x="884" y="3112"/>
                    <a:pt x="1035" y="3192"/>
                    <a:pt x="1212" y="3192"/>
                  </a:cubicBezTo>
                  <a:cubicBezTo>
                    <a:pt x="1803" y="3192"/>
                    <a:pt x="2675" y="2303"/>
                    <a:pt x="2675" y="1452"/>
                  </a:cubicBezTo>
                  <a:cubicBezTo>
                    <a:pt x="2675" y="823"/>
                    <a:pt x="2285" y="260"/>
                    <a:pt x="1677" y="65"/>
                  </a:cubicBezTo>
                  <a:cubicBezTo>
                    <a:pt x="1524" y="21"/>
                    <a:pt x="1387" y="1"/>
                    <a:pt x="126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5451;p83"/>
            <p:cNvSpPr/>
            <p:nvPr/>
          </p:nvSpPr>
          <p:spPr>
            <a:xfrm>
              <a:off x="4772356" y="3851522"/>
              <a:ext cx="43541" cy="61838"/>
            </a:xfrm>
            <a:custGeom>
              <a:avLst/>
              <a:gdLst/>
              <a:ahLst/>
              <a:cxnLst/>
              <a:rect l="l" t="t" r="r" b="b"/>
              <a:pathLst>
                <a:path w="890" h="1264" extrusionOk="0">
                  <a:moveTo>
                    <a:pt x="641" y="1"/>
                  </a:moveTo>
                  <a:cubicBezTo>
                    <a:pt x="623" y="1"/>
                    <a:pt x="604" y="3"/>
                    <a:pt x="586" y="7"/>
                  </a:cubicBezTo>
                  <a:cubicBezTo>
                    <a:pt x="239" y="115"/>
                    <a:pt x="22" y="1177"/>
                    <a:pt x="22" y="1221"/>
                  </a:cubicBezTo>
                  <a:cubicBezTo>
                    <a:pt x="0" y="1242"/>
                    <a:pt x="22" y="1264"/>
                    <a:pt x="44" y="1264"/>
                  </a:cubicBezTo>
                  <a:cubicBezTo>
                    <a:pt x="65" y="1264"/>
                    <a:pt x="87" y="1242"/>
                    <a:pt x="87" y="1221"/>
                  </a:cubicBezTo>
                  <a:cubicBezTo>
                    <a:pt x="152" y="939"/>
                    <a:pt x="347" y="158"/>
                    <a:pt x="607" y="93"/>
                  </a:cubicBezTo>
                  <a:cubicBezTo>
                    <a:pt x="623" y="89"/>
                    <a:pt x="637" y="88"/>
                    <a:pt x="651" y="88"/>
                  </a:cubicBezTo>
                  <a:cubicBezTo>
                    <a:pt x="716" y="88"/>
                    <a:pt x="767" y="126"/>
                    <a:pt x="802" y="180"/>
                  </a:cubicBezTo>
                  <a:lnTo>
                    <a:pt x="867" y="180"/>
                  </a:lnTo>
                  <a:cubicBezTo>
                    <a:pt x="889" y="158"/>
                    <a:pt x="889" y="137"/>
                    <a:pt x="867" y="115"/>
                  </a:cubicBezTo>
                  <a:cubicBezTo>
                    <a:pt x="814" y="43"/>
                    <a:pt x="730" y="1"/>
                    <a:pt x="64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5452;p83"/>
            <p:cNvSpPr/>
            <p:nvPr/>
          </p:nvSpPr>
          <p:spPr>
            <a:xfrm>
              <a:off x="4763844" y="3837579"/>
              <a:ext cx="17025" cy="60957"/>
            </a:xfrm>
            <a:custGeom>
              <a:avLst/>
              <a:gdLst/>
              <a:ahLst/>
              <a:cxnLst/>
              <a:rect l="l" t="t" r="r" b="b"/>
              <a:pathLst>
                <a:path w="348" h="1246" extrusionOk="0">
                  <a:moveTo>
                    <a:pt x="47" y="1"/>
                  </a:moveTo>
                  <a:cubicBezTo>
                    <a:pt x="31" y="1"/>
                    <a:pt x="16" y="16"/>
                    <a:pt x="1" y="31"/>
                  </a:cubicBezTo>
                  <a:cubicBezTo>
                    <a:pt x="1" y="53"/>
                    <a:pt x="1" y="75"/>
                    <a:pt x="22" y="75"/>
                  </a:cubicBezTo>
                  <a:cubicBezTo>
                    <a:pt x="109" y="140"/>
                    <a:pt x="196" y="226"/>
                    <a:pt x="218" y="357"/>
                  </a:cubicBezTo>
                  <a:cubicBezTo>
                    <a:pt x="261" y="638"/>
                    <a:pt x="174" y="942"/>
                    <a:pt x="1" y="1180"/>
                  </a:cubicBezTo>
                  <a:cubicBezTo>
                    <a:pt x="1" y="1202"/>
                    <a:pt x="1" y="1224"/>
                    <a:pt x="22" y="1245"/>
                  </a:cubicBezTo>
                  <a:lnTo>
                    <a:pt x="44" y="1245"/>
                  </a:lnTo>
                  <a:cubicBezTo>
                    <a:pt x="44" y="1245"/>
                    <a:pt x="66" y="1224"/>
                    <a:pt x="66" y="1224"/>
                  </a:cubicBezTo>
                  <a:cubicBezTo>
                    <a:pt x="261" y="964"/>
                    <a:pt x="348" y="638"/>
                    <a:pt x="283" y="313"/>
                  </a:cubicBezTo>
                  <a:cubicBezTo>
                    <a:pt x="261" y="183"/>
                    <a:pt x="174" y="75"/>
                    <a:pt x="66" y="10"/>
                  </a:cubicBezTo>
                  <a:cubicBezTo>
                    <a:pt x="59" y="3"/>
                    <a:pt x="53" y="1"/>
                    <a:pt x="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5453;p83"/>
            <p:cNvSpPr/>
            <p:nvPr/>
          </p:nvSpPr>
          <p:spPr>
            <a:xfrm>
              <a:off x="4914478" y="3755926"/>
              <a:ext cx="44617" cy="49265"/>
            </a:xfrm>
            <a:custGeom>
              <a:avLst/>
              <a:gdLst/>
              <a:ahLst/>
              <a:cxnLst/>
              <a:rect l="l" t="t" r="r" b="b"/>
              <a:pathLst>
                <a:path w="912" h="1007" extrusionOk="0">
                  <a:moveTo>
                    <a:pt x="328" y="0"/>
                  </a:moveTo>
                  <a:cubicBezTo>
                    <a:pt x="313" y="0"/>
                    <a:pt x="298" y="16"/>
                    <a:pt x="282" y="31"/>
                  </a:cubicBezTo>
                  <a:cubicBezTo>
                    <a:pt x="261" y="96"/>
                    <a:pt x="0" y="746"/>
                    <a:pt x="152" y="942"/>
                  </a:cubicBezTo>
                  <a:cubicBezTo>
                    <a:pt x="174" y="985"/>
                    <a:pt x="217" y="1007"/>
                    <a:pt x="282" y="1007"/>
                  </a:cubicBezTo>
                  <a:lnTo>
                    <a:pt x="304" y="1007"/>
                  </a:lnTo>
                  <a:cubicBezTo>
                    <a:pt x="716" y="942"/>
                    <a:pt x="911" y="96"/>
                    <a:pt x="911" y="74"/>
                  </a:cubicBezTo>
                  <a:cubicBezTo>
                    <a:pt x="911" y="53"/>
                    <a:pt x="911" y="31"/>
                    <a:pt x="889" y="9"/>
                  </a:cubicBezTo>
                  <a:cubicBezTo>
                    <a:pt x="868" y="9"/>
                    <a:pt x="846" y="31"/>
                    <a:pt x="846" y="53"/>
                  </a:cubicBezTo>
                  <a:cubicBezTo>
                    <a:pt x="781" y="269"/>
                    <a:pt x="586" y="876"/>
                    <a:pt x="304" y="920"/>
                  </a:cubicBezTo>
                  <a:cubicBezTo>
                    <a:pt x="261" y="920"/>
                    <a:pt x="239" y="920"/>
                    <a:pt x="217" y="898"/>
                  </a:cubicBezTo>
                  <a:cubicBezTo>
                    <a:pt x="109" y="768"/>
                    <a:pt x="261" y="334"/>
                    <a:pt x="369" y="53"/>
                  </a:cubicBezTo>
                  <a:cubicBezTo>
                    <a:pt x="369" y="31"/>
                    <a:pt x="369" y="9"/>
                    <a:pt x="347" y="9"/>
                  </a:cubicBezTo>
                  <a:cubicBezTo>
                    <a:pt x="341" y="3"/>
                    <a:pt x="335" y="0"/>
                    <a:pt x="32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5454;p83"/>
            <p:cNvSpPr/>
            <p:nvPr/>
          </p:nvSpPr>
          <p:spPr>
            <a:xfrm>
              <a:off x="4852933" y="3742130"/>
              <a:ext cx="45694" cy="49265"/>
            </a:xfrm>
            <a:custGeom>
              <a:avLst/>
              <a:gdLst/>
              <a:ahLst/>
              <a:cxnLst/>
              <a:rect l="l" t="t" r="r" b="b"/>
              <a:pathLst>
                <a:path w="934" h="1007" extrusionOk="0">
                  <a:moveTo>
                    <a:pt x="329" y="0"/>
                  </a:moveTo>
                  <a:cubicBezTo>
                    <a:pt x="315" y="0"/>
                    <a:pt x="305" y="16"/>
                    <a:pt x="305" y="31"/>
                  </a:cubicBezTo>
                  <a:cubicBezTo>
                    <a:pt x="261" y="96"/>
                    <a:pt x="1" y="747"/>
                    <a:pt x="153" y="942"/>
                  </a:cubicBezTo>
                  <a:cubicBezTo>
                    <a:pt x="196" y="985"/>
                    <a:pt x="239" y="1007"/>
                    <a:pt x="283" y="1007"/>
                  </a:cubicBezTo>
                  <a:lnTo>
                    <a:pt x="326" y="985"/>
                  </a:lnTo>
                  <a:cubicBezTo>
                    <a:pt x="716" y="942"/>
                    <a:pt x="933" y="96"/>
                    <a:pt x="933" y="53"/>
                  </a:cubicBezTo>
                  <a:cubicBezTo>
                    <a:pt x="933" y="31"/>
                    <a:pt x="912" y="9"/>
                    <a:pt x="890" y="9"/>
                  </a:cubicBezTo>
                  <a:cubicBezTo>
                    <a:pt x="868" y="9"/>
                    <a:pt x="847" y="31"/>
                    <a:pt x="847" y="53"/>
                  </a:cubicBezTo>
                  <a:cubicBezTo>
                    <a:pt x="847" y="53"/>
                    <a:pt x="651" y="877"/>
                    <a:pt x="305" y="920"/>
                  </a:cubicBezTo>
                  <a:cubicBezTo>
                    <a:pt x="283" y="920"/>
                    <a:pt x="239" y="920"/>
                    <a:pt x="218" y="898"/>
                  </a:cubicBezTo>
                  <a:cubicBezTo>
                    <a:pt x="131" y="768"/>
                    <a:pt x="261" y="335"/>
                    <a:pt x="370" y="53"/>
                  </a:cubicBezTo>
                  <a:cubicBezTo>
                    <a:pt x="370" y="31"/>
                    <a:pt x="370" y="9"/>
                    <a:pt x="348" y="9"/>
                  </a:cubicBezTo>
                  <a:cubicBezTo>
                    <a:pt x="342" y="3"/>
                    <a:pt x="335" y="0"/>
                    <a:pt x="3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5455;p83"/>
            <p:cNvSpPr/>
            <p:nvPr/>
          </p:nvSpPr>
          <p:spPr>
            <a:xfrm>
              <a:off x="5021620" y="3682688"/>
              <a:ext cx="68981" cy="56750"/>
            </a:xfrm>
            <a:custGeom>
              <a:avLst/>
              <a:gdLst/>
              <a:ahLst/>
              <a:cxnLst/>
              <a:rect l="l" t="t" r="r" b="b"/>
              <a:pathLst>
                <a:path w="1410" h="1160" extrusionOk="0">
                  <a:moveTo>
                    <a:pt x="1227" y="1"/>
                  </a:moveTo>
                  <a:cubicBezTo>
                    <a:pt x="913" y="1"/>
                    <a:pt x="609" y="107"/>
                    <a:pt x="369" y="292"/>
                  </a:cubicBezTo>
                  <a:cubicBezTo>
                    <a:pt x="130" y="487"/>
                    <a:pt x="0" y="791"/>
                    <a:pt x="0" y="1116"/>
                  </a:cubicBezTo>
                  <a:cubicBezTo>
                    <a:pt x="0" y="1138"/>
                    <a:pt x="0" y="1138"/>
                    <a:pt x="22" y="1159"/>
                  </a:cubicBezTo>
                  <a:lnTo>
                    <a:pt x="44" y="1159"/>
                  </a:lnTo>
                  <a:cubicBezTo>
                    <a:pt x="44" y="1138"/>
                    <a:pt x="44" y="1138"/>
                    <a:pt x="44" y="1138"/>
                  </a:cubicBezTo>
                  <a:cubicBezTo>
                    <a:pt x="44" y="1120"/>
                    <a:pt x="476" y="641"/>
                    <a:pt x="859" y="641"/>
                  </a:cubicBezTo>
                  <a:cubicBezTo>
                    <a:pt x="946" y="641"/>
                    <a:pt x="1030" y="666"/>
                    <a:pt x="1106" y="726"/>
                  </a:cubicBezTo>
                  <a:cubicBezTo>
                    <a:pt x="1117" y="737"/>
                    <a:pt x="1128" y="742"/>
                    <a:pt x="1138" y="742"/>
                  </a:cubicBezTo>
                  <a:cubicBezTo>
                    <a:pt x="1149" y="742"/>
                    <a:pt x="1160" y="737"/>
                    <a:pt x="1171" y="726"/>
                  </a:cubicBezTo>
                  <a:cubicBezTo>
                    <a:pt x="1193" y="704"/>
                    <a:pt x="1193" y="682"/>
                    <a:pt x="1171" y="661"/>
                  </a:cubicBezTo>
                  <a:cubicBezTo>
                    <a:pt x="1083" y="588"/>
                    <a:pt x="987" y="559"/>
                    <a:pt x="888" y="559"/>
                  </a:cubicBezTo>
                  <a:cubicBezTo>
                    <a:pt x="573" y="559"/>
                    <a:pt x="236" y="859"/>
                    <a:pt x="87" y="1008"/>
                  </a:cubicBezTo>
                  <a:cubicBezTo>
                    <a:pt x="109" y="747"/>
                    <a:pt x="217" y="509"/>
                    <a:pt x="412" y="336"/>
                  </a:cubicBezTo>
                  <a:cubicBezTo>
                    <a:pt x="646" y="173"/>
                    <a:pt x="910" y="86"/>
                    <a:pt x="1192" y="86"/>
                  </a:cubicBezTo>
                  <a:cubicBezTo>
                    <a:pt x="1249" y="86"/>
                    <a:pt x="1307" y="90"/>
                    <a:pt x="1366" y="97"/>
                  </a:cubicBezTo>
                  <a:cubicBezTo>
                    <a:pt x="1388" y="97"/>
                    <a:pt x="1409" y="75"/>
                    <a:pt x="1409" y="54"/>
                  </a:cubicBezTo>
                  <a:cubicBezTo>
                    <a:pt x="1409" y="32"/>
                    <a:pt x="1388" y="10"/>
                    <a:pt x="1388" y="10"/>
                  </a:cubicBezTo>
                  <a:cubicBezTo>
                    <a:pt x="1334" y="4"/>
                    <a:pt x="1280" y="1"/>
                    <a:pt x="122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5456;p83"/>
            <p:cNvSpPr/>
            <p:nvPr/>
          </p:nvSpPr>
          <p:spPr>
            <a:xfrm>
              <a:off x="4991092" y="3929359"/>
              <a:ext cx="165260" cy="225875"/>
            </a:xfrm>
            <a:custGeom>
              <a:avLst/>
              <a:gdLst/>
              <a:ahLst/>
              <a:cxnLst/>
              <a:rect l="l" t="t" r="r" b="b"/>
              <a:pathLst>
                <a:path w="3378" h="4617" extrusionOk="0">
                  <a:moveTo>
                    <a:pt x="1613" y="1"/>
                  </a:moveTo>
                  <a:cubicBezTo>
                    <a:pt x="826" y="1"/>
                    <a:pt x="1" y="387"/>
                    <a:pt x="126" y="1039"/>
                  </a:cubicBezTo>
                  <a:cubicBezTo>
                    <a:pt x="126" y="1039"/>
                    <a:pt x="1188" y="3922"/>
                    <a:pt x="1166" y="4616"/>
                  </a:cubicBezTo>
                  <a:lnTo>
                    <a:pt x="2380" y="4573"/>
                  </a:lnTo>
                  <a:cubicBezTo>
                    <a:pt x="2380" y="4573"/>
                    <a:pt x="3378" y="1126"/>
                    <a:pt x="2727" y="388"/>
                  </a:cubicBezTo>
                  <a:cubicBezTo>
                    <a:pt x="2485" y="123"/>
                    <a:pt x="2055" y="1"/>
                    <a:pt x="161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5457;p83"/>
            <p:cNvSpPr/>
            <p:nvPr/>
          </p:nvSpPr>
          <p:spPr>
            <a:xfrm>
              <a:off x="4877835" y="3926669"/>
              <a:ext cx="161836" cy="228566"/>
            </a:xfrm>
            <a:custGeom>
              <a:avLst/>
              <a:gdLst/>
              <a:ahLst/>
              <a:cxnLst/>
              <a:rect l="l" t="t" r="r" b="b"/>
              <a:pathLst>
                <a:path w="3308" h="4672" extrusionOk="0">
                  <a:moveTo>
                    <a:pt x="1442" y="1"/>
                  </a:moveTo>
                  <a:cubicBezTo>
                    <a:pt x="717" y="1"/>
                    <a:pt x="1" y="328"/>
                    <a:pt x="77" y="942"/>
                  </a:cubicBezTo>
                  <a:cubicBezTo>
                    <a:pt x="77" y="942"/>
                    <a:pt x="966" y="3977"/>
                    <a:pt x="880" y="4671"/>
                  </a:cubicBezTo>
                  <a:lnTo>
                    <a:pt x="2072" y="4628"/>
                  </a:lnTo>
                  <a:cubicBezTo>
                    <a:pt x="2072" y="4628"/>
                    <a:pt x="3308" y="1267"/>
                    <a:pt x="2701" y="487"/>
                  </a:cubicBezTo>
                  <a:cubicBezTo>
                    <a:pt x="2452" y="158"/>
                    <a:pt x="1945" y="1"/>
                    <a:pt x="144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5458;p83"/>
            <p:cNvSpPr/>
            <p:nvPr/>
          </p:nvSpPr>
          <p:spPr>
            <a:xfrm>
              <a:off x="5382478" y="3939976"/>
              <a:ext cx="165260" cy="230083"/>
            </a:xfrm>
            <a:custGeom>
              <a:avLst/>
              <a:gdLst/>
              <a:ahLst/>
              <a:cxnLst/>
              <a:rect l="l" t="t" r="r" b="b"/>
              <a:pathLst>
                <a:path w="3378" h="4703" extrusionOk="0">
                  <a:moveTo>
                    <a:pt x="1622" y="1"/>
                  </a:moveTo>
                  <a:cubicBezTo>
                    <a:pt x="835" y="1"/>
                    <a:pt x="1" y="387"/>
                    <a:pt x="126" y="1039"/>
                  </a:cubicBezTo>
                  <a:cubicBezTo>
                    <a:pt x="126" y="1039"/>
                    <a:pt x="1231" y="4031"/>
                    <a:pt x="1210" y="4703"/>
                  </a:cubicBezTo>
                  <a:lnTo>
                    <a:pt x="2402" y="4573"/>
                  </a:lnTo>
                  <a:cubicBezTo>
                    <a:pt x="2402" y="4573"/>
                    <a:pt x="3378" y="1125"/>
                    <a:pt x="2727" y="388"/>
                  </a:cubicBezTo>
                  <a:cubicBezTo>
                    <a:pt x="2493" y="123"/>
                    <a:pt x="2065" y="1"/>
                    <a:pt x="162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5459;p83"/>
            <p:cNvSpPr/>
            <p:nvPr/>
          </p:nvSpPr>
          <p:spPr>
            <a:xfrm>
              <a:off x="5269220" y="3937040"/>
              <a:ext cx="161836" cy="228762"/>
            </a:xfrm>
            <a:custGeom>
              <a:avLst/>
              <a:gdLst/>
              <a:ahLst/>
              <a:cxnLst/>
              <a:rect l="l" t="t" r="r" b="b"/>
              <a:pathLst>
                <a:path w="3308" h="4676" extrusionOk="0">
                  <a:moveTo>
                    <a:pt x="1466" y="1"/>
                  </a:moveTo>
                  <a:cubicBezTo>
                    <a:pt x="735" y="1"/>
                    <a:pt x="0" y="328"/>
                    <a:pt x="77" y="947"/>
                  </a:cubicBezTo>
                  <a:cubicBezTo>
                    <a:pt x="77" y="947"/>
                    <a:pt x="966" y="3982"/>
                    <a:pt x="901" y="4676"/>
                  </a:cubicBezTo>
                  <a:lnTo>
                    <a:pt x="2072" y="4611"/>
                  </a:lnTo>
                  <a:cubicBezTo>
                    <a:pt x="2072" y="4611"/>
                    <a:pt x="3308" y="1272"/>
                    <a:pt x="2701" y="470"/>
                  </a:cubicBezTo>
                  <a:cubicBezTo>
                    <a:pt x="2463" y="153"/>
                    <a:pt x="1966" y="1"/>
                    <a:pt x="146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5460;p83"/>
            <p:cNvSpPr/>
            <p:nvPr/>
          </p:nvSpPr>
          <p:spPr>
            <a:xfrm>
              <a:off x="5266628" y="4040464"/>
              <a:ext cx="145006" cy="13992"/>
            </a:xfrm>
            <a:custGeom>
              <a:avLst/>
              <a:gdLst/>
              <a:ahLst/>
              <a:cxnLst/>
              <a:rect l="l" t="t" r="r" b="b"/>
              <a:pathLst>
                <a:path w="2964" h="286" extrusionOk="0">
                  <a:moveTo>
                    <a:pt x="2904" y="0"/>
                  </a:moveTo>
                  <a:cubicBezTo>
                    <a:pt x="2898" y="0"/>
                    <a:pt x="2891" y="1"/>
                    <a:pt x="2884" y="4"/>
                  </a:cubicBezTo>
                  <a:cubicBezTo>
                    <a:pt x="2254" y="135"/>
                    <a:pt x="1615" y="198"/>
                    <a:pt x="972" y="198"/>
                  </a:cubicBezTo>
                  <a:cubicBezTo>
                    <a:pt x="663" y="198"/>
                    <a:pt x="353" y="184"/>
                    <a:pt x="44" y="155"/>
                  </a:cubicBezTo>
                  <a:cubicBezTo>
                    <a:pt x="37" y="149"/>
                    <a:pt x="31" y="146"/>
                    <a:pt x="25" y="146"/>
                  </a:cubicBezTo>
                  <a:cubicBezTo>
                    <a:pt x="11" y="146"/>
                    <a:pt x="0" y="162"/>
                    <a:pt x="0" y="177"/>
                  </a:cubicBezTo>
                  <a:cubicBezTo>
                    <a:pt x="0" y="199"/>
                    <a:pt x="0" y="220"/>
                    <a:pt x="22" y="220"/>
                  </a:cubicBezTo>
                  <a:cubicBezTo>
                    <a:pt x="347" y="264"/>
                    <a:pt x="672" y="285"/>
                    <a:pt x="976" y="285"/>
                  </a:cubicBezTo>
                  <a:cubicBezTo>
                    <a:pt x="1626" y="285"/>
                    <a:pt x="2277" y="220"/>
                    <a:pt x="2906" y="90"/>
                  </a:cubicBezTo>
                  <a:cubicBezTo>
                    <a:pt x="2964" y="71"/>
                    <a:pt x="2953" y="0"/>
                    <a:pt x="290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5461;p83"/>
            <p:cNvSpPr/>
            <p:nvPr/>
          </p:nvSpPr>
          <p:spPr>
            <a:xfrm>
              <a:off x="4879449" y="3970602"/>
              <a:ext cx="135858" cy="60566"/>
            </a:xfrm>
            <a:custGeom>
              <a:avLst/>
              <a:gdLst/>
              <a:ahLst/>
              <a:cxnLst/>
              <a:rect l="l" t="t" r="r" b="b"/>
              <a:pathLst>
                <a:path w="2777" h="1238" extrusionOk="0">
                  <a:moveTo>
                    <a:pt x="1" y="1"/>
                  </a:moveTo>
                  <a:cubicBezTo>
                    <a:pt x="1" y="22"/>
                    <a:pt x="1" y="44"/>
                    <a:pt x="1" y="66"/>
                  </a:cubicBezTo>
                  <a:cubicBezTo>
                    <a:pt x="531" y="786"/>
                    <a:pt x="1391" y="1237"/>
                    <a:pt x="2280" y="1237"/>
                  </a:cubicBezTo>
                  <a:cubicBezTo>
                    <a:pt x="2301" y="1237"/>
                    <a:pt x="2322" y="1237"/>
                    <a:pt x="2342" y="1237"/>
                  </a:cubicBezTo>
                  <a:cubicBezTo>
                    <a:pt x="2473" y="1215"/>
                    <a:pt x="2624" y="1215"/>
                    <a:pt x="2754" y="1193"/>
                  </a:cubicBezTo>
                  <a:cubicBezTo>
                    <a:pt x="2776" y="1193"/>
                    <a:pt x="2776" y="1171"/>
                    <a:pt x="2776" y="1150"/>
                  </a:cubicBezTo>
                  <a:cubicBezTo>
                    <a:pt x="2776" y="1128"/>
                    <a:pt x="2754" y="1106"/>
                    <a:pt x="2733" y="1106"/>
                  </a:cubicBezTo>
                  <a:cubicBezTo>
                    <a:pt x="2726" y="1106"/>
                    <a:pt x="2572" y="1134"/>
                    <a:pt x="2333" y="1134"/>
                  </a:cubicBezTo>
                  <a:cubicBezTo>
                    <a:pt x="1778" y="1134"/>
                    <a:pt x="763" y="986"/>
                    <a:pt x="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5462;p83"/>
            <p:cNvSpPr/>
            <p:nvPr/>
          </p:nvSpPr>
          <p:spPr>
            <a:xfrm>
              <a:off x="5407673" y="3673638"/>
              <a:ext cx="21281" cy="15949"/>
            </a:xfrm>
            <a:custGeom>
              <a:avLst/>
              <a:gdLst/>
              <a:ahLst/>
              <a:cxnLst/>
              <a:rect l="l" t="t" r="r" b="b"/>
              <a:pathLst>
                <a:path w="435" h="326" extrusionOk="0">
                  <a:moveTo>
                    <a:pt x="44" y="0"/>
                  </a:moveTo>
                  <a:cubicBezTo>
                    <a:pt x="1" y="0"/>
                    <a:pt x="1" y="65"/>
                    <a:pt x="44" y="87"/>
                  </a:cubicBezTo>
                  <a:cubicBezTo>
                    <a:pt x="44" y="87"/>
                    <a:pt x="283" y="130"/>
                    <a:pt x="348" y="304"/>
                  </a:cubicBezTo>
                  <a:cubicBezTo>
                    <a:pt x="348" y="325"/>
                    <a:pt x="369" y="325"/>
                    <a:pt x="391" y="325"/>
                  </a:cubicBezTo>
                  <a:cubicBezTo>
                    <a:pt x="413" y="325"/>
                    <a:pt x="435" y="282"/>
                    <a:pt x="413" y="282"/>
                  </a:cubicBezTo>
                  <a:cubicBezTo>
                    <a:pt x="348" y="130"/>
                    <a:pt x="196" y="22"/>
                    <a:pt x="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5463;p83"/>
            <p:cNvSpPr/>
            <p:nvPr/>
          </p:nvSpPr>
          <p:spPr>
            <a:xfrm>
              <a:off x="5385413" y="3636065"/>
              <a:ext cx="21281" cy="16389"/>
            </a:xfrm>
            <a:custGeom>
              <a:avLst/>
              <a:gdLst/>
              <a:ahLst/>
              <a:cxnLst/>
              <a:rect l="l" t="t" r="r" b="b"/>
              <a:pathLst>
                <a:path w="435" h="335" extrusionOk="0">
                  <a:moveTo>
                    <a:pt x="25" y="0"/>
                  </a:moveTo>
                  <a:cubicBezTo>
                    <a:pt x="11" y="0"/>
                    <a:pt x="1" y="16"/>
                    <a:pt x="1" y="31"/>
                  </a:cubicBezTo>
                  <a:cubicBezTo>
                    <a:pt x="1" y="53"/>
                    <a:pt x="22" y="74"/>
                    <a:pt x="44" y="74"/>
                  </a:cubicBezTo>
                  <a:cubicBezTo>
                    <a:pt x="44" y="74"/>
                    <a:pt x="282" y="139"/>
                    <a:pt x="348" y="313"/>
                  </a:cubicBezTo>
                  <a:cubicBezTo>
                    <a:pt x="348" y="313"/>
                    <a:pt x="369" y="335"/>
                    <a:pt x="391" y="335"/>
                  </a:cubicBezTo>
                  <a:cubicBezTo>
                    <a:pt x="413" y="313"/>
                    <a:pt x="434" y="291"/>
                    <a:pt x="413" y="270"/>
                  </a:cubicBezTo>
                  <a:cubicBezTo>
                    <a:pt x="348" y="139"/>
                    <a:pt x="217" y="31"/>
                    <a:pt x="44" y="9"/>
                  </a:cubicBezTo>
                  <a:cubicBezTo>
                    <a:pt x="38" y="3"/>
                    <a:pt x="31" y="0"/>
                    <a:pt x="2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5464;p83"/>
            <p:cNvSpPr/>
            <p:nvPr/>
          </p:nvSpPr>
          <p:spPr>
            <a:xfrm>
              <a:off x="5421470" y="3655585"/>
              <a:ext cx="20205" cy="15949"/>
            </a:xfrm>
            <a:custGeom>
              <a:avLst/>
              <a:gdLst/>
              <a:ahLst/>
              <a:cxnLst/>
              <a:rect l="l" t="t" r="r" b="b"/>
              <a:pathLst>
                <a:path w="413" h="326" extrusionOk="0">
                  <a:moveTo>
                    <a:pt x="44" y="1"/>
                  </a:moveTo>
                  <a:cubicBezTo>
                    <a:pt x="22" y="1"/>
                    <a:pt x="1" y="1"/>
                    <a:pt x="1" y="22"/>
                  </a:cubicBezTo>
                  <a:cubicBezTo>
                    <a:pt x="1" y="44"/>
                    <a:pt x="1" y="66"/>
                    <a:pt x="22" y="87"/>
                  </a:cubicBezTo>
                  <a:cubicBezTo>
                    <a:pt x="22" y="87"/>
                    <a:pt x="283" y="131"/>
                    <a:pt x="348" y="304"/>
                  </a:cubicBezTo>
                  <a:cubicBezTo>
                    <a:pt x="348" y="326"/>
                    <a:pt x="348" y="326"/>
                    <a:pt x="369" y="326"/>
                  </a:cubicBezTo>
                  <a:lnTo>
                    <a:pt x="391" y="326"/>
                  </a:lnTo>
                  <a:cubicBezTo>
                    <a:pt x="413" y="304"/>
                    <a:pt x="413" y="282"/>
                    <a:pt x="413" y="282"/>
                  </a:cubicBezTo>
                  <a:cubicBezTo>
                    <a:pt x="326" y="66"/>
                    <a:pt x="44" y="1"/>
                    <a:pt x="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5465;p83"/>
            <p:cNvSpPr/>
            <p:nvPr/>
          </p:nvSpPr>
          <p:spPr>
            <a:xfrm>
              <a:off x="5361000" y="3666201"/>
              <a:ext cx="24461" cy="7485"/>
            </a:xfrm>
            <a:custGeom>
              <a:avLst/>
              <a:gdLst/>
              <a:ahLst/>
              <a:cxnLst/>
              <a:rect l="l" t="t" r="r" b="b"/>
              <a:pathLst>
                <a:path w="500" h="153" extrusionOk="0">
                  <a:moveTo>
                    <a:pt x="195" y="0"/>
                  </a:moveTo>
                  <a:cubicBezTo>
                    <a:pt x="146" y="0"/>
                    <a:pt x="95" y="8"/>
                    <a:pt x="44" y="22"/>
                  </a:cubicBezTo>
                  <a:cubicBezTo>
                    <a:pt x="23" y="22"/>
                    <a:pt x="1" y="44"/>
                    <a:pt x="1" y="65"/>
                  </a:cubicBezTo>
                  <a:cubicBezTo>
                    <a:pt x="1" y="87"/>
                    <a:pt x="23" y="87"/>
                    <a:pt x="66" y="87"/>
                  </a:cubicBezTo>
                  <a:cubicBezTo>
                    <a:pt x="93" y="82"/>
                    <a:pt x="123" y="79"/>
                    <a:pt x="154" y="79"/>
                  </a:cubicBezTo>
                  <a:cubicBezTo>
                    <a:pt x="248" y="79"/>
                    <a:pt x="353" y="103"/>
                    <a:pt x="435" y="152"/>
                  </a:cubicBezTo>
                  <a:lnTo>
                    <a:pt x="478" y="152"/>
                  </a:lnTo>
                  <a:cubicBezTo>
                    <a:pt x="500" y="131"/>
                    <a:pt x="500" y="109"/>
                    <a:pt x="478" y="87"/>
                  </a:cubicBezTo>
                  <a:cubicBezTo>
                    <a:pt x="391" y="29"/>
                    <a:pt x="295" y="0"/>
                    <a:pt x="19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5466;p83"/>
            <p:cNvSpPr/>
            <p:nvPr/>
          </p:nvSpPr>
          <p:spPr>
            <a:xfrm>
              <a:off x="5324944" y="3648393"/>
              <a:ext cx="24461" cy="8317"/>
            </a:xfrm>
            <a:custGeom>
              <a:avLst/>
              <a:gdLst/>
              <a:ahLst/>
              <a:cxnLst/>
              <a:rect l="l" t="t" r="r" b="b"/>
              <a:pathLst>
                <a:path w="500" h="170" extrusionOk="0">
                  <a:moveTo>
                    <a:pt x="148" y="1"/>
                  </a:moveTo>
                  <a:cubicBezTo>
                    <a:pt x="105" y="1"/>
                    <a:pt x="63" y="6"/>
                    <a:pt x="23" y="18"/>
                  </a:cubicBezTo>
                  <a:cubicBezTo>
                    <a:pt x="1" y="18"/>
                    <a:pt x="1" y="39"/>
                    <a:pt x="1" y="61"/>
                  </a:cubicBezTo>
                  <a:cubicBezTo>
                    <a:pt x="1" y="83"/>
                    <a:pt x="23" y="104"/>
                    <a:pt x="44" y="104"/>
                  </a:cubicBezTo>
                  <a:cubicBezTo>
                    <a:pt x="88" y="90"/>
                    <a:pt x="131" y="83"/>
                    <a:pt x="173" y="83"/>
                  </a:cubicBezTo>
                  <a:cubicBezTo>
                    <a:pt x="259" y="83"/>
                    <a:pt x="340" y="111"/>
                    <a:pt x="413" y="169"/>
                  </a:cubicBezTo>
                  <a:lnTo>
                    <a:pt x="478" y="169"/>
                  </a:lnTo>
                  <a:cubicBezTo>
                    <a:pt x="499" y="148"/>
                    <a:pt x="499" y="126"/>
                    <a:pt x="478" y="104"/>
                  </a:cubicBezTo>
                  <a:cubicBezTo>
                    <a:pt x="383" y="41"/>
                    <a:pt x="264" y="1"/>
                    <a:pt x="1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5467;p83"/>
            <p:cNvSpPr/>
            <p:nvPr/>
          </p:nvSpPr>
          <p:spPr>
            <a:xfrm>
              <a:off x="5349699" y="3638217"/>
              <a:ext cx="26222" cy="7877"/>
            </a:xfrm>
            <a:custGeom>
              <a:avLst/>
              <a:gdLst/>
              <a:ahLst/>
              <a:cxnLst/>
              <a:rect l="l" t="t" r="r" b="b"/>
              <a:pathLst>
                <a:path w="536" h="161" extrusionOk="0">
                  <a:moveTo>
                    <a:pt x="169" y="1"/>
                  </a:moveTo>
                  <a:cubicBezTo>
                    <a:pt x="131" y="1"/>
                    <a:pt x="94" y="4"/>
                    <a:pt x="59" y="9"/>
                  </a:cubicBezTo>
                  <a:cubicBezTo>
                    <a:pt x="1" y="28"/>
                    <a:pt x="11" y="99"/>
                    <a:pt x="60" y="99"/>
                  </a:cubicBezTo>
                  <a:cubicBezTo>
                    <a:pt x="66" y="99"/>
                    <a:pt x="73" y="98"/>
                    <a:pt x="80" y="95"/>
                  </a:cubicBezTo>
                  <a:cubicBezTo>
                    <a:pt x="113" y="90"/>
                    <a:pt x="145" y="87"/>
                    <a:pt x="177" y="87"/>
                  </a:cubicBezTo>
                  <a:cubicBezTo>
                    <a:pt x="274" y="87"/>
                    <a:pt x="367" y="112"/>
                    <a:pt x="449" y="160"/>
                  </a:cubicBezTo>
                  <a:lnTo>
                    <a:pt x="514" y="160"/>
                  </a:lnTo>
                  <a:cubicBezTo>
                    <a:pt x="535" y="139"/>
                    <a:pt x="535" y="117"/>
                    <a:pt x="514" y="95"/>
                  </a:cubicBezTo>
                  <a:cubicBezTo>
                    <a:pt x="414" y="29"/>
                    <a:pt x="290" y="1"/>
                    <a:pt x="16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5468;p83"/>
            <p:cNvSpPr/>
            <p:nvPr/>
          </p:nvSpPr>
          <p:spPr>
            <a:xfrm>
              <a:off x="5340893" y="3620605"/>
              <a:ext cx="24412" cy="7436"/>
            </a:xfrm>
            <a:custGeom>
              <a:avLst/>
              <a:gdLst/>
              <a:ahLst/>
              <a:cxnLst/>
              <a:rect l="l" t="t" r="r" b="b"/>
              <a:pathLst>
                <a:path w="499" h="152" extrusionOk="0">
                  <a:moveTo>
                    <a:pt x="187" y="1"/>
                  </a:moveTo>
                  <a:cubicBezTo>
                    <a:pt x="140" y="1"/>
                    <a:pt x="91" y="8"/>
                    <a:pt x="43" y="22"/>
                  </a:cubicBezTo>
                  <a:cubicBezTo>
                    <a:pt x="22" y="22"/>
                    <a:pt x="0" y="44"/>
                    <a:pt x="0" y="65"/>
                  </a:cubicBezTo>
                  <a:cubicBezTo>
                    <a:pt x="0" y="87"/>
                    <a:pt x="22" y="87"/>
                    <a:pt x="65" y="87"/>
                  </a:cubicBezTo>
                  <a:cubicBezTo>
                    <a:pt x="92" y="81"/>
                    <a:pt x="122" y="79"/>
                    <a:pt x="153" y="79"/>
                  </a:cubicBezTo>
                  <a:cubicBezTo>
                    <a:pt x="247" y="79"/>
                    <a:pt x="352" y="103"/>
                    <a:pt x="434" y="152"/>
                  </a:cubicBezTo>
                  <a:lnTo>
                    <a:pt x="477" y="152"/>
                  </a:lnTo>
                  <a:cubicBezTo>
                    <a:pt x="499" y="130"/>
                    <a:pt x="499" y="109"/>
                    <a:pt x="477" y="109"/>
                  </a:cubicBezTo>
                  <a:cubicBezTo>
                    <a:pt x="388" y="34"/>
                    <a:pt x="289" y="1"/>
                    <a:pt x="18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5469;p83"/>
            <p:cNvSpPr/>
            <p:nvPr/>
          </p:nvSpPr>
          <p:spPr>
            <a:xfrm>
              <a:off x="5309386" y="3629313"/>
              <a:ext cx="25146" cy="8317"/>
            </a:xfrm>
            <a:custGeom>
              <a:avLst/>
              <a:gdLst/>
              <a:ahLst/>
              <a:cxnLst/>
              <a:rect l="l" t="t" r="r" b="b"/>
              <a:pathLst>
                <a:path w="514" h="170" extrusionOk="0">
                  <a:moveTo>
                    <a:pt x="184" y="0"/>
                  </a:moveTo>
                  <a:cubicBezTo>
                    <a:pt x="142" y="0"/>
                    <a:pt x="99" y="6"/>
                    <a:pt x="59" y="17"/>
                  </a:cubicBezTo>
                  <a:cubicBezTo>
                    <a:pt x="1" y="37"/>
                    <a:pt x="12" y="107"/>
                    <a:pt x="61" y="107"/>
                  </a:cubicBezTo>
                  <a:cubicBezTo>
                    <a:pt x="67" y="107"/>
                    <a:pt x="73" y="106"/>
                    <a:pt x="80" y="104"/>
                  </a:cubicBezTo>
                  <a:cubicBezTo>
                    <a:pt x="124" y="90"/>
                    <a:pt x="167" y="82"/>
                    <a:pt x="210" y="82"/>
                  </a:cubicBezTo>
                  <a:cubicBezTo>
                    <a:pt x="295" y="82"/>
                    <a:pt x="377" y="111"/>
                    <a:pt x="449" y="169"/>
                  </a:cubicBezTo>
                  <a:lnTo>
                    <a:pt x="514" y="169"/>
                  </a:lnTo>
                  <a:cubicBezTo>
                    <a:pt x="514" y="147"/>
                    <a:pt x="514" y="126"/>
                    <a:pt x="514" y="104"/>
                  </a:cubicBezTo>
                  <a:cubicBezTo>
                    <a:pt x="419" y="41"/>
                    <a:pt x="300" y="0"/>
                    <a:pt x="1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5470;p83"/>
            <p:cNvSpPr/>
            <p:nvPr/>
          </p:nvSpPr>
          <p:spPr>
            <a:xfrm>
              <a:off x="5396029" y="3688461"/>
              <a:ext cx="20205" cy="15949"/>
            </a:xfrm>
            <a:custGeom>
              <a:avLst/>
              <a:gdLst/>
              <a:ahLst/>
              <a:cxnLst/>
              <a:rect l="l" t="t" r="r" b="b"/>
              <a:pathLst>
                <a:path w="413" h="326" extrusionOk="0">
                  <a:moveTo>
                    <a:pt x="65" y="1"/>
                  </a:moveTo>
                  <a:cubicBezTo>
                    <a:pt x="44" y="1"/>
                    <a:pt x="22" y="1"/>
                    <a:pt x="0" y="22"/>
                  </a:cubicBezTo>
                  <a:cubicBezTo>
                    <a:pt x="0" y="44"/>
                    <a:pt x="22" y="66"/>
                    <a:pt x="44" y="87"/>
                  </a:cubicBezTo>
                  <a:cubicBezTo>
                    <a:pt x="44" y="87"/>
                    <a:pt x="282" y="152"/>
                    <a:pt x="347" y="304"/>
                  </a:cubicBezTo>
                  <a:cubicBezTo>
                    <a:pt x="347" y="326"/>
                    <a:pt x="369" y="326"/>
                    <a:pt x="369" y="326"/>
                  </a:cubicBezTo>
                  <a:lnTo>
                    <a:pt x="391" y="326"/>
                  </a:lnTo>
                  <a:cubicBezTo>
                    <a:pt x="412" y="304"/>
                    <a:pt x="412" y="283"/>
                    <a:pt x="412" y="261"/>
                  </a:cubicBezTo>
                  <a:cubicBezTo>
                    <a:pt x="347" y="66"/>
                    <a:pt x="65" y="1"/>
                    <a:pt x="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5471;p83"/>
            <p:cNvSpPr/>
            <p:nvPr/>
          </p:nvSpPr>
          <p:spPr>
            <a:xfrm>
              <a:off x="5437370" y="3690174"/>
              <a:ext cx="21281" cy="16389"/>
            </a:xfrm>
            <a:custGeom>
              <a:avLst/>
              <a:gdLst/>
              <a:ahLst/>
              <a:cxnLst/>
              <a:rect l="l" t="t" r="r" b="b"/>
              <a:pathLst>
                <a:path w="435" h="335" extrusionOk="0">
                  <a:moveTo>
                    <a:pt x="47" y="0"/>
                  </a:moveTo>
                  <a:cubicBezTo>
                    <a:pt x="32" y="0"/>
                    <a:pt x="16" y="15"/>
                    <a:pt x="1" y="31"/>
                  </a:cubicBezTo>
                  <a:cubicBezTo>
                    <a:pt x="1" y="52"/>
                    <a:pt x="23" y="74"/>
                    <a:pt x="44" y="74"/>
                  </a:cubicBezTo>
                  <a:cubicBezTo>
                    <a:pt x="44" y="74"/>
                    <a:pt x="283" y="139"/>
                    <a:pt x="348" y="291"/>
                  </a:cubicBezTo>
                  <a:cubicBezTo>
                    <a:pt x="348" y="313"/>
                    <a:pt x="370" y="334"/>
                    <a:pt x="391" y="334"/>
                  </a:cubicBezTo>
                  <a:lnTo>
                    <a:pt x="391" y="313"/>
                  </a:lnTo>
                  <a:cubicBezTo>
                    <a:pt x="413" y="313"/>
                    <a:pt x="435" y="291"/>
                    <a:pt x="413" y="269"/>
                  </a:cubicBezTo>
                  <a:cubicBezTo>
                    <a:pt x="348" y="74"/>
                    <a:pt x="66" y="9"/>
                    <a:pt x="66" y="9"/>
                  </a:cubicBezTo>
                  <a:cubicBezTo>
                    <a:pt x="60" y="3"/>
                    <a:pt x="53" y="0"/>
                    <a:pt x="4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5472;p83"/>
            <p:cNvSpPr/>
            <p:nvPr/>
          </p:nvSpPr>
          <p:spPr>
            <a:xfrm>
              <a:off x="5449062" y="3718794"/>
              <a:ext cx="20205" cy="17465"/>
            </a:xfrm>
            <a:custGeom>
              <a:avLst/>
              <a:gdLst/>
              <a:ahLst/>
              <a:cxnLst/>
              <a:rect l="l" t="t" r="r" b="b"/>
              <a:pathLst>
                <a:path w="413" h="357" extrusionOk="0">
                  <a:moveTo>
                    <a:pt x="47" y="0"/>
                  </a:moveTo>
                  <a:cubicBezTo>
                    <a:pt x="33" y="0"/>
                    <a:pt x="22" y="16"/>
                    <a:pt x="22" y="31"/>
                  </a:cubicBezTo>
                  <a:cubicBezTo>
                    <a:pt x="0" y="53"/>
                    <a:pt x="22" y="74"/>
                    <a:pt x="44" y="74"/>
                  </a:cubicBezTo>
                  <a:cubicBezTo>
                    <a:pt x="44" y="74"/>
                    <a:pt x="282" y="161"/>
                    <a:pt x="326" y="335"/>
                  </a:cubicBezTo>
                  <a:cubicBezTo>
                    <a:pt x="326" y="356"/>
                    <a:pt x="347" y="356"/>
                    <a:pt x="369" y="356"/>
                  </a:cubicBezTo>
                  <a:cubicBezTo>
                    <a:pt x="391" y="356"/>
                    <a:pt x="412" y="335"/>
                    <a:pt x="412" y="313"/>
                  </a:cubicBezTo>
                  <a:cubicBezTo>
                    <a:pt x="326" y="96"/>
                    <a:pt x="65" y="9"/>
                    <a:pt x="65" y="9"/>
                  </a:cubicBezTo>
                  <a:cubicBezTo>
                    <a:pt x="59" y="3"/>
                    <a:pt x="53" y="0"/>
                    <a:pt x="4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5473;p83"/>
            <p:cNvSpPr/>
            <p:nvPr/>
          </p:nvSpPr>
          <p:spPr>
            <a:xfrm>
              <a:off x="5460706" y="3685575"/>
              <a:ext cx="14921" cy="22015"/>
            </a:xfrm>
            <a:custGeom>
              <a:avLst/>
              <a:gdLst/>
              <a:ahLst/>
              <a:cxnLst/>
              <a:rect l="l" t="t" r="r" b="b"/>
              <a:pathLst>
                <a:path w="305" h="450" extrusionOk="0">
                  <a:moveTo>
                    <a:pt x="55" y="0"/>
                  </a:moveTo>
                  <a:cubicBezTo>
                    <a:pt x="44" y="0"/>
                    <a:pt x="33" y="6"/>
                    <a:pt x="23" y="16"/>
                  </a:cubicBezTo>
                  <a:cubicBezTo>
                    <a:pt x="1" y="38"/>
                    <a:pt x="1" y="60"/>
                    <a:pt x="23" y="60"/>
                  </a:cubicBezTo>
                  <a:cubicBezTo>
                    <a:pt x="23" y="81"/>
                    <a:pt x="218" y="233"/>
                    <a:pt x="218" y="407"/>
                  </a:cubicBezTo>
                  <a:cubicBezTo>
                    <a:pt x="218" y="428"/>
                    <a:pt x="218" y="450"/>
                    <a:pt x="239" y="450"/>
                  </a:cubicBezTo>
                  <a:cubicBezTo>
                    <a:pt x="283" y="450"/>
                    <a:pt x="304" y="428"/>
                    <a:pt x="304" y="407"/>
                  </a:cubicBezTo>
                  <a:cubicBezTo>
                    <a:pt x="283" y="255"/>
                    <a:pt x="218" y="103"/>
                    <a:pt x="88" y="16"/>
                  </a:cubicBezTo>
                  <a:cubicBezTo>
                    <a:pt x="77" y="6"/>
                    <a:pt x="66" y="0"/>
                    <a:pt x="5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5474;p83"/>
            <p:cNvSpPr/>
            <p:nvPr/>
          </p:nvSpPr>
          <p:spPr>
            <a:xfrm>
              <a:off x="4915555" y="4147948"/>
              <a:ext cx="64724" cy="21037"/>
            </a:xfrm>
            <a:custGeom>
              <a:avLst/>
              <a:gdLst/>
              <a:ahLst/>
              <a:cxnLst/>
              <a:rect l="l" t="t" r="r" b="b"/>
              <a:pathLst>
                <a:path w="1323" h="430" extrusionOk="0">
                  <a:moveTo>
                    <a:pt x="114" y="0"/>
                  </a:moveTo>
                  <a:cubicBezTo>
                    <a:pt x="103" y="0"/>
                    <a:pt x="93" y="5"/>
                    <a:pt x="87" y="18"/>
                  </a:cubicBezTo>
                  <a:cubicBezTo>
                    <a:pt x="65" y="61"/>
                    <a:pt x="0" y="213"/>
                    <a:pt x="43" y="300"/>
                  </a:cubicBezTo>
                  <a:cubicBezTo>
                    <a:pt x="43" y="322"/>
                    <a:pt x="87" y="343"/>
                    <a:pt x="109" y="343"/>
                  </a:cubicBezTo>
                  <a:cubicBezTo>
                    <a:pt x="260" y="343"/>
                    <a:pt x="412" y="300"/>
                    <a:pt x="520" y="213"/>
                  </a:cubicBezTo>
                  <a:cubicBezTo>
                    <a:pt x="520" y="257"/>
                    <a:pt x="520" y="322"/>
                    <a:pt x="542" y="365"/>
                  </a:cubicBezTo>
                  <a:cubicBezTo>
                    <a:pt x="564" y="408"/>
                    <a:pt x="607" y="430"/>
                    <a:pt x="651" y="430"/>
                  </a:cubicBezTo>
                  <a:lnTo>
                    <a:pt x="694" y="408"/>
                  </a:lnTo>
                  <a:cubicBezTo>
                    <a:pt x="911" y="343"/>
                    <a:pt x="1128" y="235"/>
                    <a:pt x="1323" y="105"/>
                  </a:cubicBezTo>
                  <a:cubicBezTo>
                    <a:pt x="1323" y="105"/>
                    <a:pt x="1323" y="83"/>
                    <a:pt x="1323" y="61"/>
                  </a:cubicBezTo>
                  <a:cubicBezTo>
                    <a:pt x="1312" y="51"/>
                    <a:pt x="1301" y="45"/>
                    <a:pt x="1290" y="45"/>
                  </a:cubicBezTo>
                  <a:cubicBezTo>
                    <a:pt x="1279" y="45"/>
                    <a:pt x="1268" y="51"/>
                    <a:pt x="1258" y="61"/>
                  </a:cubicBezTo>
                  <a:cubicBezTo>
                    <a:pt x="1084" y="170"/>
                    <a:pt x="889" y="278"/>
                    <a:pt x="672" y="322"/>
                  </a:cubicBezTo>
                  <a:cubicBezTo>
                    <a:pt x="661" y="332"/>
                    <a:pt x="645" y="338"/>
                    <a:pt x="629" y="338"/>
                  </a:cubicBezTo>
                  <a:cubicBezTo>
                    <a:pt x="613" y="338"/>
                    <a:pt x="596" y="332"/>
                    <a:pt x="586" y="322"/>
                  </a:cubicBezTo>
                  <a:cubicBezTo>
                    <a:pt x="564" y="278"/>
                    <a:pt x="586" y="170"/>
                    <a:pt x="607" y="126"/>
                  </a:cubicBezTo>
                  <a:cubicBezTo>
                    <a:pt x="629" y="126"/>
                    <a:pt x="629" y="105"/>
                    <a:pt x="607" y="83"/>
                  </a:cubicBezTo>
                  <a:lnTo>
                    <a:pt x="564" y="83"/>
                  </a:lnTo>
                  <a:cubicBezTo>
                    <a:pt x="434" y="170"/>
                    <a:pt x="282" y="235"/>
                    <a:pt x="109" y="257"/>
                  </a:cubicBezTo>
                  <a:cubicBezTo>
                    <a:pt x="87" y="213"/>
                    <a:pt x="130" y="126"/>
                    <a:pt x="152" y="61"/>
                  </a:cubicBezTo>
                  <a:cubicBezTo>
                    <a:pt x="167" y="31"/>
                    <a:pt x="139" y="0"/>
                    <a:pt x="11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5475;p83"/>
            <p:cNvSpPr/>
            <p:nvPr/>
          </p:nvSpPr>
          <p:spPr>
            <a:xfrm>
              <a:off x="5042804" y="4150443"/>
              <a:ext cx="66877" cy="18542"/>
            </a:xfrm>
            <a:custGeom>
              <a:avLst/>
              <a:gdLst/>
              <a:ahLst/>
              <a:cxnLst/>
              <a:rect l="l" t="t" r="r" b="b"/>
              <a:pathLst>
                <a:path w="1367" h="379" extrusionOk="0">
                  <a:moveTo>
                    <a:pt x="1323" y="1"/>
                  </a:moveTo>
                  <a:cubicBezTo>
                    <a:pt x="1316" y="1"/>
                    <a:pt x="1309" y="3"/>
                    <a:pt x="1302" y="10"/>
                  </a:cubicBezTo>
                  <a:cubicBezTo>
                    <a:pt x="1107" y="119"/>
                    <a:pt x="911" y="227"/>
                    <a:pt x="695" y="271"/>
                  </a:cubicBezTo>
                  <a:cubicBezTo>
                    <a:pt x="666" y="271"/>
                    <a:pt x="656" y="280"/>
                    <a:pt x="646" y="280"/>
                  </a:cubicBezTo>
                  <a:cubicBezTo>
                    <a:pt x="642" y="280"/>
                    <a:pt x="637" y="278"/>
                    <a:pt x="630" y="271"/>
                  </a:cubicBezTo>
                  <a:cubicBezTo>
                    <a:pt x="608" y="227"/>
                    <a:pt x="630" y="162"/>
                    <a:pt x="673" y="97"/>
                  </a:cubicBezTo>
                  <a:cubicBezTo>
                    <a:pt x="673" y="97"/>
                    <a:pt x="673" y="75"/>
                    <a:pt x="673" y="54"/>
                  </a:cubicBezTo>
                  <a:lnTo>
                    <a:pt x="608" y="54"/>
                  </a:lnTo>
                  <a:cubicBezTo>
                    <a:pt x="478" y="162"/>
                    <a:pt x="326" y="249"/>
                    <a:pt x="153" y="271"/>
                  </a:cubicBezTo>
                  <a:lnTo>
                    <a:pt x="88" y="271"/>
                  </a:lnTo>
                  <a:cubicBezTo>
                    <a:pt x="109" y="206"/>
                    <a:pt x="153" y="162"/>
                    <a:pt x="196" y="119"/>
                  </a:cubicBezTo>
                  <a:cubicBezTo>
                    <a:pt x="218" y="97"/>
                    <a:pt x="218" y="75"/>
                    <a:pt x="196" y="54"/>
                  </a:cubicBezTo>
                  <a:cubicBezTo>
                    <a:pt x="196" y="43"/>
                    <a:pt x="185" y="38"/>
                    <a:pt x="174" y="38"/>
                  </a:cubicBezTo>
                  <a:cubicBezTo>
                    <a:pt x="163" y="38"/>
                    <a:pt x="153" y="43"/>
                    <a:pt x="153" y="54"/>
                  </a:cubicBezTo>
                  <a:cubicBezTo>
                    <a:pt x="88" y="119"/>
                    <a:pt x="1" y="249"/>
                    <a:pt x="22" y="336"/>
                  </a:cubicBezTo>
                  <a:cubicBezTo>
                    <a:pt x="44" y="357"/>
                    <a:pt x="88" y="379"/>
                    <a:pt x="131" y="379"/>
                  </a:cubicBezTo>
                  <a:lnTo>
                    <a:pt x="174" y="357"/>
                  </a:lnTo>
                  <a:cubicBezTo>
                    <a:pt x="304" y="336"/>
                    <a:pt x="456" y="271"/>
                    <a:pt x="564" y="206"/>
                  </a:cubicBezTo>
                  <a:lnTo>
                    <a:pt x="564" y="206"/>
                  </a:lnTo>
                  <a:cubicBezTo>
                    <a:pt x="543" y="227"/>
                    <a:pt x="543" y="271"/>
                    <a:pt x="564" y="314"/>
                  </a:cubicBezTo>
                  <a:cubicBezTo>
                    <a:pt x="596" y="346"/>
                    <a:pt x="640" y="366"/>
                    <a:pt x="678" y="366"/>
                  </a:cubicBezTo>
                  <a:cubicBezTo>
                    <a:pt x="691" y="366"/>
                    <a:pt x="705" y="363"/>
                    <a:pt x="716" y="357"/>
                  </a:cubicBezTo>
                  <a:cubicBezTo>
                    <a:pt x="955" y="292"/>
                    <a:pt x="1150" y="206"/>
                    <a:pt x="1345" y="75"/>
                  </a:cubicBezTo>
                  <a:cubicBezTo>
                    <a:pt x="1367" y="54"/>
                    <a:pt x="1367" y="32"/>
                    <a:pt x="1345" y="10"/>
                  </a:cubicBezTo>
                  <a:cubicBezTo>
                    <a:pt x="1345" y="10"/>
                    <a:pt x="1335" y="1"/>
                    <a:pt x="132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5476;p83"/>
            <p:cNvSpPr/>
            <p:nvPr/>
          </p:nvSpPr>
          <p:spPr>
            <a:xfrm>
              <a:off x="5300580" y="4161549"/>
              <a:ext cx="67904" cy="18052"/>
            </a:xfrm>
            <a:custGeom>
              <a:avLst/>
              <a:gdLst/>
              <a:ahLst/>
              <a:cxnLst/>
              <a:rect l="l" t="t" r="r" b="b"/>
              <a:pathLst>
                <a:path w="1388" h="369" extrusionOk="0">
                  <a:moveTo>
                    <a:pt x="1323" y="0"/>
                  </a:moveTo>
                  <a:cubicBezTo>
                    <a:pt x="1128" y="130"/>
                    <a:pt x="932" y="217"/>
                    <a:pt x="716" y="282"/>
                  </a:cubicBezTo>
                  <a:cubicBezTo>
                    <a:pt x="672" y="282"/>
                    <a:pt x="651" y="282"/>
                    <a:pt x="651" y="260"/>
                  </a:cubicBezTo>
                  <a:cubicBezTo>
                    <a:pt x="629" y="239"/>
                    <a:pt x="651" y="152"/>
                    <a:pt x="694" y="109"/>
                  </a:cubicBezTo>
                  <a:cubicBezTo>
                    <a:pt x="694" y="87"/>
                    <a:pt x="694" y="65"/>
                    <a:pt x="694" y="65"/>
                  </a:cubicBezTo>
                  <a:cubicBezTo>
                    <a:pt x="683" y="54"/>
                    <a:pt x="672" y="49"/>
                    <a:pt x="661" y="49"/>
                  </a:cubicBezTo>
                  <a:cubicBezTo>
                    <a:pt x="651" y="49"/>
                    <a:pt x="640" y="54"/>
                    <a:pt x="629" y="65"/>
                  </a:cubicBezTo>
                  <a:cubicBezTo>
                    <a:pt x="499" y="152"/>
                    <a:pt x="325" y="239"/>
                    <a:pt x="174" y="282"/>
                  </a:cubicBezTo>
                  <a:lnTo>
                    <a:pt x="109" y="282"/>
                  </a:lnTo>
                  <a:cubicBezTo>
                    <a:pt x="109" y="260"/>
                    <a:pt x="152" y="174"/>
                    <a:pt x="217" y="109"/>
                  </a:cubicBezTo>
                  <a:cubicBezTo>
                    <a:pt x="239" y="87"/>
                    <a:pt x="239" y="65"/>
                    <a:pt x="217" y="65"/>
                  </a:cubicBezTo>
                  <a:cubicBezTo>
                    <a:pt x="206" y="54"/>
                    <a:pt x="195" y="49"/>
                    <a:pt x="184" y="49"/>
                  </a:cubicBezTo>
                  <a:cubicBezTo>
                    <a:pt x="174" y="49"/>
                    <a:pt x="163" y="54"/>
                    <a:pt x="152" y="65"/>
                  </a:cubicBezTo>
                  <a:cubicBezTo>
                    <a:pt x="109" y="109"/>
                    <a:pt x="0" y="239"/>
                    <a:pt x="44" y="304"/>
                  </a:cubicBezTo>
                  <a:cubicBezTo>
                    <a:pt x="65" y="347"/>
                    <a:pt x="109" y="369"/>
                    <a:pt x="152" y="369"/>
                  </a:cubicBezTo>
                  <a:lnTo>
                    <a:pt x="174" y="347"/>
                  </a:lnTo>
                  <a:cubicBezTo>
                    <a:pt x="325" y="325"/>
                    <a:pt x="455" y="260"/>
                    <a:pt x="586" y="174"/>
                  </a:cubicBezTo>
                  <a:lnTo>
                    <a:pt x="586" y="174"/>
                  </a:lnTo>
                  <a:cubicBezTo>
                    <a:pt x="564" y="217"/>
                    <a:pt x="564" y="260"/>
                    <a:pt x="586" y="304"/>
                  </a:cubicBezTo>
                  <a:cubicBezTo>
                    <a:pt x="601" y="335"/>
                    <a:pt x="641" y="356"/>
                    <a:pt x="686" y="356"/>
                  </a:cubicBezTo>
                  <a:cubicBezTo>
                    <a:pt x="702" y="356"/>
                    <a:pt x="720" y="353"/>
                    <a:pt x="737" y="347"/>
                  </a:cubicBezTo>
                  <a:cubicBezTo>
                    <a:pt x="954" y="282"/>
                    <a:pt x="1171" y="195"/>
                    <a:pt x="1366" y="65"/>
                  </a:cubicBezTo>
                  <a:cubicBezTo>
                    <a:pt x="1366" y="44"/>
                    <a:pt x="1388" y="22"/>
                    <a:pt x="136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5477;p83"/>
            <p:cNvSpPr/>
            <p:nvPr/>
          </p:nvSpPr>
          <p:spPr>
            <a:xfrm>
              <a:off x="5434190" y="4161304"/>
              <a:ext cx="67807" cy="18493"/>
            </a:xfrm>
            <a:custGeom>
              <a:avLst/>
              <a:gdLst/>
              <a:ahLst/>
              <a:cxnLst/>
              <a:rect l="l" t="t" r="r" b="b"/>
              <a:pathLst>
                <a:path w="1386" h="378" extrusionOk="0">
                  <a:moveTo>
                    <a:pt x="1340" y="1"/>
                  </a:moveTo>
                  <a:cubicBezTo>
                    <a:pt x="1335" y="1"/>
                    <a:pt x="1329" y="2"/>
                    <a:pt x="1323" y="5"/>
                  </a:cubicBezTo>
                  <a:cubicBezTo>
                    <a:pt x="1128" y="135"/>
                    <a:pt x="933" y="222"/>
                    <a:pt x="716" y="287"/>
                  </a:cubicBezTo>
                  <a:cubicBezTo>
                    <a:pt x="673" y="287"/>
                    <a:pt x="673" y="287"/>
                    <a:pt x="651" y="265"/>
                  </a:cubicBezTo>
                  <a:cubicBezTo>
                    <a:pt x="630" y="244"/>
                    <a:pt x="651" y="157"/>
                    <a:pt x="695" y="114"/>
                  </a:cubicBezTo>
                  <a:cubicBezTo>
                    <a:pt x="695" y="92"/>
                    <a:pt x="695" y="70"/>
                    <a:pt x="695" y="70"/>
                  </a:cubicBezTo>
                  <a:cubicBezTo>
                    <a:pt x="684" y="59"/>
                    <a:pt x="673" y="54"/>
                    <a:pt x="662" y="54"/>
                  </a:cubicBezTo>
                  <a:cubicBezTo>
                    <a:pt x="651" y="54"/>
                    <a:pt x="641" y="59"/>
                    <a:pt x="630" y="70"/>
                  </a:cubicBezTo>
                  <a:cubicBezTo>
                    <a:pt x="500" y="157"/>
                    <a:pt x="326" y="244"/>
                    <a:pt x="174" y="287"/>
                  </a:cubicBezTo>
                  <a:lnTo>
                    <a:pt x="131" y="287"/>
                  </a:lnTo>
                  <a:cubicBezTo>
                    <a:pt x="117" y="287"/>
                    <a:pt x="121" y="297"/>
                    <a:pt x="120" y="297"/>
                  </a:cubicBezTo>
                  <a:cubicBezTo>
                    <a:pt x="119" y="297"/>
                    <a:pt x="117" y="294"/>
                    <a:pt x="109" y="287"/>
                  </a:cubicBezTo>
                  <a:cubicBezTo>
                    <a:pt x="109" y="265"/>
                    <a:pt x="153" y="179"/>
                    <a:pt x="218" y="114"/>
                  </a:cubicBezTo>
                  <a:cubicBezTo>
                    <a:pt x="234" y="82"/>
                    <a:pt x="215" y="62"/>
                    <a:pt x="186" y="62"/>
                  </a:cubicBezTo>
                  <a:cubicBezTo>
                    <a:pt x="176" y="62"/>
                    <a:pt x="164" y="64"/>
                    <a:pt x="153" y="70"/>
                  </a:cubicBezTo>
                  <a:cubicBezTo>
                    <a:pt x="109" y="114"/>
                    <a:pt x="1" y="244"/>
                    <a:pt x="44" y="309"/>
                  </a:cubicBezTo>
                  <a:cubicBezTo>
                    <a:pt x="66" y="352"/>
                    <a:pt x="109" y="374"/>
                    <a:pt x="153" y="374"/>
                  </a:cubicBezTo>
                  <a:lnTo>
                    <a:pt x="174" y="374"/>
                  </a:lnTo>
                  <a:cubicBezTo>
                    <a:pt x="304" y="330"/>
                    <a:pt x="435" y="287"/>
                    <a:pt x="565" y="200"/>
                  </a:cubicBezTo>
                  <a:lnTo>
                    <a:pt x="565" y="200"/>
                  </a:lnTo>
                  <a:cubicBezTo>
                    <a:pt x="526" y="297"/>
                    <a:pt x="609" y="377"/>
                    <a:pt x="689" y="377"/>
                  </a:cubicBezTo>
                  <a:cubicBezTo>
                    <a:pt x="698" y="377"/>
                    <a:pt x="707" y="376"/>
                    <a:pt x="716" y="374"/>
                  </a:cubicBezTo>
                  <a:cubicBezTo>
                    <a:pt x="955" y="309"/>
                    <a:pt x="1172" y="200"/>
                    <a:pt x="1367" y="70"/>
                  </a:cubicBezTo>
                  <a:cubicBezTo>
                    <a:pt x="1385" y="52"/>
                    <a:pt x="1372" y="1"/>
                    <a:pt x="134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5478;p83"/>
            <p:cNvSpPr/>
            <p:nvPr/>
          </p:nvSpPr>
          <p:spPr>
            <a:xfrm>
              <a:off x="4858265" y="3909692"/>
              <a:ext cx="40361" cy="42954"/>
            </a:xfrm>
            <a:custGeom>
              <a:avLst/>
              <a:gdLst/>
              <a:ahLst/>
              <a:cxnLst/>
              <a:rect l="l" t="t" r="r" b="b"/>
              <a:pathLst>
                <a:path w="825" h="878" extrusionOk="0">
                  <a:moveTo>
                    <a:pt x="604" y="1"/>
                  </a:moveTo>
                  <a:cubicBezTo>
                    <a:pt x="598" y="1"/>
                    <a:pt x="592" y="4"/>
                    <a:pt x="586" y="10"/>
                  </a:cubicBezTo>
                  <a:cubicBezTo>
                    <a:pt x="564" y="10"/>
                    <a:pt x="542" y="32"/>
                    <a:pt x="564" y="53"/>
                  </a:cubicBezTo>
                  <a:cubicBezTo>
                    <a:pt x="629" y="292"/>
                    <a:pt x="694" y="682"/>
                    <a:pt x="586" y="769"/>
                  </a:cubicBezTo>
                  <a:cubicBezTo>
                    <a:pt x="564" y="780"/>
                    <a:pt x="548" y="785"/>
                    <a:pt x="534" y="785"/>
                  </a:cubicBezTo>
                  <a:cubicBezTo>
                    <a:pt x="521" y="785"/>
                    <a:pt x="510" y="780"/>
                    <a:pt x="499" y="769"/>
                  </a:cubicBezTo>
                  <a:cubicBezTo>
                    <a:pt x="347" y="747"/>
                    <a:pt x="152" y="487"/>
                    <a:pt x="87" y="379"/>
                  </a:cubicBezTo>
                  <a:cubicBezTo>
                    <a:pt x="76" y="368"/>
                    <a:pt x="65" y="362"/>
                    <a:pt x="55" y="362"/>
                  </a:cubicBezTo>
                  <a:cubicBezTo>
                    <a:pt x="44" y="362"/>
                    <a:pt x="33" y="368"/>
                    <a:pt x="22" y="379"/>
                  </a:cubicBezTo>
                  <a:cubicBezTo>
                    <a:pt x="0" y="400"/>
                    <a:pt x="0" y="422"/>
                    <a:pt x="22" y="444"/>
                  </a:cubicBezTo>
                  <a:cubicBezTo>
                    <a:pt x="44" y="444"/>
                    <a:pt x="282" y="834"/>
                    <a:pt x="499" y="877"/>
                  </a:cubicBezTo>
                  <a:lnTo>
                    <a:pt x="542" y="877"/>
                  </a:lnTo>
                  <a:cubicBezTo>
                    <a:pt x="564" y="877"/>
                    <a:pt x="607" y="855"/>
                    <a:pt x="629" y="834"/>
                  </a:cubicBezTo>
                  <a:cubicBezTo>
                    <a:pt x="824" y="704"/>
                    <a:pt x="651" y="97"/>
                    <a:pt x="629" y="32"/>
                  </a:cubicBezTo>
                  <a:cubicBezTo>
                    <a:pt x="629" y="16"/>
                    <a:pt x="618" y="1"/>
                    <a:pt x="60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5479;p83"/>
            <p:cNvSpPr/>
            <p:nvPr/>
          </p:nvSpPr>
          <p:spPr>
            <a:xfrm>
              <a:off x="4924018" y="4084103"/>
              <a:ext cx="10665" cy="18101"/>
            </a:xfrm>
            <a:custGeom>
              <a:avLst/>
              <a:gdLst/>
              <a:ahLst/>
              <a:cxnLst/>
              <a:rect l="l" t="t" r="r" b="b"/>
              <a:pathLst>
                <a:path w="218" h="370" extrusionOk="0">
                  <a:moveTo>
                    <a:pt x="87" y="1"/>
                  </a:moveTo>
                  <a:cubicBezTo>
                    <a:pt x="66" y="1"/>
                    <a:pt x="44" y="1"/>
                    <a:pt x="22" y="22"/>
                  </a:cubicBezTo>
                  <a:cubicBezTo>
                    <a:pt x="1" y="152"/>
                    <a:pt x="44" y="282"/>
                    <a:pt x="131" y="369"/>
                  </a:cubicBezTo>
                  <a:lnTo>
                    <a:pt x="196" y="369"/>
                  </a:lnTo>
                  <a:cubicBezTo>
                    <a:pt x="217" y="369"/>
                    <a:pt x="217" y="326"/>
                    <a:pt x="196" y="326"/>
                  </a:cubicBezTo>
                  <a:cubicBezTo>
                    <a:pt x="131" y="239"/>
                    <a:pt x="87" y="152"/>
                    <a:pt x="109" y="44"/>
                  </a:cubicBezTo>
                  <a:cubicBezTo>
                    <a:pt x="109" y="22"/>
                    <a:pt x="87" y="1"/>
                    <a:pt x="8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5480;p83"/>
            <p:cNvSpPr/>
            <p:nvPr/>
          </p:nvSpPr>
          <p:spPr>
            <a:xfrm>
              <a:off x="4918735" y="4058076"/>
              <a:ext cx="10616" cy="18639"/>
            </a:xfrm>
            <a:custGeom>
              <a:avLst/>
              <a:gdLst/>
              <a:ahLst/>
              <a:cxnLst/>
              <a:rect l="l" t="t" r="r" b="b"/>
              <a:pathLst>
                <a:path w="217" h="381" extrusionOk="0">
                  <a:moveTo>
                    <a:pt x="54" y="1"/>
                  </a:moveTo>
                  <a:cubicBezTo>
                    <a:pt x="36" y="1"/>
                    <a:pt x="22" y="10"/>
                    <a:pt x="22" y="34"/>
                  </a:cubicBezTo>
                  <a:cubicBezTo>
                    <a:pt x="0" y="142"/>
                    <a:pt x="44" y="272"/>
                    <a:pt x="130" y="381"/>
                  </a:cubicBezTo>
                  <a:lnTo>
                    <a:pt x="195" y="381"/>
                  </a:lnTo>
                  <a:cubicBezTo>
                    <a:pt x="217" y="359"/>
                    <a:pt x="217" y="337"/>
                    <a:pt x="195" y="316"/>
                  </a:cubicBezTo>
                  <a:cubicBezTo>
                    <a:pt x="109" y="251"/>
                    <a:pt x="87" y="142"/>
                    <a:pt x="109" y="56"/>
                  </a:cubicBezTo>
                  <a:cubicBezTo>
                    <a:pt x="122" y="28"/>
                    <a:pt x="84" y="1"/>
                    <a:pt x="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5481;p83"/>
            <p:cNvSpPr/>
            <p:nvPr/>
          </p:nvSpPr>
          <p:spPr>
            <a:xfrm>
              <a:off x="4935711" y="4069867"/>
              <a:ext cx="9589" cy="18542"/>
            </a:xfrm>
            <a:custGeom>
              <a:avLst/>
              <a:gdLst/>
              <a:ahLst/>
              <a:cxnLst/>
              <a:rect l="l" t="t" r="r" b="b"/>
              <a:pathLst>
                <a:path w="196" h="379" extrusionOk="0">
                  <a:moveTo>
                    <a:pt x="47" y="1"/>
                  </a:moveTo>
                  <a:cubicBezTo>
                    <a:pt x="33" y="1"/>
                    <a:pt x="22" y="16"/>
                    <a:pt x="22" y="31"/>
                  </a:cubicBezTo>
                  <a:cubicBezTo>
                    <a:pt x="0" y="161"/>
                    <a:pt x="43" y="292"/>
                    <a:pt x="130" y="378"/>
                  </a:cubicBezTo>
                  <a:lnTo>
                    <a:pt x="195" y="378"/>
                  </a:lnTo>
                  <a:cubicBezTo>
                    <a:pt x="195" y="357"/>
                    <a:pt x="195" y="335"/>
                    <a:pt x="195" y="313"/>
                  </a:cubicBezTo>
                  <a:cubicBezTo>
                    <a:pt x="108" y="248"/>
                    <a:pt x="87" y="140"/>
                    <a:pt x="108" y="53"/>
                  </a:cubicBezTo>
                  <a:cubicBezTo>
                    <a:pt x="108" y="31"/>
                    <a:pt x="87" y="10"/>
                    <a:pt x="65" y="10"/>
                  </a:cubicBezTo>
                  <a:cubicBezTo>
                    <a:pt x="59" y="3"/>
                    <a:pt x="52" y="1"/>
                    <a:pt x="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5482;p83"/>
            <p:cNvSpPr/>
            <p:nvPr/>
          </p:nvSpPr>
          <p:spPr>
            <a:xfrm>
              <a:off x="4940995" y="4094720"/>
              <a:ext cx="9589" cy="19129"/>
            </a:xfrm>
            <a:custGeom>
              <a:avLst/>
              <a:gdLst/>
              <a:ahLst/>
              <a:cxnLst/>
              <a:rect l="l" t="t" r="r" b="b"/>
              <a:pathLst>
                <a:path w="196" h="391" extrusionOk="0">
                  <a:moveTo>
                    <a:pt x="66" y="0"/>
                  </a:moveTo>
                  <a:cubicBezTo>
                    <a:pt x="44" y="0"/>
                    <a:pt x="22" y="22"/>
                    <a:pt x="22" y="44"/>
                  </a:cubicBezTo>
                  <a:cubicBezTo>
                    <a:pt x="0" y="152"/>
                    <a:pt x="22" y="282"/>
                    <a:pt x="131" y="391"/>
                  </a:cubicBezTo>
                  <a:lnTo>
                    <a:pt x="174" y="391"/>
                  </a:lnTo>
                  <a:cubicBezTo>
                    <a:pt x="196" y="369"/>
                    <a:pt x="196" y="347"/>
                    <a:pt x="174" y="326"/>
                  </a:cubicBezTo>
                  <a:cubicBezTo>
                    <a:pt x="109" y="261"/>
                    <a:pt x="87" y="152"/>
                    <a:pt x="87" y="44"/>
                  </a:cubicBezTo>
                  <a:cubicBezTo>
                    <a:pt x="87" y="22"/>
                    <a:pt x="87" y="0"/>
                    <a:pt x="6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5483;p83"/>
            <p:cNvSpPr/>
            <p:nvPr/>
          </p:nvSpPr>
          <p:spPr>
            <a:xfrm>
              <a:off x="4927198" y="4110620"/>
              <a:ext cx="9589" cy="19129"/>
            </a:xfrm>
            <a:custGeom>
              <a:avLst/>
              <a:gdLst/>
              <a:ahLst/>
              <a:cxnLst/>
              <a:rect l="l" t="t" r="r" b="b"/>
              <a:pathLst>
                <a:path w="196" h="391" extrusionOk="0">
                  <a:moveTo>
                    <a:pt x="66" y="1"/>
                  </a:moveTo>
                  <a:cubicBezTo>
                    <a:pt x="44" y="1"/>
                    <a:pt x="22" y="1"/>
                    <a:pt x="22" y="22"/>
                  </a:cubicBezTo>
                  <a:cubicBezTo>
                    <a:pt x="1" y="152"/>
                    <a:pt x="22" y="282"/>
                    <a:pt x="131" y="369"/>
                  </a:cubicBezTo>
                  <a:cubicBezTo>
                    <a:pt x="131" y="380"/>
                    <a:pt x="131" y="385"/>
                    <a:pt x="133" y="385"/>
                  </a:cubicBezTo>
                  <a:cubicBezTo>
                    <a:pt x="136" y="385"/>
                    <a:pt x="142" y="380"/>
                    <a:pt x="152" y="369"/>
                  </a:cubicBezTo>
                  <a:cubicBezTo>
                    <a:pt x="152" y="391"/>
                    <a:pt x="174" y="391"/>
                    <a:pt x="174" y="391"/>
                  </a:cubicBezTo>
                  <a:cubicBezTo>
                    <a:pt x="196" y="369"/>
                    <a:pt x="196" y="347"/>
                    <a:pt x="174" y="326"/>
                  </a:cubicBezTo>
                  <a:cubicBezTo>
                    <a:pt x="109" y="261"/>
                    <a:pt x="66" y="152"/>
                    <a:pt x="87" y="44"/>
                  </a:cubicBezTo>
                  <a:cubicBezTo>
                    <a:pt x="87" y="22"/>
                    <a:pt x="87" y="1"/>
                    <a:pt x="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5484;p83"/>
            <p:cNvSpPr/>
            <p:nvPr/>
          </p:nvSpPr>
          <p:spPr>
            <a:xfrm>
              <a:off x="5047060" y="4084103"/>
              <a:ext cx="9589" cy="18101"/>
            </a:xfrm>
            <a:custGeom>
              <a:avLst/>
              <a:gdLst/>
              <a:ahLst/>
              <a:cxnLst/>
              <a:rect l="l" t="t" r="r" b="b"/>
              <a:pathLst>
                <a:path w="196" h="370" extrusionOk="0">
                  <a:moveTo>
                    <a:pt x="66" y="1"/>
                  </a:moveTo>
                  <a:cubicBezTo>
                    <a:pt x="44" y="1"/>
                    <a:pt x="22" y="1"/>
                    <a:pt x="22" y="22"/>
                  </a:cubicBezTo>
                  <a:cubicBezTo>
                    <a:pt x="1" y="152"/>
                    <a:pt x="44" y="282"/>
                    <a:pt x="131" y="369"/>
                  </a:cubicBezTo>
                  <a:lnTo>
                    <a:pt x="174" y="369"/>
                  </a:lnTo>
                  <a:cubicBezTo>
                    <a:pt x="196" y="347"/>
                    <a:pt x="196" y="326"/>
                    <a:pt x="174" y="304"/>
                  </a:cubicBezTo>
                  <a:cubicBezTo>
                    <a:pt x="109" y="239"/>
                    <a:pt x="87" y="152"/>
                    <a:pt x="87" y="44"/>
                  </a:cubicBezTo>
                  <a:cubicBezTo>
                    <a:pt x="109" y="22"/>
                    <a:pt x="87" y="1"/>
                    <a:pt x="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5485;p83"/>
            <p:cNvSpPr/>
            <p:nvPr/>
          </p:nvSpPr>
          <p:spPr>
            <a:xfrm>
              <a:off x="5041776" y="4057049"/>
              <a:ext cx="9589" cy="18639"/>
            </a:xfrm>
            <a:custGeom>
              <a:avLst/>
              <a:gdLst/>
              <a:ahLst/>
              <a:cxnLst/>
              <a:rect l="l" t="t" r="r" b="b"/>
              <a:pathLst>
                <a:path w="196" h="381" extrusionOk="0">
                  <a:moveTo>
                    <a:pt x="54" y="0"/>
                  </a:moveTo>
                  <a:cubicBezTo>
                    <a:pt x="36" y="0"/>
                    <a:pt x="22" y="9"/>
                    <a:pt x="22" y="33"/>
                  </a:cubicBezTo>
                  <a:cubicBezTo>
                    <a:pt x="0" y="142"/>
                    <a:pt x="43" y="272"/>
                    <a:pt x="130" y="380"/>
                  </a:cubicBezTo>
                  <a:lnTo>
                    <a:pt x="195" y="380"/>
                  </a:lnTo>
                  <a:cubicBezTo>
                    <a:pt x="195" y="358"/>
                    <a:pt x="195" y="337"/>
                    <a:pt x="195" y="315"/>
                  </a:cubicBezTo>
                  <a:cubicBezTo>
                    <a:pt x="109" y="250"/>
                    <a:pt x="87" y="142"/>
                    <a:pt x="109" y="55"/>
                  </a:cubicBezTo>
                  <a:cubicBezTo>
                    <a:pt x="122" y="27"/>
                    <a:pt x="84" y="0"/>
                    <a:pt x="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5486;p83"/>
            <p:cNvSpPr/>
            <p:nvPr/>
          </p:nvSpPr>
          <p:spPr>
            <a:xfrm>
              <a:off x="5057676" y="4069280"/>
              <a:ext cx="10665" cy="19129"/>
            </a:xfrm>
            <a:custGeom>
              <a:avLst/>
              <a:gdLst/>
              <a:ahLst/>
              <a:cxnLst/>
              <a:rect l="l" t="t" r="r" b="b"/>
              <a:pathLst>
                <a:path w="218" h="391" extrusionOk="0">
                  <a:moveTo>
                    <a:pt x="87" y="0"/>
                  </a:moveTo>
                  <a:cubicBezTo>
                    <a:pt x="65" y="0"/>
                    <a:pt x="44" y="22"/>
                    <a:pt x="44" y="43"/>
                  </a:cubicBezTo>
                  <a:cubicBezTo>
                    <a:pt x="0" y="173"/>
                    <a:pt x="44" y="304"/>
                    <a:pt x="130" y="390"/>
                  </a:cubicBezTo>
                  <a:lnTo>
                    <a:pt x="195" y="390"/>
                  </a:lnTo>
                  <a:cubicBezTo>
                    <a:pt x="217" y="369"/>
                    <a:pt x="217" y="347"/>
                    <a:pt x="195" y="325"/>
                  </a:cubicBezTo>
                  <a:cubicBezTo>
                    <a:pt x="130" y="260"/>
                    <a:pt x="87" y="152"/>
                    <a:pt x="109" y="65"/>
                  </a:cubicBezTo>
                  <a:cubicBezTo>
                    <a:pt x="109" y="43"/>
                    <a:pt x="109" y="22"/>
                    <a:pt x="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5487;p83"/>
            <p:cNvSpPr/>
            <p:nvPr/>
          </p:nvSpPr>
          <p:spPr>
            <a:xfrm>
              <a:off x="5062960" y="4094720"/>
              <a:ext cx="10665" cy="19129"/>
            </a:xfrm>
            <a:custGeom>
              <a:avLst/>
              <a:gdLst/>
              <a:ahLst/>
              <a:cxnLst/>
              <a:rect l="l" t="t" r="r" b="b"/>
              <a:pathLst>
                <a:path w="218" h="391" extrusionOk="0">
                  <a:moveTo>
                    <a:pt x="87" y="0"/>
                  </a:moveTo>
                  <a:cubicBezTo>
                    <a:pt x="44" y="0"/>
                    <a:pt x="22" y="0"/>
                    <a:pt x="22" y="22"/>
                  </a:cubicBezTo>
                  <a:cubicBezTo>
                    <a:pt x="1" y="152"/>
                    <a:pt x="44" y="282"/>
                    <a:pt x="131" y="369"/>
                  </a:cubicBezTo>
                  <a:cubicBezTo>
                    <a:pt x="152" y="391"/>
                    <a:pt x="152" y="391"/>
                    <a:pt x="174" y="391"/>
                  </a:cubicBezTo>
                  <a:cubicBezTo>
                    <a:pt x="174" y="391"/>
                    <a:pt x="196" y="391"/>
                    <a:pt x="196" y="369"/>
                  </a:cubicBezTo>
                  <a:cubicBezTo>
                    <a:pt x="218" y="369"/>
                    <a:pt x="218" y="326"/>
                    <a:pt x="196" y="326"/>
                  </a:cubicBezTo>
                  <a:cubicBezTo>
                    <a:pt x="131" y="261"/>
                    <a:pt x="87" y="152"/>
                    <a:pt x="109" y="44"/>
                  </a:cubicBezTo>
                  <a:cubicBezTo>
                    <a:pt x="109" y="22"/>
                    <a:pt x="109" y="0"/>
                    <a:pt x="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5488;p83"/>
            <p:cNvSpPr/>
            <p:nvPr/>
          </p:nvSpPr>
          <p:spPr>
            <a:xfrm>
              <a:off x="5049164" y="4110620"/>
              <a:ext cx="10665" cy="18101"/>
            </a:xfrm>
            <a:custGeom>
              <a:avLst/>
              <a:gdLst/>
              <a:ahLst/>
              <a:cxnLst/>
              <a:rect l="l" t="t" r="r" b="b"/>
              <a:pathLst>
                <a:path w="218" h="370" extrusionOk="0">
                  <a:moveTo>
                    <a:pt x="88" y="1"/>
                  </a:moveTo>
                  <a:cubicBezTo>
                    <a:pt x="66" y="1"/>
                    <a:pt x="23" y="1"/>
                    <a:pt x="23" y="22"/>
                  </a:cubicBezTo>
                  <a:cubicBezTo>
                    <a:pt x="1" y="152"/>
                    <a:pt x="44" y="282"/>
                    <a:pt x="131" y="369"/>
                  </a:cubicBezTo>
                  <a:lnTo>
                    <a:pt x="196" y="369"/>
                  </a:lnTo>
                  <a:cubicBezTo>
                    <a:pt x="218" y="369"/>
                    <a:pt x="218" y="326"/>
                    <a:pt x="196" y="326"/>
                  </a:cubicBezTo>
                  <a:cubicBezTo>
                    <a:pt x="109" y="239"/>
                    <a:pt x="88" y="152"/>
                    <a:pt x="109" y="44"/>
                  </a:cubicBezTo>
                  <a:cubicBezTo>
                    <a:pt x="109" y="22"/>
                    <a:pt x="88" y="1"/>
                    <a:pt x="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5489;p83"/>
            <p:cNvSpPr/>
            <p:nvPr/>
          </p:nvSpPr>
          <p:spPr>
            <a:xfrm>
              <a:off x="5317557" y="4091442"/>
              <a:ext cx="10616" cy="18150"/>
            </a:xfrm>
            <a:custGeom>
              <a:avLst/>
              <a:gdLst/>
              <a:ahLst/>
              <a:cxnLst/>
              <a:rect l="l" t="t" r="r" b="b"/>
              <a:pathLst>
                <a:path w="217" h="371" extrusionOk="0">
                  <a:moveTo>
                    <a:pt x="60" y="0"/>
                  </a:moveTo>
                  <a:cubicBezTo>
                    <a:pt x="45" y="0"/>
                    <a:pt x="30" y="7"/>
                    <a:pt x="22" y="24"/>
                  </a:cubicBezTo>
                  <a:cubicBezTo>
                    <a:pt x="0" y="154"/>
                    <a:pt x="43" y="284"/>
                    <a:pt x="130" y="371"/>
                  </a:cubicBezTo>
                  <a:lnTo>
                    <a:pt x="195" y="371"/>
                  </a:lnTo>
                  <a:cubicBezTo>
                    <a:pt x="217" y="371"/>
                    <a:pt x="217" y="328"/>
                    <a:pt x="195" y="328"/>
                  </a:cubicBezTo>
                  <a:cubicBezTo>
                    <a:pt x="108" y="241"/>
                    <a:pt x="87" y="154"/>
                    <a:pt x="108" y="46"/>
                  </a:cubicBezTo>
                  <a:cubicBezTo>
                    <a:pt x="108" y="19"/>
                    <a:pt x="84" y="0"/>
                    <a:pt x="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5490;p83"/>
            <p:cNvSpPr/>
            <p:nvPr/>
          </p:nvSpPr>
          <p:spPr>
            <a:xfrm>
              <a:off x="5312224" y="4065023"/>
              <a:ext cx="10665" cy="18052"/>
            </a:xfrm>
            <a:custGeom>
              <a:avLst/>
              <a:gdLst/>
              <a:ahLst/>
              <a:cxnLst/>
              <a:rect l="l" t="t" r="r" b="b"/>
              <a:pathLst>
                <a:path w="218" h="369" extrusionOk="0">
                  <a:moveTo>
                    <a:pt x="87" y="0"/>
                  </a:moveTo>
                  <a:cubicBezTo>
                    <a:pt x="66" y="0"/>
                    <a:pt x="44" y="0"/>
                    <a:pt x="22" y="22"/>
                  </a:cubicBezTo>
                  <a:cubicBezTo>
                    <a:pt x="1" y="152"/>
                    <a:pt x="44" y="282"/>
                    <a:pt x="131" y="369"/>
                  </a:cubicBezTo>
                  <a:lnTo>
                    <a:pt x="196" y="369"/>
                  </a:lnTo>
                  <a:cubicBezTo>
                    <a:pt x="217" y="369"/>
                    <a:pt x="217" y="326"/>
                    <a:pt x="196" y="326"/>
                  </a:cubicBezTo>
                  <a:cubicBezTo>
                    <a:pt x="131" y="239"/>
                    <a:pt x="87" y="152"/>
                    <a:pt x="109" y="44"/>
                  </a:cubicBezTo>
                  <a:cubicBezTo>
                    <a:pt x="109" y="22"/>
                    <a:pt x="109" y="0"/>
                    <a:pt x="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5491;p83"/>
            <p:cNvSpPr/>
            <p:nvPr/>
          </p:nvSpPr>
          <p:spPr>
            <a:xfrm>
              <a:off x="5329200" y="4077156"/>
              <a:ext cx="9589" cy="18688"/>
            </a:xfrm>
            <a:custGeom>
              <a:avLst/>
              <a:gdLst/>
              <a:ahLst/>
              <a:cxnLst/>
              <a:rect l="l" t="t" r="r" b="b"/>
              <a:pathLst>
                <a:path w="196" h="382" extrusionOk="0">
                  <a:moveTo>
                    <a:pt x="53" y="1"/>
                  </a:moveTo>
                  <a:cubicBezTo>
                    <a:pt x="37" y="1"/>
                    <a:pt x="22" y="10"/>
                    <a:pt x="22" y="34"/>
                  </a:cubicBezTo>
                  <a:cubicBezTo>
                    <a:pt x="1" y="164"/>
                    <a:pt x="44" y="294"/>
                    <a:pt x="131" y="381"/>
                  </a:cubicBezTo>
                  <a:lnTo>
                    <a:pt x="196" y="381"/>
                  </a:lnTo>
                  <a:cubicBezTo>
                    <a:pt x="196" y="359"/>
                    <a:pt x="196" y="338"/>
                    <a:pt x="196" y="316"/>
                  </a:cubicBezTo>
                  <a:cubicBezTo>
                    <a:pt x="109" y="251"/>
                    <a:pt x="87" y="143"/>
                    <a:pt x="87" y="56"/>
                  </a:cubicBezTo>
                  <a:cubicBezTo>
                    <a:pt x="115" y="28"/>
                    <a:pt x="81" y="1"/>
                    <a:pt x="5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5492;p83"/>
            <p:cNvSpPr/>
            <p:nvPr/>
          </p:nvSpPr>
          <p:spPr>
            <a:xfrm>
              <a:off x="5334484" y="4102058"/>
              <a:ext cx="9638" cy="19227"/>
            </a:xfrm>
            <a:custGeom>
              <a:avLst/>
              <a:gdLst/>
              <a:ahLst/>
              <a:cxnLst/>
              <a:rect l="l" t="t" r="r" b="b"/>
              <a:pathLst>
                <a:path w="197" h="393" extrusionOk="0">
                  <a:moveTo>
                    <a:pt x="50" y="0"/>
                  </a:moveTo>
                  <a:cubicBezTo>
                    <a:pt x="35" y="0"/>
                    <a:pt x="23" y="7"/>
                    <a:pt x="23" y="24"/>
                  </a:cubicBezTo>
                  <a:cubicBezTo>
                    <a:pt x="1" y="154"/>
                    <a:pt x="23" y="284"/>
                    <a:pt x="131" y="371"/>
                  </a:cubicBezTo>
                  <a:cubicBezTo>
                    <a:pt x="131" y="392"/>
                    <a:pt x="131" y="392"/>
                    <a:pt x="153" y="392"/>
                  </a:cubicBezTo>
                  <a:cubicBezTo>
                    <a:pt x="174" y="392"/>
                    <a:pt x="174" y="392"/>
                    <a:pt x="174" y="371"/>
                  </a:cubicBezTo>
                  <a:cubicBezTo>
                    <a:pt x="196" y="371"/>
                    <a:pt x="196" y="327"/>
                    <a:pt x="174" y="327"/>
                  </a:cubicBezTo>
                  <a:cubicBezTo>
                    <a:pt x="109" y="262"/>
                    <a:pt x="66" y="154"/>
                    <a:pt x="88" y="45"/>
                  </a:cubicBezTo>
                  <a:cubicBezTo>
                    <a:pt x="101" y="19"/>
                    <a:pt x="73" y="0"/>
                    <a:pt x="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5493;p83"/>
            <p:cNvSpPr/>
            <p:nvPr/>
          </p:nvSpPr>
          <p:spPr>
            <a:xfrm>
              <a:off x="5319660" y="4117958"/>
              <a:ext cx="10665" cy="18150"/>
            </a:xfrm>
            <a:custGeom>
              <a:avLst/>
              <a:gdLst/>
              <a:ahLst/>
              <a:cxnLst/>
              <a:rect l="l" t="t" r="r" b="b"/>
              <a:pathLst>
                <a:path w="218" h="371" extrusionOk="0">
                  <a:moveTo>
                    <a:pt x="71" y="0"/>
                  </a:moveTo>
                  <a:cubicBezTo>
                    <a:pt x="56" y="0"/>
                    <a:pt x="44" y="7"/>
                    <a:pt x="44" y="24"/>
                  </a:cubicBezTo>
                  <a:cubicBezTo>
                    <a:pt x="0" y="154"/>
                    <a:pt x="44" y="284"/>
                    <a:pt x="152" y="371"/>
                  </a:cubicBezTo>
                  <a:lnTo>
                    <a:pt x="196" y="371"/>
                  </a:lnTo>
                  <a:cubicBezTo>
                    <a:pt x="217" y="371"/>
                    <a:pt x="217" y="328"/>
                    <a:pt x="196" y="328"/>
                  </a:cubicBezTo>
                  <a:cubicBezTo>
                    <a:pt x="131" y="241"/>
                    <a:pt x="87" y="154"/>
                    <a:pt x="109" y="46"/>
                  </a:cubicBezTo>
                  <a:cubicBezTo>
                    <a:pt x="122" y="19"/>
                    <a:pt x="94" y="0"/>
                    <a:pt x="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5494;p83"/>
            <p:cNvSpPr/>
            <p:nvPr/>
          </p:nvSpPr>
          <p:spPr>
            <a:xfrm>
              <a:off x="5444806" y="4084103"/>
              <a:ext cx="9589" cy="19129"/>
            </a:xfrm>
            <a:custGeom>
              <a:avLst/>
              <a:gdLst/>
              <a:ahLst/>
              <a:cxnLst/>
              <a:rect l="l" t="t" r="r" b="b"/>
              <a:pathLst>
                <a:path w="196" h="391" extrusionOk="0">
                  <a:moveTo>
                    <a:pt x="66" y="1"/>
                  </a:moveTo>
                  <a:cubicBezTo>
                    <a:pt x="44" y="1"/>
                    <a:pt x="22" y="1"/>
                    <a:pt x="22" y="22"/>
                  </a:cubicBezTo>
                  <a:cubicBezTo>
                    <a:pt x="1" y="152"/>
                    <a:pt x="44" y="282"/>
                    <a:pt x="131" y="369"/>
                  </a:cubicBezTo>
                  <a:cubicBezTo>
                    <a:pt x="131" y="391"/>
                    <a:pt x="152" y="391"/>
                    <a:pt x="152" y="391"/>
                  </a:cubicBezTo>
                  <a:cubicBezTo>
                    <a:pt x="174" y="391"/>
                    <a:pt x="174" y="391"/>
                    <a:pt x="196" y="369"/>
                  </a:cubicBezTo>
                  <a:cubicBezTo>
                    <a:pt x="196" y="369"/>
                    <a:pt x="196" y="326"/>
                    <a:pt x="196" y="326"/>
                  </a:cubicBezTo>
                  <a:cubicBezTo>
                    <a:pt x="109" y="239"/>
                    <a:pt x="87" y="152"/>
                    <a:pt x="109" y="44"/>
                  </a:cubicBezTo>
                  <a:cubicBezTo>
                    <a:pt x="109" y="22"/>
                    <a:pt x="87" y="1"/>
                    <a:pt x="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5495;p83"/>
            <p:cNvSpPr/>
            <p:nvPr/>
          </p:nvSpPr>
          <p:spPr>
            <a:xfrm>
              <a:off x="5439522" y="4058663"/>
              <a:ext cx="9589" cy="19129"/>
            </a:xfrm>
            <a:custGeom>
              <a:avLst/>
              <a:gdLst/>
              <a:ahLst/>
              <a:cxnLst/>
              <a:rect l="l" t="t" r="r" b="b"/>
              <a:pathLst>
                <a:path w="196" h="391" extrusionOk="0">
                  <a:moveTo>
                    <a:pt x="65" y="0"/>
                  </a:moveTo>
                  <a:cubicBezTo>
                    <a:pt x="44" y="0"/>
                    <a:pt x="22" y="0"/>
                    <a:pt x="22" y="22"/>
                  </a:cubicBezTo>
                  <a:cubicBezTo>
                    <a:pt x="0" y="152"/>
                    <a:pt x="44" y="282"/>
                    <a:pt x="130" y="390"/>
                  </a:cubicBezTo>
                  <a:lnTo>
                    <a:pt x="195" y="390"/>
                  </a:lnTo>
                  <a:cubicBezTo>
                    <a:pt x="195" y="369"/>
                    <a:pt x="195" y="347"/>
                    <a:pt x="195" y="325"/>
                  </a:cubicBezTo>
                  <a:cubicBezTo>
                    <a:pt x="109" y="260"/>
                    <a:pt x="87" y="152"/>
                    <a:pt x="109" y="44"/>
                  </a:cubicBezTo>
                  <a:cubicBezTo>
                    <a:pt x="109" y="22"/>
                    <a:pt x="87" y="0"/>
                    <a:pt x="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5496;p83"/>
            <p:cNvSpPr/>
            <p:nvPr/>
          </p:nvSpPr>
          <p:spPr>
            <a:xfrm>
              <a:off x="5455422" y="4069867"/>
              <a:ext cx="10665" cy="18542"/>
            </a:xfrm>
            <a:custGeom>
              <a:avLst/>
              <a:gdLst/>
              <a:ahLst/>
              <a:cxnLst/>
              <a:rect l="l" t="t" r="r" b="b"/>
              <a:pathLst>
                <a:path w="218" h="379" extrusionOk="0">
                  <a:moveTo>
                    <a:pt x="69" y="1"/>
                  </a:moveTo>
                  <a:cubicBezTo>
                    <a:pt x="55" y="1"/>
                    <a:pt x="44" y="16"/>
                    <a:pt x="44" y="31"/>
                  </a:cubicBezTo>
                  <a:cubicBezTo>
                    <a:pt x="1" y="161"/>
                    <a:pt x="44" y="292"/>
                    <a:pt x="131" y="378"/>
                  </a:cubicBezTo>
                  <a:lnTo>
                    <a:pt x="196" y="378"/>
                  </a:lnTo>
                  <a:cubicBezTo>
                    <a:pt x="217" y="357"/>
                    <a:pt x="217" y="335"/>
                    <a:pt x="196" y="313"/>
                  </a:cubicBezTo>
                  <a:cubicBezTo>
                    <a:pt x="131" y="248"/>
                    <a:pt x="87" y="140"/>
                    <a:pt x="109" y="53"/>
                  </a:cubicBezTo>
                  <a:cubicBezTo>
                    <a:pt x="109" y="31"/>
                    <a:pt x="109" y="10"/>
                    <a:pt x="87" y="10"/>
                  </a:cubicBezTo>
                  <a:cubicBezTo>
                    <a:pt x="81" y="3"/>
                    <a:pt x="75" y="1"/>
                    <a:pt x="6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5497;p83"/>
            <p:cNvSpPr/>
            <p:nvPr/>
          </p:nvSpPr>
          <p:spPr>
            <a:xfrm>
              <a:off x="5460706" y="4095698"/>
              <a:ext cx="10665" cy="19227"/>
            </a:xfrm>
            <a:custGeom>
              <a:avLst/>
              <a:gdLst/>
              <a:ahLst/>
              <a:cxnLst/>
              <a:rect l="l" t="t" r="r" b="b"/>
              <a:pathLst>
                <a:path w="218" h="393" extrusionOk="0">
                  <a:moveTo>
                    <a:pt x="60" y="0"/>
                  </a:moveTo>
                  <a:cubicBezTo>
                    <a:pt x="46" y="0"/>
                    <a:pt x="31" y="7"/>
                    <a:pt x="23" y="24"/>
                  </a:cubicBezTo>
                  <a:cubicBezTo>
                    <a:pt x="1" y="154"/>
                    <a:pt x="44" y="284"/>
                    <a:pt x="131" y="371"/>
                  </a:cubicBezTo>
                  <a:cubicBezTo>
                    <a:pt x="153" y="371"/>
                    <a:pt x="153" y="371"/>
                    <a:pt x="174" y="392"/>
                  </a:cubicBezTo>
                  <a:cubicBezTo>
                    <a:pt x="174" y="392"/>
                    <a:pt x="196" y="371"/>
                    <a:pt x="196" y="371"/>
                  </a:cubicBezTo>
                  <a:cubicBezTo>
                    <a:pt x="218" y="349"/>
                    <a:pt x="218" y="327"/>
                    <a:pt x="196" y="306"/>
                  </a:cubicBezTo>
                  <a:cubicBezTo>
                    <a:pt x="131" y="241"/>
                    <a:pt x="88" y="132"/>
                    <a:pt x="109" y="45"/>
                  </a:cubicBezTo>
                  <a:cubicBezTo>
                    <a:pt x="109" y="19"/>
                    <a:pt x="85" y="0"/>
                    <a:pt x="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5498;p83"/>
            <p:cNvSpPr/>
            <p:nvPr/>
          </p:nvSpPr>
          <p:spPr>
            <a:xfrm>
              <a:off x="5446959" y="4110620"/>
              <a:ext cx="10616" cy="19129"/>
            </a:xfrm>
            <a:custGeom>
              <a:avLst/>
              <a:gdLst/>
              <a:ahLst/>
              <a:cxnLst/>
              <a:rect l="l" t="t" r="r" b="b"/>
              <a:pathLst>
                <a:path w="217" h="391" extrusionOk="0">
                  <a:moveTo>
                    <a:pt x="87" y="1"/>
                  </a:moveTo>
                  <a:cubicBezTo>
                    <a:pt x="65" y="1"/>
                    <a:pt x="43" y="1"/>
                    <a:pt x="22" y="22"/>
                  </a:cubicBezTo>
                  <a:cubicBezTo>
                    <a:pt x="0" y="152"/>
                    <a:pt x="43" y="282"/>
                    <a:pt x="130" y="369"/>
                  </a:cubicBezTo>
                  <a:cubicBezTo>
                    <a:pt x="152" y="391"/>
                    <a:pt x="152" y="391"/>
                    <a:pt x="174" y="391"/>
                  </a:cubicBezTo>
                  <a:cubicBezTo>
                    <a:pt x="174" y="391"/>
                    <a:pt x="195" y="391"/>
                    <a:pt x="195" y="369"/>
                  </a:cubicBezTo>
                  <a:cubicBezTo>
                    <a:pt x="217" y="369"/>
                    <a:pt x="217" y="326"/>
                    <a:pt x="195" y="326"/>
                  </a:cubicBezTo>
                  <a:cubicBezTo>
                    <a:pt x="130" y="239"/>
                    <a:pt x="87" y="152"/>
                    <a:pt x="108" y="44"/>
                  </a:cubicBezTo>
                  <a:cubicBezTo>
                    <a:pt x="108" y="22"/>
                    <a:pt x="108" y="1"/>
                    <a:pt x="8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2" name="Google Shape;5499;p83"/>
          <p:cNvGrpSpPr/>
          <p:nvPr/>
        </p:nvGrpSpPr>
        <p:grpSpPr>
          <a:xfrm>
            <a:off x="4904093" y="894882"/>
            <a:ext cx="1112127" cy="776856"/>
            <a:chOff x="3430993" y="3595962"/>
            <a:chExt cx="1065944" cy="611804"/>
          </a:xfrm>
        </p:grpSpPr>
        <p:sp>
          <p:nvSpPr>
            <p:cNvPr id="323" name="Google Shape;5500;p83"/>
            <p:cNvSpPr/>
            <p:nvPr/>
          </p:nvSpPr>
          <p:spPr>
            <a:xfrm>
              <a:off x="4180078" y="3923194"/>
              <a:ext cx="200361" cy="132108"/>
            </a:xfrm>
            <a:custGeom>
              <a:avLst/>
              <a:gdLst/>
              <a:ahLst/>
              <a:cxnLst/>
              <a:rect l="l" t="t" r="r" b="b"/>
              <a:pathLst>
                <a:path w="4900" h="3231" extrusionOk="0">
                  <a:moveTo>
                    <a:pt x="2277" y="0"/>
                  </a:moveTo>
                  <a:cubicBezTo>
                    <a:pt x="2277" y="0"/>
                    <a:pt x="0" y="456"/>
                    <a:pt x="369" y="1475"/>
                  </a:cubicBezTo>
                  <a:cubicBezTo>
                    <a:pt x="932" y="2992"/>
                    <a:pt x="3469" y="3231"/>
                    <a:pt x="3621" y="3231"/>
                  </a:cubicBezTo>
                  <a:cubicBezTo>
                    <a:pt x="3773" y="3231"/>
                    <a:pt x="3404" y="2732"/>
                    <a:pt x="3404" y="2732"/>
                  </a:cubicBezTo>
                  <a:lnTo>
                    <a:pt x="3404" y="2732"/>
                  </a:lnTo>
                  <a:cubicBezTo>
                    <a:pt x="3556" y="2786"/>
                    <a:pt x="3713" y="2813"/>
                    <a:pt x="3870" y="2813"/>
                  </a:cubicBezTo>
                  <a:cubicBezTo>
                    <a:pt x="4027" y="2813"/>
                    <a:pt x="4185" y="2786"/>
                    <a:pt x="4336" y="2732"/>
                  </a:cubicBezTo>
                  <a:cubicBezTo>
                    <a:pt x="4900" y="2559"/>
                    <a:pt x="3816" y="2233"/>
                    <a:pt x="3816" y="2233"/>
                  </a:cubicBezTo>
                  <a:lnTo>
                    <a:pt x="3816" y="2233"/>
                  </a:lnTo>
                  <a:cubicBezTo>
                    <a:pt x="3816" y="2233"/>
                    <a:pt x="3989" y="2254"/>
                    <a:pt x="4167" y="2254"/>
                  </a:cubicBezTo>
                  <a:cubicBezTo>
                    <a:pt x="4502" y="2254"/>
                    <a:pt x="4855" y="2181"/>
                    <a:pt x="4120" y="1756"/>
                  </a:cubicBezTo>
                  <a:cubicBezTo>
                    <a:pt x="3382" y="1301"/>
                    <a:pt x="2754" y="716"/>
                    <a:pt x="22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5501;p83"/>
            <p:cNvSpPr/>
            <p:nvPr/>
          </p:nvSpPr>
          <p:spPr>
            <a:xfrm>
              <a:off x="3635765" y="3957827"/>
              <a:ext cx="133956" cy="167516"/>
            </a:xfrm>
            <a:custGeom>
              <a:avLst/>
              <a:gdLst/>
              <a:ahLst/>
              <a:cxnLst/>
              <a:rect l="l" t="t" r="r" b="b"/>
              <a:pathLst>
                <a:path w="3276" h="4097" extrusionOk="0">
                  <a:moveTo>
                    <a:pt x="1340" y="0"/>
                  </a:moveTo>
                  <a:cubicBezTo>
                    <a:pt x="1047" y="0"/>
                    <a:pt x="797" y="102"/>
                    <a:pt x="672" y="389"/>
                  </a:cubicBezTo>
                  <a:cubicBezTo>
                    <a:pt x="0" y="1863"/>
                    <a:pt x="1670" y="3793"/>
                    <a:pt x="1778" y="3901"/>
                  </a:cubicBezTo>
                  <a:cubicBezTo>
                    <a:pt x="1787" y="3910"/>
                    <a:pt x="1796" y="3914"/>
                    <a:pt x="1804" y="3914"/>
                  </a:cubicBezTo>
                  <a:cubicBezTo>
                    <a:pt x="1900" y="3914"/>
                    <a:pt x="1973" y="3403"/>
                    <a:pt x="1973" y="3403"/>
                  </a:cubicBezTo>
                  <a:cubicBezTo>
                    <a:pt x="2103" y="3684"/>
                    <a:pt x="2342" y="3923"/>
                    <a:pt x="2645" y="4053"/>
                  </a:cubicBezTo>
                  <a:cubicBezTo>
                    <a:pt x="2703" y="4083"/>
                    <a:pt x="2747" y="4096"/>
                    <a:pt x="2779" y="4096"/>
                  </a:cubicBezTo>
                  <a:cubicBezTo>
                    <a:pt x="3026" y="4096"/>
                    <a:pt x="2602" y="3316"/>
                    <a:pt x="2602" y="3316"/>
                  </a:cubicBezTo>
                  <a:lnTo>
                    <a:pt x="2602" y="3316"/>
                  </a:lnTo>
                  <a:cubicBezTo>
                    <a:pt x="2602" y="3316"/>
                    <a:pt x="2977" y="3781"/>
                    <a:pt x="3148" y="3781"/>
                  </a:cubicBezTo>
                  <a:cubicBezTo>
                    <a:pt x="3244" y="3781"/>
                    <a:pt x="3276" y="3636"/>
                    <a:pt x="3144" y="3186"/>
                  </a:cubicBezTo>
                  <a:cubicBezTo>
                    <a:pt x="2927" y="2362"/>
                    <a:pt x="2906" y="1495"/>
                    <a:pt x="3057" y="628"/>
                  </a:cubicBezTo>
                  <a:cubicBezTo>
                    <a:pt x="3057" y="628"/>
                    <a:pt x="2067" y="0"/>
                    <a:pt x="134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5502;p83"/>
            <p:cNvSpPr/>
            <p:nvPr/>
          </p:nvSpPr>
          <p:spPr>
            <a:xfrm>
              <a:off x="4074585" y="3940776"/>
              <a:ext cx="189362" cy="179414"/>
            </a:xfrm>
            <a:custGeom>
              <a:avLst/>
              <a:gdLst/>
              <a:ahLst/>
              <a:cxnLst/>
              <a:rect l="l" t="t" r="r" b="b"/>
              <a:pathLst>
                <a:path w="4631" h="4388" extrusionOk="0">
                  <a:moveTo>
                    <a:pt x="1749" y="0"/>
                  </a:moveTo>
                  <a:cubicBezTo>
                    <a:pt x="961" y="0"/>
                    <a:pt x="34" y="164"/>
                    <a:pt x="22" y="936"/>
                  </a:cubicBezTo>
                  <a:cubicBezTo>
                    <a:pt x="0" y="2931"/>
                    <a:pt x="2775" y="4318"/>
                    <a:pt x="2949" y="4383"/>
                  </a:cubicBezTo>
                  <a:cubicBezTo>
                    <a:pt x="2956" y="4386"/>
                    <a:pt x="2963" y="4387"/>
                    <a:pt x="2969" y="4387"/>
                  </a:cubicBezTo>
                  <a:cubicBezTo>
                    <a:pt x="3106" y="4387"/>
                    <a:pt x="2927" y="3733"/>
                    <a:pt x="2927" y="3733"/>
                  </a:cubicBezTo>
                  <a:lnTo>
                    <a:pt x="2927" y="3733"/>
                  </a:lnTo>
                  <a:cubicBezTo>
                    <a:pt x="3231" y="3971"/>
                    <a:pt x="3599" y="4123"/>
                    <a:pt x="3989" y="4145"/>
                  </a:cubicBezTo>
                  <a:cubicBezTo>
                    <a:pt x="4006" y="4146"/>
                    <a:pt x="4022" y="4146"/>
                    <a:pt x="4037" y="4146"/>
                  </a:cubicBezTo>
                  <a:cubicBezTo>
                    <a:pt x="4631" y="4146"/>
                    <a:pt x="3599" y="3321"/>
                    <a:pt x="3599" y="3321"/>
                  </a:cubicBezTo>
                  <a:lnTo>
                    <a:pt x="3599" y="3321"/>
                  </a:lnTo>
                  <a:cubicBezTo>
                    <a:pt x="3599" y="3321"/>
                    <a:pt x="4120" y="3603"/>
                    <a:pt x="4364" y="3603"/>
                  </a:cubicBezTo>
                  <a:cubicBezTo>
                    <a:pt x="4542" y="3603"/>
                    <a:pt x="4571" y="3452"/>
                    <a:pt x="4141" y="2931"/>
                  </a:cubicBezTo>
                  <a:cubicBezTo>
                    <a:pt x="3512" y="2085"/>
                    <a:pt x="3057" y="1110"/>
                    <a:pt x="2840" y="91"/>
                  </a:cubicBezTo>
                  <a:cubicBezTo>
                    <a:pt x="2840" y="91"/>
                    <a:pt x="2333" y="0"/>
                    <a:pt x="174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5503;p83"/>
            <p:cNvSpPr/>
            <p:nvPr/>
          </p:nvSpPr>
          <p:spPr>
            <a:xfrm>
              <a:off x="4198928" y="3665227"/>
              <a:ext cx="65383" cy="72739"/>
            </a:xfrm>
            <a:custGeom>
              <a:avLst/>
              <a:gdLst/>
              <a:ahLst/>
              <a:cxnLst/>
              <a:rect l="l" t="t" r="r" b="b"/>
              <a:pathLst>
                <a:path w="1599" h="1779" extrusionOk="0">
                  <a:moveTo>
                    <a:pt x="463" y="0"/>
                  </a:moveTo>
                  <a:cubicBezTo>
                    <a:pt x="0" y="0"/>
                    <a:pt x="471" y="1778"/>
                    <a:pt x="471" y="1778"/>
                  </a:cubicBezTo>
                  <a:cubicBezTo>
                    <a:pt x="471" y="1778"/>
                    <a:pt x="474" y="1778"/>
                    <a:pt x="479" y="1778"/>
                  </a:cubicBezTo>
                  <a:cubicBezTo>
                    <a:pt x="571" y="1778"/>
                    <a:pt x="1516" y="1758"/>
                    <a:pt x="1599" y="954"/>
                  </a:cubicBezTo>
                  <a:cubicBezTo>
                    <a:pt x="1599" y="954"/>
                    <a:pt x="948" y="44"/>
                    <a:pt x="471" y="0"/>
                  </a:cubicBezTo>
                  <a:cubicBezTo>
                    <a:pt x="469" y="0"/>
                    <a:pt x="466" y="0"/>
                    <a:pt x="46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5504;p83"/>
            <p:cNvSpPr/>
            <p:nvPr/>
          </p:nvSpPr>
          <p:spPr>
            <a:xfrm>
              <a:off x="4313049" y="3726928"/>
              <a:ext cx="163151" cy="124502"/>
            </a:xfrm>
            <a:custGeom>
              <a:avLst/>
              <a:gdLst/>
              <a:ahLst/>
              <a:cxnLst/>
              <a:rect l="l" t="t" r="r" b="b"/>
              <a:pathLst>
                <a:path w="3990" h="3045" extrusionOk="0">
                  <a:moveTo>
                    <a:pt x="3076" y="0"/>
                  </a:moveTo>
                  <a:cubicBezTo>
                    <a:pt x="3055" y="0"/>
                    <a:pt x="3041" y="3"/>
                    <a:pt x="3036" y="9"/>
                  </a:cubicBezTo>
                  <a:cubicBezTo>
                    <a:pt x="2992" y="74"/>
                    <a:pt x="3057" y="334"/>
                    <a:pt x="3252" y="811"/>
                  </a:cubicBezTo>
                  <a:cubicBezTo>
                    <a:pt x="3014" y="724"/>
                    <a:pt x="2754" y="659"/>
                    <a:pt x="2472" y="659"/>
                  </a:cubicBezTo>
                  <a:cubicBezTo>
                    <a:pt x="2429" y="659"/>
                    <a:pt x="2385" y="703"/>
                    <a:pt x="2363" y="746"/>
                  </a:cubicBezTo>
                  <a:cubicBezTo>
                    <a:pt x="2277" y="898"/>
                    <a:pt x="2450" y="1266"/>
                    <a:pt x="2580" y="1505"/>
                  </a:cubicBezTo>
                  <a:cubicBezTo>
                    <a:pt x="2363" y="1331"/>
                    <a:pt x="2147" y="1223"/>
                    <a:pt x="1887" y="1180"/>
                  </a:cubicBezTo>
                  <a:cubicBezTo>
                    <a:pt x="1865" y="1180"/>
                    <a:pt x="1821" y="1180"/>
                    <a:pt x="1821" y="1201"/>
                  </a:cubicBezTo>
                  <a:cubicBezTo>
                    <a:pt x="1691" y="1375"/>
                    <a:pt x="1800" y="1982"/>
                    <a:pt x="1865" y="2285"/>
                  </a:cubicBezTo>
                  <a:cubicBezTo>
                    <a:pt x="1648" y="2047"/>
                    <a:pt x="1410" y="1830"/>
                    <a:pt x="1149" y="1635"/>
                  </a:cubicBezTo>
                  <a:cubicBezTo>
                    <a:pt x="1128" y="1624"/>
                    <a:pt x="1106" y="1619"/>
                    <a:pt x="1087" y="1619"/>
                  </a:cubicBezTo>
                  <a:cubicBezTo>
                    <a:pt x="1068" y="1619"/>
                    <a:pt x="1052" y="1624"/>
                    <a:pt x="1041" y="1635"/>
                  </a:cubicBezTo>
                  <a:cubicBezTo>
                    <a:pt x="911" y="1722"/>
                    <a:pt x="911" y="2112"/>
                    <a:pt x="954" y="2762"/>
                  </a:cubicBezTo>
                  <a:lnTo>
                    <a:pt x="954" y="2827"/>
                  </a:lnTo>
                  <a:lnTo>
                    <a:pt x="868" y="2676"/>
                  </a:lnTo>
                  <a:cubicBezTo>
                    <a:pt x="629" y="2242"/>
                    <a:pt x="434" y="1895"/>
                    <a:pt x="304" y="1873"/>
                  </a:cubicBezTo>
                  <a:cubicBezTo>
                    <a:pt x="293" y="1863"/>
                    <a:pt x="277" y="1857"/>
                    <a:pt x="260" y="1857"/>
                  </a:cubicBezTo>
                  <a:cubicBezTo>
                    <a:pt x="244" y="1857"/>
                    <a:pt x="228" y="1863"/>
                    <a:pt x="217" y="1873"/>
                  </a:cubicBezTo>
                  <a:cubicBezTo>
                    <a:pt x="65" y="1982"/>
                    <a:pt x="0" y="2545"/>
                    <a:pt x="0" y="2654"/>
                  </a:cubicBezTo>
                  <a:cubicBezTo>
                    <a:pt x="0" y="2697"/>
                    <a:pt x="0" y="2719"/>
                    <a:pt x="44" y="2719"/>
                  </a:cubicBezTo>
                  <a:cubicBezTo>
                    <a:pt x="65" y="2719"/>
                    <a:pt x="87" y="2697"/>
                    <a:pt x="87" y="2676"/>
                  </a:cubicBezTo>
                  <a:cubicBezTo>
                    <a:pt x="87" y="2415"/>
                    <a:pt x="152" y="2177"/>
                    <a:pt x="260" y="1960"/>
                  </a:cubicBezTo>
                  <a:lnTo>
                    <a:pt x="282" y="1960"/>
                  </a:lnTo>
                  <a:cubicBezTo>
                    <a:pt x="391" y="1982"/>
                    <a:pt x="629" y="2437"/>
                    <a:pt x="781" y="2719"/>
                  </a:cubicBezTo>
                  <a:cubicBezTo>
                    <a:pt x="933" y="3001"/>
                    <a:pt x="954" y="3022"/>
                    <a:pt x="998" y="3022"/>
                  </a:cubicBezTo>
                  <a:lnTo>
                    <a:pt x="998" y="3044"/>
                  </a:lnTo>
                  <a:cubicBezTo>
                    <a:pt x="1019" y="3044"/>
                    <a:pt x="1041" y="3022"/>
                    <a:pt x="1041" y="3001"/>
                  </a:cubicBezTo>
                  <a:cubicBezTo>
                    <a:pt x="1041" y="2914"/>
                    <a:pt x="1041" y="2849"/>
                    <a:pt x="1041" y="2762"/>
                  </a:cubicBezTo>
                  <a:cubicBezTo>
                    <a:pt x="1019" y="2524"/>
                    <a:pt x="976" y="1787"/>
                    <a:pt x="1063" y="1722"/>
                  </a:cubicBezTo>
                  <a:lnTo>
                    <a:pt x="1084" y="1722"/>
                  </a:lnTo>
                  <a:cubicBezTo>
                    <a:pt x="1388" y="1960"/>
                    <a:pt x="1648" y="2199"/>
                    <a:pt x="1908" y="2480"/>
                  </a:cubicBezTo>
                  <a:cubicBezTo>
                    <a:pt x="1908" y="2491"/>
                    <a:pt x="1919" y="2497"/>
                    <a:pt x="1930" y="2497"/>
                  </a:cubicBezTo>
                  <a:cubicBezTo>
                    <a:pt x="1941" y="2497"/>
                    <a:pt x="1952" y="2491"/>
                    <a:pt x="1952" y="2480"/>
                  </a:cubicBezTo>
                  <a:cubicBezTo>
                    <a:pt x="1973" y="2459"/>
                    <a:pt x="1995" y="2459"/>
                    <a:pt x="1973" y="2437"/>
                  </a:cubicBezTo>
                  <a:cubicBezTo>
                    <a:pt x="1887" y="2047"/>
                    <a:pt x="1800" y="1396"/>
                    <a:pt x="1887" y="1266"/>
                  </a:cubicBezTo>
                  <a:lnTo>
                    <a:pt x="1908" y="1266"/>
                  </a:lnTo>
                  <a:cubicBezTo>
                    <a:pt x="2082" y="1266"/>
                    <a:pt x="2515" y="1592"/>
                    <a:pt x="2689" y="1700"/>
                  </a:cubicBezTo>
                  <a:cubicBezTo>
                    <a:pt x="2689" y="1711"/>
                    <a:pt x="2700" y="1716"/>
                    <a:pt x="2710" y="1716"/>
                  </a:cubicBezTo>
                  <a:cubicBezTo>
                    <a:pt x="2721" y="1716"/>
                    <a:pt x="2732" y="1711"/>
                    <a:pt x="2732" y="1700"/>
                  </a:cubicBezTo>
                  <a:cubicBezTo>
                    <a:pt x="2754" y="1678"/>
                    <a:pt x="2754" y="1657"/>
                    <a:pt x="2732" y="1635"/>
                  </a:cubicBezTo>
                  <a:cubicBezTo>
                    <a:pt x="2580" y="1396"/>
                    <a:pt x="2363" y="919"/>
                    <a:pt x="2429" y="789"/>
                  </a:cubicBezTo>
                  <a:cubicBezTo>
                    <a:pt x="2429" y="789"/>
                    <a:pt x="2450" y="768"/>
                    <a:pt x="2472" y="768"/>
                  </a:cubicBezTo>
                  <a:cubicBezTo>
                    <a:pt x="2775" y="789"/>
                    <a:pt x="3057" y="833"/>
                    <a:pt x="3317" y="963"/>
                  </a:cubicBezTo>
                  <a:cubicBezTo>
                    <a:pt x="3339" y="963"/>
                    <a:pt x="3382" y="941"/>
                    <a:pt x="3382" y="898"/>
                  </a:cubicBezTo>
                  <a:cubicBezTo>
                    <a:pt x="3252" y="638"/>
                    <a:pt x="3144" y="356"/>
                    <a:pt x="3101" y="74"/>
                  </a:cubicBezTo>
                  <a:lnTo>
                    <a:pt x="3101" y="74"/>
                  </a:lnTo>
                  <a:cubicBezTo>
                    <a:pt x="3382" y="117"/>
                    <a:pt x="3664" y="204"/>
                    <a:pt x="3924" y="312"/>
                  </a:cubicBezTo>
                  <a:cubicBezTo>
                    <a:pt x="3946" y="312"/>
                    <a:pt x="3990" y="312"/>
                    <a:pt x="3990" y="291"/>
                  </a:cubicBezTo>
                  <a:cubicBezTo>
                    <a:pt x="3990" y="269"/>
                    <a:pt x="3990" y="226"/>
                    <a:pt x="3968" y="226"/>
                  </a:cubicBezTo>
                  <a:cubicBezTo>
                    <a:pt x="3630" y="113"/>
                    <a:pt x="3211" y="0"/>
                    <a:pt x="30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5505;p83"/>
            <p:cNvSpPr/>
            <p:nvPr/>
          </p:nvSpPr>
          <p:spPr>
            <a:xfrm>
              <a:off x="4266067" y="3645029"/>
              <a:ext cx="191529" cy="163836"/>
            </a:xfrm>
            <a:custGeom>
              <a:avLst/>
              <a:gdLst/>
              <a:ahLst/>
              <a:cxnLst/>
              <a:rect l="l" t="t" r="r" b="b"/>
              <a:pathLst>
                <a:path w="4684" h="4007" extrusionOk="0">
                  <a:moveTo>
                    <a:pt x="3914" y="1"/>
                  </a:moveTo>
                  <a:cubicBezTo>
                    <a:pt x="3903" y="1"/>
                    <a:pt x="3892" y="6"/>
                    <a:pt x="3881" y="17"/>
                  </a:cubicBezTo>
                  <a:cubicBezTo>
                    <a:pt x="3859" y="39"/>
                    <a:pt x="3859" y="61"/>
                    <a:pt x="3881" y="82"/>
                  </a:cubicBezTo>
                  <a:cubicBezTo>
                    <a:pt x="4250" y="516"/>
                    <a:pt x="4553" y="928"/>
                    <a:pt x="4510" y="993"/>
                  </a:cubicBezTo>
                  <a:cubicBezTo>
                    <a:pt x="4498" y="1010"/>
                    <a:pt x="4452" y="1018"/>
                    <a:pt x="4381" y="1018"/>
                  </a:cubicBezTo>
                  <a:cubicBezTo>
                    <a:pt x="4184" y="1018"/>
                    <a:pt x="3795" y="958"/>
                    <a:pt x="3382" y="863"/>
                  </a:cubicBezTo>
                  <a:cubicBezTo>
                    <a:pt x="3361" y="863"/>
                    <a:pt x="3339" y="863"/>
                    <a:pt x="3317" y="884"/>
                  </a:cubicBezTo>
                  <a:cubicBezTo>
                    <a:pt x="3317" y="884"/>
                    <a:pt x="3317" y="906"/>
                    <a:pt x="3317" y="928"/>
                  </a:cubicBezTo>
                  <a:cubicBezTo>
                    <a:pt x="3599" y="1470"/>
                    <a:pt x="3794" y="1990"/>
                    <a:pt x="3729" y="2055"/>
                  </a:cubicBezTo>
                  <a:cubicBezTo>
                    <a:pt x="3317" y="1947"/>
                    <a:pt x="2927" y="1795"/>
                    <a:pt x="2537" y="1600"/>
                  </a:cubicBezTo>
                  <a:lnTo>
                    <a:pt x="2494" y="1600"/>
                  </a:lnTo>
                  <a:cubicBezTo>
                    <a:pt x="2472" y="1622"/>
                    <a:pt x="2472" y="1643"/>
                    <a:pt x="2472" y="1643"/>
                  </a:cubicBezTo>
                  <a:cubicBezTo>
                    <a:pt x="2624" y="2055"/>
                    <a:pt x="2819" y="2749"/>
                    <a:pt x="2754" y="2857"/>
                  </a:cubicBezTo>
                  <a:cubicBezTo>
                    <a:pt x="2746" y="2860"/>
                    <a:pt x="2737" y="2861"/>
                    <a:pt x="2727" y="2861"/>
                  </a:cubicBezTo>
                  <a:cubicBezTo>
                    <a:pt x="2544" y="2861"/>
                    <a:pt x="2020" y="2498"/>
                    <a:pt x="1691" y="2272"/>
                  </a:cubicBezTo>
                  <a:lnTo>
                    <a:pt x="1648" y="2272"/>
                  </a:lnTo>
                  <a:cubicBezTo>
                    <a:pt x="1626" y="2294"/>
                    <a:pt x="1626" y="2315"/>
                    <a:pt x="1626" y="2315"/>
                  </a:cubicBezTo>
                  <a:cubicBezTo>
                    <a:pt x="1756" y="2792"/>
                    <a:pt x="1865" y="3486"/>
                    <a:pt x="1713" y="3551"/>
                  </a:cubicBezTo>
                  <a:cubicBezTo>
                    <a:pt x="1706" y="3553"/>
                    <a:pt x="1698" y="3554"/>
                    <a:pt x="1690" y="3554"/>
                  </a:cubicBezTo>
                  <a:cubicBezTo>
                    <a:pt x="1506" y="3554"/>
                    <a:pt x="1118" y="3081"/>
                    <a:pt x="889" y="2727"/>
                  </a:cubicBezTo>
                  <a:cubicBezTo>
                    <a:pt x="889" y="2706"/>
                    <a:pt x="867" y="2706"/>
                    <a:pt x="846" y="2706"/>
                  </a:cubicBezTo>
                  <a:cubicBezTo>
                    <a:pt x="824" y="2727"/>
                    <a:pt x="802" y="2727"/>
                    <a:pt x="802" y="2749"/>
                  </a:cubicBezTo>
                  <a:cubicBezTo>
                    <a:pt x="824" y="3139"/>
                    <a:pt x="759" y="3529"/>
                    <a:pt x="672" y="3898"/>
                  </a:cubicBezTo>
                  <a:cubicBezTo>
                    <a:pt x="412" y="3551"/>
                    <a:pt x="239" y="3204"/>
                    <a:pt x="87" y="2814"/>
                  </a:cubicBezTo>
                  <a:cubicBezTo>
                    <a:pt x="87" y="2799"/>
                    <a:pt x="65" y="2783"/>
                    <a:pt x="45" y="2783"/>
                  </a:cubicBezTo>
                  <a:cubicBezTo>
                    <a:pt x="36" y="2783"/>
                    <a:pt x="28" y="2786"/>
                    <a:pt x="22" y="2792"/>
                  </a:cubicBezTo>
                  <a:cubicBezTo>
                    <a:pt x="0" y="2792"/>
                    <a:pt x="0" y="2814"/>
                    <a:pt x="0" y="2836"/>
                  </a:cubicBezTo>
                  <a:cubicBezTo>
                    <a:pt x="325" y="3595"/>
                    <a:pt x="542" y="3985"/>
                    <a:pt x="672" y="3985"/>
                  </a:cubicBezTo>
                  <a:lnTo>
                    <a:pt x="694" y="4006"/>
                  </a:lnTo>
                  <a:cubicBezTo>
                    <a:pt x="824" y="3963"/>
                    <a:pt x="867" y="3356"/>
                    <a:pt x="889" y="2922"/>
                  </a:cubicBezTo>
                  <a:cubicBezTo>
                    <a:pt x="1067" y="3160"/>
                    <a:pt x="1427" y="3652"/>
                    <a:pt x="1670" y="3652"/>
                  </a:cubicBezTo>
                  <a:cubicBezTo>
                    <a:pt x="1692" y="3652"/>
                    <a:pt x="1714" y="3647"/>
                    <a:pt x="1735" y="3638"/>
                  </a:cubicBezTo>
                  <a:cubicBezTo>
                    <a:pt x="1973" y="3529"/>
                    <a:pt x="1821" y="2771"/>
                    <a:pt x="1735" y="2424"/>
                  </a:cubicBezTo>
                  <a:lnTo>
                    <a:pt x="1735" y="2424"/>
                  </a:lnTo>
                  <a:cubicBezTo>
                    <a:pt x="1981" y="2609"/>
                    <a:pt x="2501" y="2969"/>
                    <a:pt x="2720" y="2969"/>
                  </a:cubicBezTo>
                  <a:cubicBezTo>
                    <a:pt x="2732" y="2969"/>
                    <a:pt x="2744" y="2968"/>
                    <a:pt x="2754" y="2966"/>
                  </a:cubicBezTo>
                  <a:cubicBezTo>
                    <a:pt x="2797" y="2944"/>
                    <a:pt x="2819" y="2944"/>
                    <a:pt x="2840" y="2901"/>
                  </a:cubicBezTo>
                  <a:cubicBezTo>
                    <a:pt x="2927" y="2749"/>
                    <a:pt x="2689" y="2034"/>
                    <a:pt x="2602" y="1730"/>
                  </a:cubicBezTo>
                  <a:lnTo>
                    <a:pt x="2602" y="1730"/>
                  </a:lnTo>
                  <a:cubicBezTo>
                    <a:pt x="2949" y="1903"/>
                    <a:pt x="3339" y="2055"/>
                    <a:pt x="3729" y="2142"/>
                  </a:cubicBezTo>
                  <a:cubicBezTo>
                    <a:pt x="3751" y="2142"/>
                    <a:pt x="3794" y="2120"/>
                    <a:pt x="3816" y="2099"/>
                  </a:cubicBezTo>
                  <a:cubicBezTo>
                    <a:pt x="3903" y="1947"/>
                    <a:pt x="3599" y="1275"/>
                    <a:pt x="3447" y="971"/>
                  </a:cubicBezTo>
                  <a:lnTo>
                    <a:pt x="3447" y="971"/>
                  </a:lnTo>
                  <a:cubicBezTo>
                    <a:pt x="3700" y="1016"/>
                    <a:pt x="4084" y="1111"/>
                    <a:pt x="4337" y="1111"/>
                  </a:cubicBezTo>
                  <a:cubicBezTo>
                    <a:pt x="4453" y="1111"/>
                    <a:pt x="4541" y="1091"/>
                    <a:pt x="4575" y="1036"/>
                  </a:cubicBezTo>
                  <a:cubicBezTo>
                    <a:pt x="4683" y="884"/>
                    <a:pt x="4163" y="277"/>
                    <a:pt x="3946" y="17"/>
                  </a:cubicBezTo>
                  <a:cubicBezTo>
                    <a:pt x="3935" y="6"/>
                    <a:pt x="3924" y="1"/>
                    <a:pt x="391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5506;p83"/>
            <p:cNvSpPr/>
            <p:nvPr/>
          </p:nvSpPr>
          <p:spPr>
            <a:xfrm>
              <a:off x="4106478" y="3595962"/>
              <a:ext cx="390459" cy="359810"/>
            </a:xfrm>
            <a:custGeom>
              <a:avLst/>
              <a:gdLst/>
              <a:ahLst/>
              <a:cxnLst/>
              <a:rect l="l" t="t" r="r" b="b"/>
              <a:pathLst>
                <a:path w="9549" h="8800" extrusionOk="0">
                  <a:moveTo>
                    <a:pt x="5949" y="0"/>
                  </a:moveTo>
                  <a:cubicBezTo>
                    <a:pt x="5538" y="0"/>
                    <a:pt x="6136" y="870"/>
                    <a:pt x="6136" y="870"/>
                  </a:cubicBezTo>
                  <a:lnTo>
                    <a:pt x="2516" y="3038"/>
                  </a:lnTo>
                  <a:cubicBezTo>
                    <a:pt x="2516" y="3038"/>
                    <a:pt x="1952" y="2388"/>
                    <a:pt x="1497" y="2323"/>
                  </a:cubicBezTo>
                  <a:cubicBezTo>
                    <a:pt x="1485" y="2321"/>
                    <a:pt x="1474" y="2320"/>
                    <a:pt x="1463" y="2320"/>
                  </a:cubicBezTo>
                  <a:cubicBezTo>
                    <a:pt x="1050" y="2320"/>
                    <a:pt x="1215" y="3884"/>
                    <a:pt x="1215" y="3884"/>
                  </a:cubicBezTo>
                  <a:cubicBezTo>
                    <a:pt x="239" y="5293"/>
                    <a:pt x="1" y="7093"/>
                    <a:pt x="564" y="8740"/>
                  </a:cubicBezTo>
                  <a:cubicBezTo>
                    <a:pt x="998" y="8781"/>
                    <a:pt x="1414" y="8799"/>
                    <a:pt x="1813" y="8799"/>
                  </a:cubicBezTo>
                  <a:cubicBezTo>
                    <a:pt x="7229" y="8799"/>
                    <a:pt x="9548" y="5317"/>
                    <a:pt x="9367" y="4166"/>
                  </a:cubicBezTo>
                  <a:cubicBezTo>
                    <a:pt x="9172" y="2908"/>
                    <a:pt x="8846" y="2822"/>
                    <a:pt x="8846" y="2822"/>
                  </a:cubicBezTo>
                  <a:cubicBezTo>
                    <a:pt x="8846" y="2822"/>
                    <a:pt x="7734" y="5990"/>
                    <a:pt x="6047" y="5990"/>
                  </a:cubicBezTo>
                  <a:cubicBezTo>
                    <a:pt x="6019" y="5990"/>
                    <a:pt x="5991" y="5989"/>
                    <a:pt x="5963" y="5987"/>
                  </a:cubicBezTo>
                  <a:cubicBezTo>
                    <a:pt x="4229" y="5900"/>
                    <a:pt x="3340" y="4361"/>
                    <a:pt x="3340" y="4361"/>
                  </a:cubicBezTo>
                  <a:lnTo>
                    <a:pt x="3340" y="4361"/>
                  </a:lnTo>
                  <a:cubicBezTo>
                    <a:pt x="3566" y="4468"/>
                    <a:pt x="3802" y="4515"/>
                    <a:pt x="4041" y="4515"/>
                  </a:cubicBezTo>
                  <a:cubicBezTo>
                    <a:pt x="6088" y="4515"/>
                    <a:pt x="8434" y="1022"/>
                    <a:pt x="8434" y="1022"/>
                  </a:cubicBezTo>
                  <a:cubicBezTo>
                    <a:pt x="8434" y="1022"/>
                    <a:pt x="6765" y="242"/>
                    <a:pt x="6093" y="25"/>
                  </a:cubicBezTo>
                  <a:cubicBezTo>
                    <a:pt x="6035" y="8"/>
                    <a:pt x="5988" y="0"/>
                    <a:pt x="594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5507;p83"/>
            <p:cNvSpPr/>
            <p:nvPr/>
          </p:nvSpPr>
          <p:spPr>
            <a:xfrm>
              <a:off x="4169938" y="3718914"/>
              <a:ext cx="35861" cy="38516"/>
            </a:xfrm>
            <a:custGeom>
              <a:avLst/>
              <a:gdLst/>
              <a:ahLst/>
              <a:cxnLst/>
              <a:rect l="l" t="t" r="r" b="b"/>
              <a:pathLst>
                <a:path w="877" h="942" extrusionOk="0">
                  <a:moveTo>
                    <a:pt x="614" y="1"/>
                  </a:moveTo>
                  <a:cubicBezTo>
                    <a:pt x="608" y="1"/>
                    <a:pt x="601" y="3"/>
                    <a:pt x="595" y="10"/>
                  </a:cubicBezTo>
                  <a:cubicBezTo>
                    <a:pt x="573" y="10"/>
                    <a:pt x="552" y="31"/>
                    <a:pt x="573" y="53"/>
                  </a:cubicBezTo>
                  <a:cubicBezTo>
                    <a:pt x="769" y="747"/>
                    <a:pt x="682" y="834"/>
                    <a:pt x="682" y="834"/>
                  </a:cubicBezTo>
                  <a:cubicBezTo>
                    <a:pt x="676" y="837"/>
                    <a:pt x="669" y="838"/>
                    <a:pt x="661" y="838"/>
                  </a:cubicBezTo>
                  <a:cubicBezTo>
                    <a:pt x="556" y="838"/>
                    <a:pt x="298" y="577"/>
                    <a:pt x="96" y="335"/>
                  </a:cubicBezTo>
                  <a:cubicBezTo>
                    <a:pt x="84" y="323"/>
                    <a:pt x="71" y="317"/>
                    <a:pt x="58" y="317"/>
                  </a:cubicBezTo>
                  <a:cubicBezTo>
                    <a:pt x="25" y="317"/>
                    <a:pt x="0" y="353"/>
                    <a:pt x="31" y="400"/>
                  </a:cubicBezTo>
                  <a:cubicBezTo>
                    <a:pt x="140" y="530"/>
                    <a:pt x="465" y="942"/>
                    <a:pt x="660" y="942"/>
                  </a:cubicBezTo>
                  <a:cubicBezTo>
                    <a:pt x="682" y="920"/>
                    <a:pt x="704" y="920"/>
                    <a:pt x="725" y="920"/>
                  </a:cubicBezTo>
                  <a:cubicBezTo>
                    <a:pt x="790" y="877"/>
                    <a:pt x="877" y="747"/>
                    <a:pt x="660" y="31"/>
                  </a:cubicBezTo>
                  <a:cubicBezTo>
                    <a:pt x="645" y="16"/>
                    <a:pt x="629" y="1"/>
                    <a:pt x="61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5508;p83"/>
            <p:cNvSpPr/>
            <p:nvPr/>
          </p:nvSpPr>
          <p:spPr>
            <a:xfrm>
              <a:off x="4216919" y="3682564"/>
              <a:ext cx="35002" cy="38557"/>
            </a:xfrm>
            <a:custGeom>
              <a:avLst/>
              <a:gdLst/>
              <a:ahLst/>
              <a:cxnLst/>
              <a:rect l="l" t="t" r="r" b="b"/>
              <a:pathLst>
                <a:path w="856" h="943" extrusionOk="0">
                  <a:moveTo>
                    <a:pt x="614" y="1"/>
                  </a:moveTo>
                  <a:cubicBezTo>
                    <a:pt x="608" y="1"/>
                    <a:pt x="602" y="3"/>
                    <a:pt x="595" y="10"/>
                  </a:cubicBezTo>
                  <a:cubicBezTo>
                    <a:pt x="573" y="10"/>
                    <a:pt x="552" y="31"/>
                    <a:pt x="573" y="75"/>
                  </a:cubicBezTo>
                  <a:cubicBezTo>
                    <a:pt x="769" y="747"/>
                    <a:pt x="682" y="834"/>
                    <a:pt x="682" y="834"/>
                  </a:cubicBezTo>
                  <a:cubicBezTo>
                    <a:pt x="675" y="837"/>
                    <a:pt x="668" y="838"/>
                    <a:pt x="660" y="838"/>
                  </a:cubicBezTo>
                  <a:cubicBezTo>
                    <a:pt x="554" y="838"/>
                    <a:pt x="297" y="596"/>
                    <a:pt x="97" y="335"/>
                  </a:cubicBezTo>
                  <a:cubicBezTo>
                    <a:pt x="84" y="323"/>
                    <a:pt x="71" y="318"/>
                    <a:pt x="58" y="318"/>
                  </a:cubicBezTo>
                  <a:cubicBezTo>
                    <a:pt x="25" y="318"/>
                    <a:pt x="0" y="353"/>
                    <a:pt x="31" y="400"/>
                  </a:cubicBezTo>
                  <a:cubicBezTo>
                    <a:pt x="140" y="530"/>
                    <a:pt x="465" y="942"/>
                    <a:pt x="660" y="942"/>
                  </a:cubicBezTo>
                  <a:cubicBezTo>
                    <a:pt x="682" y="942"/>
                    <a:pt x="704" y="920"/>
                    <a:pt x="704" y="920"/>
                  </a:cubicBezTo>
                  <a:cubicBezTo>
                    <a:pt x="790" y="877"/>
                    <a:pt x="855" y="747"/>
                    <a:pt x="660" y="31"/>
                  </a:cubicBezTo>
                  <a:cubicBezTo>
                    <a:pt x="645" y="16"/>
                    <a:pt x="630" y="1"/>
                    <a:pt x="61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5509;p83"/>
            <p:cNvSpPr/>
            <p:nvPr/>
          </p:nvSpPr>
          <p:spPr>
            <a:xfrm>
              <a:off x="4360930" y="3610028"/>
              <a:ext cx="25720" cy="25105"/>
            </a:xfrm>
            <a:custGeom>
              <a:avLst/>
              <a:gdLst/>
              <a:ahLst/>
              <a:cxnLst/>
              <a:rect l="l" t="t" r="r" b="b"/>
              <a:pathLst>
                <a:path w="629" h="614" extrusionOk="0">
                  <a:moveTo>
                    <a:pt x="178" y="1"/>
                  </a:moveTo>
                  <a:cubicBezTo>
                    <a:pt x="137" y="1"/>
                    <a:pt x="110" y="18"/>
                    <a:pt x="87" y="49"/>
                  </a:cubicBezTo>
                  <a:cubicBezTo>
                    <a:pt x="0" y="136"/>
                    <a:pt x="217" y="396"/>
                    <a:pt x="412" y="591"/>
                  </a:cubicBezTo>
                  <a:cubicBezTo>
                    <a:pt x="434" y="613"/>
                    <a:pt x="434" y="613"/>
                    <a:pt x="455" y="613"/>
                  </a:cubicBezTo>
                  <a:lnTo>
                    <a:pt x="477" y="613"/>
                  </a:lnTo>
                  <a:cubicBezTo>
                    <a:pt x="499" y="591"/>
                    <a:pt x="499" y="570"/>
                    <a:pt x="477" y="548"/>
                  </a:cubicBezTo>
                  <a:cubicBezTo>
                    <a:pt x="347" y="418"/>
                    <a:pt x="239" y="266"/>
                    <a:pt x="152" y="114"/>
                  </a:cubicBezTo>
                  <a:cubicBezTo>
                    <a:pt x="152" y="114"/>
                    <a:pt x="154" y="114"/>
                    <a:pt x="161" y="114"/>
                  </a:cubicBezTo>
                  <a:cubicBezTo>
                    <a:pt x="189" y="114"/>
                    <a:pt x="286" y="127"/>
                    <a:pt x="564" y="266"/>
                  </a:cubicBezTo>
                  <a:cubicBezTo>
                    <a:pt x="570" y="273"/>
                    <a:pt x="576" y="275"/>
                    <a:pt x="583" y="275"/>
                  </a:cubicBezTo>
                  <a:cubicBezTo>
                    <a:pt x="598" y="275"/>
                    <a:pt x="613" y="260"/>
                    <a:pt x="629" y="244"/>
                  </a:cubicBezTo>
                  <a:cubicBezTo>
                    <a:pt x="629" y="223"/>
                    <a:pt x="629" y="201"/>
                    <a:pt x="607" y="179"/>
                  </a:cubicBezTo>
                  <a:cubicBezTo>
                    <a:pt x="372" y="55"/>
                    <a:pt x="251" y="1"/>
                    <a:pt x="17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5510;p83"/>
            <p:cNvSpPr/>
            <p:nvPr/>
          </p:nvSpPr>
          <p:spPr>
            <a:xfrm>
              <a:off x="3763420" y="3963060"/>
              <a:ext cx="182247" cy="175734"/>
            </a:xfrm>
            <a:custGeom>
              <a:avLst/>
              <a:gdLst/>
              <a:ahLst/>
              <a:cxnLst/>
              <a:rect l="l" t="t" r="r" b="b"/>
              <a:pathLst>
                <a:path w="4457" h="4298" extrusionOk="0">
                  <a:moveTo>
                    <a:pt x="2472" y="1"/>
                  </a:moveTo>
                  <a:cubicBezTo>
                    <a:pt x="2472" y="1"/>
                    <a:pt x="0" y="500"/>
                    <a:pt x="152" y="1822"/>
                  </a:cubicBezTo>
                  <a:cubicBezTo>
                    <a:pt x="326" y="3145"/>
                    <a:pt x="2559" y="4229"/>
                    <a:pt x="2732" y="4294"/>
                  </a:cubicBezTo>
                  <a:cubicBezTo>
                    <a:pt x="2739" y="4296"/>
                    <a:pt x="2746" y="4298"/>
                    <a:pt x="2752" y="4298"/>
                  </a:cubicBezTo>
                  <a:cubicBezTo>
                    <a:pt x="2888" y="4298"/>
                    <a:pt x="2689" y="3622"/>
                    <a:pt x="2689" y="3622"/>
                  </a:cubicBezTo>
                  <a:lnTo>
                    <a:pt x="2689" y="3622"/>
                  </a:lnTo>
                  <a:cubicBezTo>
                    <a:pt x="2992" y="3882"/>
                    <a:pt x="3361" y="4012"/>
                    <a:pt x="3773" y="4012"/>
                  </a:cubicBezTo>
                  <a:cubicBezTo>
                    <a:pt x="3782" y="4012"/>
                    <a:pt x="3790" y="4012"/>
                    <a:pt x="3799" y="4012"/>
                  </a:cubicBezTo>
                  <a:cubicBezTo>
                    <a:pt x="4438" y="4012"/>
                    <a:pt x="3361" y="3210"/>
                    <a:pt x="3361" y="3210"/>
                  </a:cubicBezTo>
                  <a:lnTo>
                    <a:pt x="3361" y="3210"/>
                  </a:lnTo>
                  <a:cubicBezTo>
                    <a:pt x="3361" y="3210"/>
                    <a:pt x="3880" y="3389"/>
                    <a:pt x="4159" y="3389"/>
                  </a:cubicBezTo>
                  <a:cubicBezTo>
                    <a:pt x="4392" y="3389"/>
                    <a:pt x="4457" y="3263"/>
                    <a:pt x="3903" y="2798"/>
                  </a:cubicBezTo>
                  <a:cubicBezTo>
                    <a:pt x="3057" y="2104"/>
                    <a:pt x="2537" y="1085"/>
                    <a:pt x="247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5511;p83"/>
            <p:cNvSpPr/>
            <p:nvPr/>
          </p:nvSpPr>
          <p:spPr>
            <a:xfrm>
              <a:off x="3430993" y="3745860"/>
              <a:ext cx="872347" cy="461906"/>
            </a:xfrm>
            <a:custGeom>
              <a:avLst/>
              <a:gdLst/>
              <a:ahLst/>
              <a:cxnLst/>
              <a:rect l="l" t="t" r="r" b="b"/>
              <a:pathLst>
                <a:path w="21334" h="11297" extrusionOk="0">
                  <a:moveTo>
                    <a:pt x="16494" y="0"/>
                  </a:moveTo>
                  <a:cubicBezTo>
                    <a:pt x="16444" y="0"/>
                    <a:pt x="16407" y="20"/>
                    <a:pt x="16391" y="66"/>
                  </a:cubicBezTo>
                  <a:cubicBezTo>
                    <a:pt x="16239" y="391"/>
                    <a:pt x="16065" y="695"/>
                    <a:pt x="15849" y="998"/>
                  </a:cubicBezTo>
                  <a:cubicBezTo>
                    <a:pt x="15849" y="998"/>
                    <a:pt x="15105" y="350"/>
                    <a:pt x="14726" y="350"/>
                  </a:cubicBezTo>
                  <a:cubicBezTo>
                    <a:pt x="14661" y="350"/>
                    <a:pt x="14607" y="369"/>
                    <a:pt x="14569" y="413"/>
                  </a:cubicBezTo>
                  <a:cubicBezTo>
                    <a:pt x="14288" y="825"/>
                    <a:pt x="14049" y="1259"/>
                    <a:pt x="13854" y="1714"/>
                  </a:cubicBezTo>
                  <a:cubicBezTo>
                    <a:pt x="13854" y="1714"/>
                    <a:pt x="13286" y="702"/>
                    <a:pt x="12905" y="702"/>
                  </a:cubicBezTo>
                  <a:cubicBezTo>
                    <a:pt x="12865" y="702"/>
                    <a:pt x="12827" y="713"/>
                    <a:pt x="12792" y="738"/>
                  </a:cubicBezTo>
                  <a:cubicBezTo>
                    <a:pt x="12423" y="998"/>
                    <a:pt x="11859" y="2147"/>
                    <a:pt x="11859" y="2147"/>
                  </a:cubicBezTo>
                  <a:cubicBezTo>
                    <a:pt x="11859" y="2147"/>
                    <a:pt x="11234" y="1094"/>
                    <a:pt x="10876" y="1094"/>
                  </a:cubicBezTo>
                  <a:cubicBezTo>
                    <a:pt x="10839" y="1094"/>
                    <a:pt x="10805" y="1105"/>
                    <a:pt x="10775" y="1129"/>
                  </a:cubicBezTo>
                  <a:cubicBezTo>
                    <a:pt x="10428" y="1389"/>
                    <a:pt x="10017" y="2603"/>
                    <a:pt x="10017" y="2603"/>
                  </a:cubicBezTo>
                  <a:lnTo>
                    <a:pt x="8889" y="1497"/>
                  </a:lnTo>
                  <a:cubicBezTo>
                    <a:pt x="8862" y="1483"/>
                    <a:pt x="8834" y="1477"/>
                    <a:pt x="8807" y="1477"/>
                  </a:cubicBezTo>
                  <a:cubicBezTo>
                    <a:pt x="8402" y="1477"/>
                    <a:pt x="8022" y="2885"/>
                    <a:pt x="8022" y="2885"/>
                  </a:cubicBezTo>
                  <a:cubicBezTo>
                    <a:pt x="8022" y="2885"/>
                    <a:pt x="7054" y="2190"/>
                    <a:pt x="6694" y="2190"/>
                  </a:cubicBezTo>
                  <a:cubicBezTo>
                    <a:pt x="6688" y="2190"/>
                    <a:pt x="6683" y="2191"/>
                    <a:pt x="6678" y="2191"/>
                  </a:cubicBezTo>
                  <a:cubicBezTo>
                    <a:pt x="6504" y="2213"/>
                    <a:pt x="6136" y="2950"/>
                    <a:pt x="5897" y="3708"/>
                  </a:cubicBezTo>
                  <a:cubicBezTo>
                    <a:pt x="5540" y="3351"/>
                    <a:pt x="4856" y="2688"/>
                    <a:pt x="4637" y="2688"/>
                  </a:cubicBezTo>
                  <a:cubicBezTo>
                    <a:pt x="4630" y="2688"/>
                    <a:pt x="4624" y="2688"/>
                    <a:pt x="4618" y="2690"/>
                  </a:cubicBezTo>
                  <a:cubicBezTo>
                    <a:pt x="4423" y="2733"/>
                    <a:pt x="4054" y="3904"/>
                    <a:pt x="3946" y="4337"/>
                  </a:cubicBezTo>
                  <a:cubicBezTo>
                    <a:pt x="3671" y="4044"/>
                    <a:pt x="2899" y="3254"/>
                    <a:pt x="2563" y="3254"/>
                  </a:cubicBezTo>
                  <a:cubicBezTo>
                    <a:pt x="2502" y="3254"/>
                    <a:pt x="2455" y="3280"/>
                    <a:pt x="2428" y="3340"/>
                  </a:cubicBezTo>
                  <a:cubicBezTo>
                    <a:pt x="2255" y="3904"/>
                    <a:pt x="2125" y="4489"/>
                    <a:pt x="2038" y="5074"/>
                  </a:cubicBezTo>
                  <a:cubicBezTo>
                    <a:pt x="2038" y="5074"/>
                    <a:pt x="1205" y="4577"/>
                    <a:pt x="755" y="4577"/>
                  </a:cubicBezTo>
                  <a:cubicBezTo>
                    <a:pt x="634" y="4577"/>
                    <a:pt x="540" y="4614"/>
                    <a:pt x="499" y="4706"/>
                  </a:cubicBezTo>
                  <a:cubicBezTo>
                    <a:pt x="369" y="4988"/>
                    <a:pt x="434" y="6007"/>
                    <a:pt x="499" y="6700"/>
                  </a:cubicBezTo>
                  <a:cubicBezTo>
                    <a:pt x="87" y="7373"/>
                    <a:pt x="0" y="8196"/>
                    <a:pt x="260" y="8934"/>
                  </a:cubicBezTo>
                  <a:cubicBezTo>
                    <a:pt x="774" y="10592"/>
                    <a:pt x="2125" y="10766"/>
                    <a:pt x="4110" y="10766"/>
                  </a:cubicBezTo>
                  <a:cubicBezTo>
                    <a:pt x="4638" y="10766"/>
                    <a:pt x="5212" y="10754"/>
                    <a:pt x="5826" y="10754"/>
                  </a:cubicBezTo>
                  <a:cubicBezTo>
                    <a:pt x="5921" y="10754"/>
                    <a:pt x="6017" y="10754"/>
                    <a:pt x="6114" y="10755"/>
                  </a:cubicBezTo>
                  <a:cubicBezTo>
                    <a:pt x="7957" y="10755"/>
                    <a:pt x="9800" y="10928"/>
                    <a:pt x="11599" y="11297"/>
                  </a:cubicBezTo>
                  <a:cubicBezTo>
                    <a:pt x="11165" y="9789"/>
                    <a:pt x="9974" y="9416"/>
                    <a:pt x="8623" y="9416"/>
                  </a:cubicBezTo>
                  <a:cubicBezTo>
                    <a:pt x="7298" y="9416"/>
                    <a:pt x="5818" y="9775"/>
                    <a:pt x="4745" y="9775"/>
                  </a:cubicBezTo>
                  <a:cubicBezTo>
                    <a:pt x="4127" y="9775"/>
                    <a:pt x="3645" y="9656"/>
                    <a:pt x="3404" y="9280"/>
                  </a:cubicBezTo>
                  <a:cubicBezTo>
                    <a:pt x="2645" y="8088"/>
                    <a:pt x="4380" y="7633"/>
                    <a:pt x="5399" y="7481"/>
                  </a:cubicBezTo>
                  <a:cubicBezTo>
                    <a:pt x="5662" y="7506"/>
                    <a:pt x="6229" y="7517"/>
                    <a:pt x="6968" y="7517"/>
                  </a:cubicBezTo>
                  <a:cubicBezTo>
                    <a:pt x="9399" y="7517"/>
                    <a:pt x="13687" y="7397"/>
                    <a:pt x="15133" y="7264"/>
                  </a:cubicBezTo>
                  <a:cubicBezTo>
                    <a:pt x="17149" y="7069"/>
                    <a:pt x="21334" y="4121"/>
                    <a:pt x="21334" y="4120"/>
                  </a:cubicBezTo>
                  <a:lnTo>
                    <a:pt x="21334" y="4120"/>
                  </a:lnTo>
                  <a:cubicBezTo>
                    <a:pt x="20813" y="4251"/>
                    <a:pt x="20293" y="4316"/>
                    <a:pt x="19773" y="4337"/>
                  </a:cubicBezTo>
                  <a:cubicBezTo>
                    <a:pt x="19729" y="3795"/>
                    <a:pt x="17475" y="608"/>
                    <a:pt x="17475" y="608"/>
                  </a:cubicBezTo>
                  <a:cubicBezTo>
                    <a:pt x="17475" y="608"/>
                    <a:pt x="16773" y="0"/>
                    <a:pt x="1649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5512;p83"/>
            <p:cNvSpPr/>
            <p:nvPr/>
          </p:nvSpPr>
          <p:spPr>
            <a:xfrm>
              <a:off x="3856483" y="3978721"/>
              <a:ext cx="234095" cy="71226"/>
            </a:xfrm>
            <a:custGeom>
              <a:avLst/>
              <a:gdLst/>
              <a:ahLst/>
              <a:cxnLst/>
              <a:rect l="l" t="t" r="r" b="b"/>
              <a:pathLst>
                <a:path w="5725" h="1742" extrusionOk="0">
                  <a:moveTo>
                    <a:pt x="4000" y="1"/>
                  </a:moveTo>
                  <a:cubicBezTo>
                    <a:pt x="2736" y="1"/>
                    <a:pt x="940" y="347"/>
                    <a:pt x="543" y="528"/>
                  </a:cubicBezTo>
                  <a:cubicBezTo>
                    <a:pt x="1" y="767"/>
                    <a:pt x="976" y="1721"/>
                    <a:pt x="976" y="1721"/>
                  </a:cubicBezTo>
                  <a:cubicBezTo>
                    <a:pt x="1420" y="1735"/>
                    <a:pt x="1823" y="1742"/>
                    <a:pt x="2190" y="1742"/>
                  </a:cubicBezTo>
                  <a:cubicBezTo>
                    <a:pt x="5125" y="1742"/>
                    <a:pt x="5724" y="1331"/>
                    <a:pt x="5724" y="1331"/>
                  </a:cubicBezTo>
                  <a:cubicBezTo>
                    <a:pt x="5724" y="1331"/>
                    <a:pt x="5421" y="290"/>
                    <a:pt x="4966" y="117"/>
                  </a:cubicBezTo>
                  <a:cubicBezTo>
                    <a:pt x="4734" y="34"/>
                    <a:pt x="4393" y="1"/>
                    <a:pt x="400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5513;p83"/>
            <p:cNvSpPr/>
            <p:nvPr/>
          </p:nvSpPr>
          <p:spPr>
            <a:xfrm>
              <a:off x="3513425" y="4011309"/>
              <a:ext cx="261573" cy="134438"/>
            </a:xfrm>
            <a:custGeom>
              <a:avLst/>
              <a:gdLst/>
              <a:ahLst/>
              <a:cxnLst/>
              <a:rect l="l" t="t" r="r" b="b"/>
              <a:pathLst>
                <a:path w="6397" h="3288" extrusionOk="0">
                  <a:moveTo>
                    <a:pt x="4305" y="0"/>
                  </a:moveTo>
                  <a:cubicBezTo>
                    <a:pt x="3128" y="0"/>
                    <a:pt x="1307" y="328"/>
                    <a:pt x="759" y="1423"/>
                  </a:cubicBezTo>
                  <a:cubicBezTo>
                    <a:pt x="0" y="2918"/>
                    <a:pt x="1388" y="3287"/>
                    <a:pt x="2732" y="3287"/>
                  </a:cubicBezTo>
                  <a:cubicBezTo>
                    <a:pt x="2732" y="3287"/>
                    <a:pt x="1496" y="2897"/>
                    <a:pt x="1496" y="2485"/>
                  </a:cubicBezTo>
                  <a:cubicBezTo>
                    <a:pt x="1496" y="2095"/>
                    <a:pt x="1496" y="1661"/>
                    <a:pt x="2299" y="1292"/>
                  </a:cubicBezTo>
                  <a:cubicBezTo>
                    <a:pt x="2700" y="1097"/>
                    <a:pt x="3724" y="1049"/>
                    <a:pt x="4648" y="1049"/>
                  </a:cubicBezTo>
                  <a:cubicBezTo>
                    <a:pt x="5572" y="1049"/>
                    <a:pt x="6396" y="1097"/>
                    <a:pt x="6396" y="1097"/>
                  </a:cubicBezTo>
                  <a:cubicBezTo>
                    <a:pt x="6071" y="707"/>
                    <a:pt x="5702" y="382"/>
                    <a:pt x="5269" y="122"/>
                  </a:cubicBezTo>
                  <a:cubicBezTo>
                    <a:pt x="5118" y="49"/>
                    <a:pt x="4759" y="0"/>
                    <a:pt x="430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5514;p83"/>
            <p:cNvSpPr/>
            <p:nvPr/>
          </p:nvSpPr>
          <p:spPr>
            <a:xfrm>
              <a:off x="3710223" y="4010041"/>
              <a:ext cx="11572" cy="44363"/>
            </a:xfrm>
            <a:custGeom>
              <a:avLst/>
              <a:gdLst/>
              <a:ahLst/>
              <a:cxnLst/>
              <a:rect l="l" t="t" r="r" b="b"/>
              <a:pathLst>
                <a:path w="283" h="1085" extrusionOk="0">
                  <a:moveTo>
                    <a:pt x="44" y="1"/>
                  </a:moveTo>
                  <a:cubicBezTo>
                    <a:pt x="22" y="1"/>
                    <a:pt x="1" y="23"/>
                    <a:pt x="1" y="66"/>
                  </a:cubicBezTo>
                  <a:lnTo>
                    <a:pt x="174" y="1042"/>
                  </a:lnTo>
                  <a:cubicBezTo>
                    <a:pt x="174" y="1063"/>
                    <a:pt x="196" y="1085"/>
                    <a:pt x="217" y="1085"/>
                  </a:cubicBezTo>
                  <a:lnTo>
                    <a:pt x="239" y="1085"/>
                  </a:lnTo>
                  <a:cubicBezTo>
                    <a:pt x="261" y="1085"/>
                    <a:pt x="282" y="1042"/>
                    <a:pt x="261" y="1020"/>
                  </a:cubicBezTo>
                  <a:lnTo>
                    <a:pt x="87" y="44"/>
                  </a:lnTo>
                  <a:cubicBezTo>
                    <a:pt x="87" y="23"/>
                    <a:pt x="66" y="1"/>
                    <a:pt x="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5515;p83"/>
            <p:cNvSpPr/>
            <p:nvPr/>
          </p:nvSpPr>
          <p:spPr>
            <a:xfrm>
              <a:off x="3657927" y="4010041"/>
              <a:ext cx="11572" cy="46162"/>
            </a:xfrm>
            <a:custGeom>
              <a:avLst/>
              <a:gdLst/>
              <a:ahLst/>
              <a:cxnLst/>
              <a:rect l="l" t="t" r="r" b="b"/>
              <a:pathLst>
                <a:path w="283" h="1129" extrusionOk="0">
                  <a:moveTo>
                    <a:pt x="44" y="1"/>
                  </a:moveTo>
                  <a:cubicBezTo>
                    <a:pt x="22" y="1"/>
                    <a:pt x="0" y="23"/>
                    <a:pt x="22" y="66"/>
                  </a:cubicBezTo>
                  <a:lnTo>
                    <a:pt x="195" y="1085"/>
                  </a:lnTo>
                  <a:cubicBezTo>
                    <a:pt x="195" y="1107"/>
                    <a:pt x="217" y="1128"/>
                    <a:pt x="239" y="1128"/>
                  </a:cubicBezTo>
                  <a:cubicBezTo>
                    <a:pt x="282" y="1128"/>
                    <a:pt x="282" y="1107"/>
                    <a:pt x="282" y="1085"/>
                  </a:cubicBezTo>
                  <a:lnTo>
                    <a:pt x="109" y="44"/>
                  </a:lnTo>
                  <a:cubicBezTo>
                    <a:pt x="109" y="23"/>
                    <a:pt x="65" y="1"/>
                    <a:pt x="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5516;p83"/>
            <p:cNvSpPr/>
            <p:nvPr/>
          </p:nvSpPr>
          <p:spPr>
            <a:xfrm>
              <a:off x="3610945" y="4019446"/>
              <a:ext cx="18646" cy="40315"/>
            </a:xfrm>
            <a:custGeom>
              <a:avLst/>
              <a:gdLst/>
              <a:ahLst/>
              <a:cxnLst/>
              <a:rect l="l" t="t" r="r" b="b"/>
              <a:pathLst>
                <a:path w="456" h="986" extrusionOk="0">
                  <a:moveTo>
                    <a:pt x="63" y="0"/>
                  </a:moveTo>
                  <a:cubicBezTo>
                    <a:pt x="56" y="0"/>
                    <a:pt x="50" y="3"/>
                    <a:pt x="44" y="9"/>
                  </a:cubicBezTo>
                  <a:cubicBezTo>
                    <a:pt x="22" y="9"/>
                    <a:pt x="0" y="31"/>
                    <a:pt x="22" y="53"/>
                  </a:cubicBezTo>
                  <a:lnTo>
                    <a:pt x="369" y="963"/>
                  </a:lnTo>
                  <a:cubicBezTo>
                    <a:pt x="369" y="985"/>
                    <a:pt x="391" y="985"/>
                    <a:pt x="391" y="985"/>
                  </a:cubicBezTo>
                  <a:lnTo>
                    <a:pt x="412" y="985"/>
                  </a:lnTo>
                  <a:cubicBezTo>
                    <a:pt x="434" y="985"/>
                    <a:pt x="456" y="942"/>
                    <a:pt x="434" y="920"/>
                  </a:cubicBezTo>
                  <a:lnTo>
                    <a:pt x="109" y="31"/>
                  </a:lnTo>
                  <a:cubicBezTo>
                    <a:pt x="93" y="16"/>
                    <a:pt x="78" y="0"/>
                    <a:pt x="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5517;p83"/>
            <p:cNvSpPr/>
            <p:nvPr/>
          </p:nvSpPr>
          <p:spPr>
            <a:xfrm>
              <a:off x="3572837" y="4037559"/>
              <a:ext cx="23962" cy="34591"/>
            </a:xfrm>
            <a:custGeom>
              <a:avLst/>
              <a:gdLst/>
              <a:ahLst/>
              <a:cxnLst/>
              <a:rect l="l" t="t" r="r" b="b"/>
              <a:pathLst>
                <a:path w="586" h="846" extrusionOk="0">
                  <a:moveTo>
                    <a:pt x="22" y="0"/>
                  </a:moveTo>
                  <a:cubicBezTo>
                    <a:pt x="0" y="22"/>
                    <a:pt x="0" y="43"/>
                    <a:pt x="0" y="65"/>
                  </a:cubicBezTo>
                  <a:lnTo>
                    <a:pt x="499" y="846"/>
                  </a:lnTo>
                  <a:lnTo>
                    <a:pt x="542" y="846"/>
                  </a:lnTo>
                  <a:cubicBezTo>
                    <a:pt x="564" y="846"/>
                    <a:pt x="585" y="802"/>
                    <a:pt x="564" y="781"/>
                  </a:cubicBezTo>
                  <a:lnTo>
                    <a:pt x="87" y="22"/>
                  </a:lnTo>
                  <a:cubicBezTo>
                    <a:pt x="65" y="0"/>
                    <a:pt x="43" y="0"/>
                    <a:pt x="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5518;p83"/>
            <p:cNvSpPr/>
            <p:nvPr/>
          </p:nvSpPr>
          <p:spPr>
            <a:xfrm>
              <a:off x="3540003" y="4071211"/>
              <a:ext cx="38191" cy="23101"/>
            </a:xfrm>
            <a:custGeom>
              <a:avLst/>
              <a:gdLst/>
              <a:ahLst/>
              <a:cxnLst/>
              <a:rect l="l" t="t" r="r" b="b"/>
              <a:pathLst>
                <a:path w="934" h="565" extrusionOk="0">
                  <a:moveTo>
                    <a:pt x="66" y="1"/>
                  </a:moveTo>
                  <a:cubicBezTo>
                    <a:pt x="44" y="1"/>
                    <a:pt x="23" y="1"/>
                    <a:pt x="23" y="23"/>
                  </a:cubicBezTo>
                  <a:cubicBezTo>
                    <a:pt x="1" y="44"/>
                    <a:pt x="1" y="66"/>
                    <a:pt x="23" y="88"/>
                  </a:cubicBezTo>
                  <a:lnTo>
                    <a:pt x="868" y="565"/>
                  </a:lnTo>
                  <a:lnTo>
                    <a:pt x="933" y="565"/>
                  </a:lnTo>
                  <a:cubicBezTo>
                    <a:pt x="933" y="543"/>
                    <a:pt x="933" y="500"/>
                    <a:pt x="911" y="500"/>
                  </a:cubicBezTo>
                  <a:lnTo>
                    <a:pt x="6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5519;p83"/>
            <p:cNvSpPr/>
            <p:nvPr/>
          </p:nvSpPr>
          <p:spPr>
            <a:xfrm>
              <a:off x="3540003" y="4113776"/>
              <a:ext cx="36392" cy="8913"/>
            </a:xfrm>
            <a:custGeom>
              <a:avLst/>
              <a:gdLst/>
              <a:ahLst/>
              <a:cxnLst/>
              <a:rect l="l" t="t" r="r" b="b"/>
              <a:pathLst>
                <a:path w="890" h="218" extrusionOk="0">
                  <a:moveTo>
                    <a:pt x="825" y="1"/>
                  </a:moveTo>
                  <a:lnTo>
                    <a:pt x="44" y="131"/>
                  </a:lnTo>
                  <a:cubicBezTo>
                    <a:pt x="23" y="131"/>
                    <a:pt x="1" y="152"/>
                    <a:pt x="23" y="174"/>
                  </a:cubicBezTo>
                  <a:cubicBezTo>
                    <a:pt x="23" y="196"/>
                    <a:pt x="44" y="217"/>
                    <a:pt x="66" y="217"/>
                  </a:cubicBezTo>
                  <a:lnTo>
                    <a:pt x="846" y="109"/>
                  </a:lnTo>
                  <a:cubicBezTo>
                    <a:pt x="890" y="87"/>
                    <a:pt x="890" y="1"/>
                    <a:pt x="82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5520;p83"/>
            <p:cNvSpPr/>
            <p:nvPr/>
          </p:nvSpPr>
          <p:spPr>
            <a:xfrm>
              <a:off x="3915895" y="3988697"/>
              <a:ext cx="16888" cy="62190"/>
            </a:xfrm>
            <a:custGeom>
              <a:avLst/>
              <a:gdLst/>
              <a:ahLst/>
              <a:cxnLst/>
              <a:rect l="l" t="t" r="r" b="b"/>
              <a:pathLst>
                <a:path w="413" h="1521" extrusionOk="0">
                  <a:moveTo>
                    <a:pt x="49" y="1"/>
                  </a:moveTo>
                  <a:cubicBezTo>
                    <a:pt x="25" y="1"/>
                    <a:pt x="0" y="19"/>
                    <a:pt x="0" y="46"/>
                  </a:cubicBezTo>
                  <a:lnTo>
                    <a:pt x="326" y="1477"/>
                  </a:lnTo>
                  <a:cubicBezTo>
                    <a:pt x="326" y="1499"/>
                    <a:pt x="347" y="1520"/>
                    <a:pt x="369" y="1520"/>
                  </a:cubicBezTo>
                  <a:cubicBezTo>
                    <a:pt x="391" y="1520"/>
                    <a:pt x="412" y="1499"/>
                    <a:pt x="412" y="1477"/>
                  </a:cubicBezTo>
                  <a:lnTo>
                    <a:pt x="87" y="24"/>
                  </a:lnTo>
                  <a:cubicBezTo>
                    <a:pt x="79" y="8"/>
                    <a:pt x="64" y="1"/>
                    <a:pt x="4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5521;p83"/>
            <p:cNvSpPr/>
            <p:nvPr/>
          </p:nvSpPr>
          <p:spPr>
            <a:xfrm>
              <a:off x="3975306" y="3981706"/>
              <a:ext cx="9773" cy="67383"/>
            </a:xfrm>
            <a:custGeom>
              <a:avLst/>
              <a:gdLst/>
              <a:ahLst/>
              <a:cxnLst/>
              <a:rect l="l" t="t" r="r" b="b"/>
              <a:pathLst>
                <a:path w="239" h="1648" extrusionOk="0">
                  <a:moveTo>
                    <a:pt x="43" y="0"/>
                  </a:moveTo>
                  <a:cubicBezTo>
                    <a:pt x="22" y="22"/>
                    <a:pt x="0" y="22"/>
                    <a:pt x="0" y="65"/>
                  </a:cubicBezTo>
                  <a:lnTo>
                    <a:pt x="152" y="1605"/>
                  </a:lnTo>
                  <a:cubicBezTo>
                    <a:pt x="152" y="1626"/>
                    <a:pt x="173" y="1648"/>
                    <a:pt x="195" y="1648"/>
                  </a:cubicBezTo>
                  <a:cubicBezTo>
                    <a:pt x="217" y="1648"/>
                    <a:pt x="238" y="1626"/>
                    <a:pt x="238" y="1605"/>
                  </a:cubicBezTo>
                  <a:lnTo>
                    <a:pt x="87" y="44"/>
                  </a:lnTo>
                  <a:cubicBezTo>
                    <a:pt x="87" y="22"/>
                    <a:pt x="65" y="0"/>
                    <a:pt x="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5522;p83"/>
            <p:cNvSpPr/>
            <p:nvPr/>
          </p:nvSpPr>
          <p:spPr>
            <a:xfrm>
              <a:off x="4016931" y="3978148"/>
              <a:ext cx="28419" cy="67423"/>
            </a:xfrm>
            <a:custGeom>
              <a:avLst/>
              <a:gdLst/>
              <a:ahLst/>
              <a:cxnLst/>
              <a:rect l="l" t="t" r="r" b="b"/>
              <a:pathLst>
                <a:path w="695" h="1649" extrusionOk="0">
                  <a:moveTo>
                    <a:pt x="44" y="0"/>
                  </a:moveTo>
                  <a:cubicBezTo>
                    <a:pt x="1" y="22"/>
                    <a:pt x="1" y="44"/>
                    <a:pt x="1" y="65"/>
                  </a:cubicBezTo>
                  <a:lnTo>
                    <a:pt x="608" y="1605"/>
                  </a:lnTo>
                  <a:cubicBezTo>
                    <a:pt x="608" y="1626"/>
                    <a:pt x="630" y="1648"/>
                    <a:pt x="651" y="1648"/>
                  </a:cubicBezTo>
                  <a:cubicBezTo>
                    <a:pt x="673" y="1626"/>
                    <a:pt x="695" y="1605"/>
                    <a:pt x="695" y="1583"/>
                  </a:cubicBezTo>
                  <a:lnTo>
                    <a:pt x="88" y="44"/>
                  </a:lnTo>
                  <a:cubicBezTo>
                    <a:pt x="88" y="22"/>
                    <a:pt x="66" y="0"/>
                    <a:pt x="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5523;p83"/>
            <p:cNvSpPr/>
            <p:nvPr/>
          </p:nvSpPr>
          <p:spPr>
            <a:xfrm>
              <a:off x="3922110" y="4087403"/>
              <a:ext cx="25720" cy="19340"/>
            </a:xfrm>
            <a:custGeom>
              <a:avLst/>
              <a:gdLst/>
              <a:ahLst/>
              <a:cxnLst/>
              <a:rect l="l" t="t" r="r" b="b"/>
              <a:pathLst>
                <a:path w="629" h="473" extrusionOk="0">
                  <a:moveTo>
                    <a:pt x="228" y="1"/>
                  </a:moveTo>
                  <a:cubicBezTo>
                    <a:pt x="217" y="1"/>
                    <a:pt x="206" y="6"/>
                    <a:pt x="195" y="17"/>
                  </a:cubicBezTo>
                  <a:cubicBezTo>
                    <a:pt x="174" y="17"/>
                    <a:pt x="174" y="60"/>
                    <a:pt x="195" y="82"/>
                  </a:cubicBezTo>
                  <a:cubicBezTo>
                    <a:pt x="282" y="169"/>
                    <a:pt x="369" y="255"/>
                    <a:pt x="455" y="364"/>
                  </a:cubicBezTo>
                  <a:cubicBezTo>
                    <a:pt x="325" y="320"/>
                    <a:pt x="195" y="255"/>
                    <a:pt x="65" y="190"/>
                  </a:cubicBezTo>
                  <a:cubicBezTo>
                    <a:pt x="59" y="184"/>
                    <a:pt x="53" y="181"/>
                    <a:pt x="47" y="181"/>
                  </a:cubicBezTo>
                  <a:cubicBezTo>
                    <a:pt x="33" y="181"/>
                    <a:pt x="22" y="197"/>
                    <a:pt x="22" y="212"/>
                  </a:cubicBezTo>
                  <a:cubicBezTo>
                    <a:pt x="0" y="234"/>
                    <a:pt x="0" y="255"/>
                    <a:pt x="44" y="277"/>
                  </a:cubicBezTo>
                  <a:cubicBezTo>
                    <a:pt x="195" y="364"/>
                    <a:pt x="347" y="429"/>
                    <a:pt x="521" y="472"/>
                  </a:cubicBezTo>
                  <a:cubicBezTo>
                    <a:pt x="542" y="472"/>
                    <a:pt x="586" y="450"/>
                    <a:pt x="586" y="429"/>
                  </a:cubicBezTo>
                  <a:cubicBezTo>
                    <a:pt x="607" y="407"/>
                    <a:pt x="629" y="342"/>
                    <a:pt x="260" y="17"/>
                  </a:cubicBezTo>
                  <a:cubicBezTo>
                    <a:pt x="249" y="6"/>
                    <a:pt x="239" y="1"/>
                    <a:pt x="2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5524;p83"/>
            <p:cNvSpPr/>
            <p:nvPr/>
          </p:nvSpPr>
          <p:spPr>
            <a:xfrm>
              <a:off x="3900807" y="4111322"/>
              <a:ext cx="26660" cy="15783"/>
            </a:xfrm>
            <a:custGeom>
              <a:avLst/>
              <a:gdLst/>
              <a:ahLst/>
              <a:cxnLst/>
              <a:rect l="l" t="t" r="r" b="b"/>
              <a:pathLst>
                <a:path w="652" h="386" extrusionOk="0">
                  <a:moveTo>
                    <a:pt x="413" y="1"/>
                  </a:moveTo>
                  <a:cubicBezTo>
                    <a:pt x="402" y="1"/>
                    <a:pt x="391" y="6"/>
                    <a:pt x="391" y="17"/>
                  </a:cubicBezTo>
                  <a:cubicBezTo>
                    <a:pt x="369" y="39"/>
                    <a:pt x="369" y="61"/>
                    <a:pt x="391" y="82"/>
                  </a:cubicBezTo>
                  <a:cubicBezTo>
                    <a:pt x="434" y="147"/>
                    <a:pt x="499" y="212"/>
                    <a:pt x="543" y="299"/>
                  </a:cubicBezTo>
                  <a:cubicBezTo>
                    <a:pt x="369" y="256"/>
                    <a:pt x="218" y="212"/>
                    <a:pt x="66" y="147"/>
                  </a:cubicBezTo>
                  <a:cubicBezTo>
                    <a:pt x="44" y="147"/>
                    <a:pt x="23" y="169"/>
                    <a:pt x="1" y="191"/>
                  </a:cubicBezTo>
                  <a:cubicBezTo>
                    <a:pt x="1" y="212"/>
                    <a:pt x="1" y="234"/>
                    <a:pt x="44" y="234"/>
                  </a:cubicBezTo>
                  <a:cubicBezTo>
                    <a:pt x="218" y="321"/>
                    <a:pt x="391" y="364"/>
                    <a:pt x="586" y="386"/>
                  </a:cubicBezTo>
                  <a:lnTo>
                    <a:pt x="608" y="386"/>
                  </a:lnTo>
                  <a:cubicBezTo>
                    <a:pt x="608" y="386"/>
                    <a:pt x="630" y="364"/>
                    <a:pt x="630" y="342"/>
                  </a:cubicBezTo>
                  <a:cubicBezTo>
                    <a:pt x="630" y="321"/>
                    <a:pt x="651" y="277"/>
                    <a:pt x="434" y="17"/>
                  </a:cubicBezTo>
                  <a:cubicBezTo>
                    <a:pt x="434" y="6"/>
                    <a:pt x="424" y="1"/>
                    <a:pt x="4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5525;p83"/>
            <p:cNvSpPr/>
            <p:nvPr/>
          </p:nvSpPr>
          <p:spPr>
            <a:xfrm>
              <a:off x="3859550" y="4117619"/>
              <a:ext cx="22694" cy="22774"/>
            </a:xfrm>
            <a:custGeom>
              <a:avLst/>
              <a:gdLst/>
              <a:ahLst/>
              <a:cxnLst/>
              <a:rect l="l" t="t" r="r" b="b"/>
              <a:pathLst>
                <a:path w="555" h="557" extrusionOk="0">
                  <a:moveTo>
                    <a:pt x="320" y="1"/>
                  </a:moveTo>
                  <a:cubicBezTo>
                    <a:pt x="312" y="1"/>
                    <a:pt x="303" y="6"/>
                    <a:pt x="294" y="15"/>
                  </a:cubicBezTo>
                  <a:cubicBezTo>
                    <a:pt x="273" y="15"/>
                    <a:pt x="251" y="37"/>
                    <a:pt x="273" y="58"/>
                  </a:cubicBezTo>
                  <a:cubicBezTo>
                    <a:pt x="338" y="188"/>
                    <a:pt x="381" y="318"/>
                    <a:pt x="446" y="470"/>
                  </a:cubicBezTo>
                  <a:cubicBezTo>
                    <a:pt x="316" y="405"/>
                    <a:pt x="208" y="318"/>
                    <a:pt x="99" y="253"/>
                  </a:cubicBezTo>
                  <a:cubicBezTo>
                    <a:pt x="89" y="243"/>
                    <a:pt x="78" y="239"/>
                    <a:pt x="67" y="239"/>
                  </a:cubicBezTo>
                  <a:cubicBezTo>
                    <a:pt x="32" y="239"/>
                    <a:pt x="1" y="285"/>
                    <a:pt x="34" y="318"/>
                  </a:cubicBezTo>
                  <a:cubicBezTo>
                    <a:pt x="164" y="427"/>
                    <a:pt x="316" y="514"/>
                    <a:pt x="468" y="557"/>
                  </a:cubicBezTo>
                  <a:cubicBezTo>
                    <a:pt x="490" y="557"/>
                    <a:pt x="511" y="557"/>
                    <a:pt x="511" y="535"/>
                  </a:cubicBezTo>
                  <a:cubicBezTo>
                    <a:pt x="555" y="470"/>
                    <a:pt x="490" y="297"/>
                    <a:pt x="338" y="37"/>
                  </a:cubicBezTo>
                  <a:cubicBezTo>
                    <a:pt x="338" y="11"/>
                    <a:pt x="330" y="1"/>
                    <a:pt x="32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5526;p83"/>
            <p:cNvSpPr/>
            <p:nvPr/>
          </p:nvSpPr>
          <p:spPr>
            <a:xfrm>
              <a:off x="4235932" y="4066222"/>
              <a:ext cx="25720" cy="19217"/>
            </a:xfrm>
            <a:custGeom>
              <a:avLst/>
              <a:gdLst/>
              <a:ahLst/>
              <a:cxnLst/>
              <a:rect l="l" t="t" r="r" b="b"/>
              <a:pathLst>
                <a:path w="629" h="470" extrusionOk="0">
                  <a:moveTo>
                    <a:pt x="228" y="0"/>
                  </a:moveTo>
                  <a:cubicBezTo>
                    <a:pt x="193" y="0"/>
                    <a:pt x="162" y="46"/>
                    <a:pt x="195" y="80"/>
                  </a:cubicBezTo>
                  <a:cubicBezTo>
                    <a:pt x="282" y="166"/>
                    <a:pt x="390" y="275"/>
                    <a:pt x="477" y="361"/>
                  </a:cubicBezTo>
                  <a:cubicBezTo>
                    <a:pt x="325" y="318"/>
                    <a:pt x="195" y="253"/>
                    <a:pt x="87" y="188"/>
                  </a:cubicBezTo>
                  <a:cubicBezTo>
                    <a:pt x="65" y="188"/>
                    <a:pt x="22" y="188"/>
                    <a:pt x="22" y="210"/>
                  </a:cubicBezTo>
                  <a:cubicBezTo>
                    <a:pt x="0" y="231"/>
                    <a:pt x="22" y="253"/>
                    <a:pt x="43" y="275"/>
                  </a:cubicBezTo>
                  <a:cubicBezTo>
                    <a:pt x="195" y="361"/>
                    <a:pt x="347" y="426"/>
                    <a:pt x="520" y="470"/>
                  </a:cubicBezTo>
                  <a:cubicBezTo>
                    <a:pt x="542" y="470"/>
                    <a:pt x="585" y="448"/>
                    <a:pt x="585" y="426"/>
                  </a:cubicBezTo>
                  <a:cubicBezTo>
                    <a:pt x="607" y="405"/>
                    <a:pt x="629" y="340"/>
                    <a:pt x="260" y="14"/>
                  </a:cubicBezTo>
                  <a:cubicBezTo>
                    <a:pt x="250" y="4"/>
                    <a:pt x="239" y="0"/>
                    <a:pt x="22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5527;p83"/>
            <p:cNvSpPr/>
            <p:nvPr/>
          </p:nvSpPr>
          <p:spPr>
            <a:xfrm>
              <a:off x="4214629" y="4090142"/>
              <a:ext cx="27519" cy="16600"/>
            </a:xfrm>
            <a:custGeom>
              <a:avLst/>
              <a:gdLst/>
              <a:ahLst/>
              <a:cxnLst/>
              <a:rect l="l" t="t" r="r" b="b"/>
              <a:pathLst>
                <a:path w="673" h="406" extrusionOk="0">
                  <a:moveTo>
                    <a:pt x="424" y="1"/>
                  </a:moveTo>
                  <a:cubicBezTo>
                    <a:pt x="388" y="1"/>
                    <a:pt x="358" y="47"/>
                    <a:pt x="391" y="80"/>
                  </a:cubicBezTo>
                  <a:cubicBezTo>
                    <a:pt x="434" y="145"/>
                    <a:pt x="499" y="232"/>
                    <a:pt x="543" y="297"/>
                  </a:cubicBezTo>
                  <a:cubicBezTo>
                    <a:pt x="391" y="253"/>
                    <a:pt x="218" y="210"/>
                    <a:pt x="66" y="167"/>
                  </a:cubicBezTo>
                  <a:cubicBezTo>
                    <a:pt x="59" y="160"/>
                    <a:pt x="53" y="158"/>
                    <a:pt x="47" y="158"/>
                  </a:cubicBezTo>
                  <a:cubicBezTo>
                    <a:pt x="33" y="158"/>
                    <a:pt x="22" y="173"/>
                    <a:pt x="22" y="188"/>
                  </a:cubicBezTo>
                  <a:cubicBezTo>
                    <a:pt x="1" y="210"/>
                    <a:pt x="22" y="232"/>
                    <a:pt x="44" y="253"/>
                  </a:cubicBezTo>
                  <a:cubicBezTo>
                    <a:pt x="218" y="318"/>
                    <a:pt x="391" y="362"/>
                    <a:pt x="586" y="405"/>
                  </a:cubicBezTo>
                  <a:cubicBezTo>
                    <a:pt x="586" y="405"/>
                    <a:pt x="608" y="405"/>
                    <a:pt x="608" y="383"/>
                  </a:cubicBezTo>
                  <a:cubicBezTo>
                    <a:pt x="629" y="383"/>
                    <a:pt x="651" y="362"/>
                    <a:pt x="651" y="362"/>
                  </a:cubicBezTo>
                  <a:cubicBezTo>
                    <a:pt x="651" y="340"/>
                    <a:pt x="673" y="275"/>
                    <a:pt x="456" y="15"/>
                  </a:cubicBezTo>
                  <a:cubicBezTo>
                    <a:pt x="446" y="5"/>
                    <a:pt x="435" y="1"/>
                    <a:pt x="42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5528;p83"/>
            <p:cNvSpPr/>
            <p:nvPr/>
          </p:nvSpPr>
          <p:spPr>
            <a:xfrm>
              <a:off x="4174762" y="4096930"/>
              <a:ext cx="22203" cy="22611"/>
            </a:xfrm>
            <a:custGeom>
              <a:avLst/>
              <a:gdLst/>
              <a:ahLst/>
              <a:cxnLst/>
              <a:rect l="l" t="t" r="r" b="b"/>
              <a:pathLst>
                <a:path w="543" h="553" extrusionOk="0">
                  <a:moveTo>
                    <a:pt x="260" y="1"/>
                  </a:moveTo>
                  <a:cubicBezTo>
                    <a:pt x="239" y="22"/>
                    <a:pt x="239" y="44"/>
                    <a:pt x="239" y="66"/>
                  </a:cubicBezTo>
                  <a:cubicBezTo>
                    <a:pt x="325" y="196"/>
                    <a:pt x="369" y="326"/>
                    <a:pt x="412" y="456"/>
                  </a:cubicBezTo>
                  <a:cubicBezTo>
                    <a:pt x="304" y="413"/>
                    <a:pt x="174" y="326"/>
                    <a:pt x="87" y="239"/>
                  </a:cubicBezTo>
                  <a:cubicBezTo>
                    <a:pt x="76" y="228"/>
                    <a:pt x="60" y="223"/>
                    <a:pt x="46" y="223"/>
                  </a:cubicBezTo>
                  <a:cubicBezTo>
                    <a:pt x="33" y="223"/>
                    <a:pt x="22" y="228"/>
                    <a:pt x="22" y="239"/>
                  </a:cubicBezTo>
                  <a:cubicBezTo>
                    <a:pt x="0" y="261"/>
                    <a:pt x="0" y="282"/>
                    <a:pt x="22" y="304"/>
                  </a:cubicBezTo>
                  <a:cubicBezTo>
                    <a:pt x="130" y="413"/>
                    <a:pt x="282" y="499"/>
                    <a:pt x="434" y="543"/>
                  </a:cubicBezTo>
                  <a:cubicBezTo>
                    <a:pt x="441" y="550"/>
                    <a:pt x="448" y="552"/>
                    <a:pt x="455" y="552"/>
                  </a:cubicBezTo>
                  <a:cubicBezTo>
                    <a:pt x="470" y="552"/>
                    <a:pt x="484" y="543"/>
                    <a:pt x="499" y="543"/>
                  </a:cubicBezTo>
                  <a:cubicBezTo>
                    <a:pt x="542" y="478"/>
                    <a:pt x="477" y="304"/>
                    <a:pt x="325" y="22"/>
                  </a:cubicBezTo>
                  <a:cubicBezTo>
                    <a:pt x="325" y="1"/>
                    <a:pt x="282" y="1"/>
                    <a:pt x="26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5529;p83"/>
            <p:cNvSpPr/>
            <p:nvPr/>
          </p:nvSpPr>
          <p:spPr>
            <a:xfrm>
              <a:off x="4194266" y="3939018"/>
              <a:ext cx="105210" cy="73720"/>
            </a:xfrm>
            <a:custGeom>
              <a:avLst/>
              <a:gdLst/>
              <a:ahLst/>
              <a:cxnLst/>
              <a:rect l="l" t="t" r="r" b="b"/>
              <a:pathLst>
                <a:path w="2573" h="1803" extrusionOk="0">
                  <a:moveTo>
                    <a:pt x="2507" y="0"/>
                  </a:moveTo>
                  <a:cubicBezTo>
                    <a:pt x="2503" y="0"/>
                    <a:pt x="2498" y="1"/>
                    <a:pt x="2493" y="3"/>
                  </a:cubicBezTo>
                  <a:cubicBezTo>
                    <a:pt x="1995" y="155"/>
                    <a:pt x="1518" y="285"/>
                    <a:pt x="1127" y="372"/>
                  </a:cubicBezTo>
                  <a:cubicBezTo>
                    <a:pt x="802" y="437"/>
                    <a:pt x="477" y="545"/>
                    <a:pt x="152" y="697"/>
                  </a:cubicBezTo>
                  <a:cubicBezTo>
                    <a:pt x="109" y="719"/>
                    <a:pt x="65" y="784"/>
                    <a:pt x="65" y="849"/>
                  </a:cubicBezTo>
                  <a:cubicBezTo>
                    <a:pt x="0" y="1174"/>
                    <a:pt x="412" y="1760"/>
                    <a:pt x="434" y="1781"/>
                  </a:cubicBezTo>
                  <a:cubicBezTo>
                    <a:pt x="434" y="1803"/>
                    <a:pt x="455" y="1803"/>
                    <a:pt x="455" y="1803"/>
                  </a:cubicBezTo>
                  <a:lnTo>
                    <a:pt x="499" y="1803"/>
                  </a:lnTo>
                  <a:cubicBezTo>
                    <a:pt x="499" y="1781"/>
                    <a:pt x="499" y="1760"/>
                    <a:pt x="499" y="1738"/>
                  </a:cubicBezTo>
                  <a:cubicBezTo>
                    <a:pt x="369" y="1564"/>
                    <a:pt x="87" y="1109"/>
                    <a:pt x="130" y="871"/>
                  </a:cubicBezTo>
                  <a:cubicBezTo>
                    <a:pt x="152" y="827"/>
                    <a:pt x="174" y="784"/>
                    <a:pt x="195" y="762"/>
                  </a:cubicBezTo>
                  <a:cubicBezTo>
                    <a:pt x="499" y="632"/>
                    <a:pt x="824" y="524"/>
                    <a:pt x="1149" y="480"/>
                  </a:cubicBezTo>
                  <a:cubicBezTo>
                    <a:pt x="1539" y="372"/>
                    <a:pt x="2016" y="264"/>
                    <a:pt x="2515" y="90"/>
                  </a:cubicBezTo>
                  <a:cubicBezTo>
                    <a:pt x="2573" y="71"/>
                    <a:pt x="2545" y="0"/>
                    <a:pt x="250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5530;p83"/>
            <p:cNvSpPr/>
            <p:nvPr/>
          </p:nvSpPr>
          <p:spPr>
            <a:xfrm>
              <a:off x="3452255" y="4028891"/>
              <a:ext cx="404279" cy="146091"/>
            </a:xfrm>
            <a:custGeom>
              <a:avLst/>
              <a:gdLst/>
              <a:ahLst/>
              <a:cxnLst/>
              <a:rect l="l" t="t" r="r" b="b"/>
              <a:pathLst>
                <a:path w="9887" h="3573" extrusionOk="0">
                  <a:moveTo>
                    <a:pt x="708" y="1"/>
                  </a:moveTo>
                  <a:cubicBezTo>
                    <a:pt x="683" y="1"/>
                    <a:pt x="662" y="6"/>
                    <a:pt x="651" y="17"/>
                  </a:cubicBezTo>
                  <a:cubicBezTo>
                    <a:pt x="456" y="125"/>
                    <a:pt x="66" y="906"/>
                    <a:pt x="22" y="993"/>
                  </a:cubicBezTo>
                  <a:cubicBezTo>
                    <a:pt x="0" y="1014"/>
                    <a:pt x="22" y="1036"/>
                    <a:pt x="44" y="1058"/>
                  </a:cubicBezTo>
                  <a:cubicBezTo>
                    <a:pt x="66" y="1058"/>
                    <a:pt x="87" y="1058"/>
                    <a:pt x="109" y="1036"/>
                  </a:cubicBezTo>
                  <a:cubicBezTo>
                    <a:pt x="261" y="711"/>
                    <a:pt x="564" y="169"/>
                    <a:pt x="673" y="104"/>
                  </a:cubicBezTo>
                  <a:lnTo>
                    <a:pt x="716" y="104"/>
                  </a:lnTo>
                  <a:cubicBezTo>
                    <a:pt x="889" y="212"/>
                    <a:pt x="868" y="1188"/>
                    <a:pt x="824" y="1773"/>
                  </a:cubicBezTo>
                  <a:cubicBezTo>
                    <a:pt x="824" y="1795"/>
                    <a:pt x="824" y="1816"/>
                    <a:pt x="846" y="1816"/>
                  </a:cubicBezTo>
                  <a:cubicBezTo>
                    <a:pt x="846" y="1827"/>
                    <a:pt x="851" y="1833"/>
                    <a:pt x="860" y="1833"/>
                  </a:cubicBezTo>
                  <a:cubicBezTo>
                    <a:pt x="868" y="1833"/>
                    <a:pt x="879" y="1827"/>
                    <a:pt x="889" y="1816"/>
                  </a:cubicBezTo>
                  <a:cubicBezTo>
                    <a:pt x="1045" y="1719"/>
                    <a:pt x="1446" y="1482"/>
                    <a:pt x="1652" y="1482"/>
                  </a:cubicBezTo>
                  <a:cubicBezTo>
                    <a:pt x="1675" y="1482"/>
                    <a:pt x="1696" y="1485"/>
                    <a:pt x="1713" y="1491"/>
                  </a:cubicBezTo>
                  <a:cubicBezTo>
                    <a:pt x="1843" y="1513"/>
                    <a:pt x="1800" y="2272"/>
                    <a:pt x="1692" y="2987"/>
                  </a:cubicBezTo>
                  <a:cubicBezTo>
                    <a:pt x="1670" y="2987"/>
                    <a:pt x="1692" y="3009"/>
                    <a:pt x="1713" y="3030"/>
                  </a:cubicBezTo>
                  <a:lnTo>
                    <a:pt x="1757" y="3030"/>
                  </a:lnTo>
                  <a:cubicBezTo>
                    <a:pt x="2008" y="2800"/>
                    <a:pt x="2443" y="2487"/>
                    <a:pt x="2549" y="2487"/>
                  </a:cubicBezTo>
                  <a:cubicBezTo>
                    <a:pt x="2553" y="2487"/>
                    <a:pt x="2556" y="2488"/>
                    <a:pt x="2559" y="2488"/>
                  </a:cubicBezTo>
                  <a:cubicBezTo>
                    <a:pt x="2645" y="2488"/>
                    <a:pt x="2754" y="2944"/>
                    <a:pt x="2797" y="3464"/>
                  </a:cubicBezTo>
                  <a:cubicBezTo>
                    <a:pt x="2797" y="3486"/>
                    <a:pt x="2819" y="3507"/>
                    <a:pt x="2841" y="3507"/>
                  </a:cubicBezTo>
                  <a:cubicBezTo>
                    <a:pt x="2862" y="3507"/>
                    <a:pt x="2862" y="3486"/>
                    <a:pt x="2884" y="3486"/>
                  </a:cubicBezTo>
                  <a:cubicBezTo>
                    <a:pt x="2884" y="3464"/>
                    <a:pt x="3361" y="2640"/>
                    <a:pt x="3730" y="2640"/>
                  </a:cubicBezTo>
                  <a:cubicBezTo>
                    <a:pt x="4120" y="2640"/>
                    <a:pt x="4250" y="3464"/>
                    <a:pt x="4250" y="3464"/>
                  </a:cubicBezTo>
                  <a:cubicBezTo>
                    <a:pt x="4250" y="3464"/>
                    <a:pt x="4250" y="3486"/>
                    <a:pt x="4272" y="3486"/>
                  </a:cubicBezTo>
                  <a:cubicBezTo>
                    <a:pt x="4293" y="3486"/>
                    <a:pt x="4315" y="3486"/>
                    <a:pt x="4315" y="3464"/>
                  </a:cubicBezTo>
                  <a:cubicBezTo>
                    <a:pt x="4499" y="3117"/>
                    <a:pt x="4798" y="2635"/>
                    <a:pt x="4995" y="2635"/>
                  </a:cubicBezTo>
                  <a:cubicBezTo>
                    <a:pt x="5007" y="2635"/>
                    <a:pt x="5019" y="2636"/>
                    <a:pt x="5030" y="2640"/>
                  </a:cubicBezTo>
                  <a:cubicBezTo>
                    <a:pt x="5225" y="2684"/>
                    <a:pt x="5486" y="3247"/>
                    <a:pt x="5572" y="3464"/>
                  </a:cubicBezTo>
                  <a:cubicBezTo>
                    <a:pt x="5572" y="3486"/>
                    <a:pt x="5594" y="3486"/>
                    <a:pt x="5594" y="3486"/>
                  </a:cubicBezTo>
                  <a:cubicBezTo>
                    <a:pt x="5616" y="3486"/>
                    <a:pt x="5637" y="3486"/>
                    <a:pt x="5637" y="3464"/>
                  </a:cubicBezTo>
                  <a:cubicBezTo>
                    <a:pt x="5659" y="3464"/>
                    <a:pt x="6223" y="2662"/>
                    <a:pt x="6418" y="2467"/>
                  </a:cubicBezTo>
                  <a:lnTo>
                    <a:pt x="6440" y="2467"/>
                  </a:lnTo>
                  <a:cubicBezTo>
                    <a:pt x="6613" y="2488"/>
                    <a:pt x="6982" y="3052"/>
                    <a:pt x="7177" y="3421"/>
                  </a:cubicBezTo>
                  <a:cubicBezTo>
                    <a:pt x="7188" y="3432"/>
                    <a:pt x="7204" y="3437"/>
                    <a:pt x="7220" y="3437"/>
                  </a:cubicBezTo>
                  <a:cubicBezTo>
                    <a:pt x="7236" y="3437"/>
                    <a:pt x="7253" y="3432"/>
                    <a:pt x="7263" y="3421"/>
                  </a:cubicBezTo>
                  <a:cubicBezTo>
                    <a:pt x="7350" y="3182"/>
                    <a:pt x="7610" y="2510"/>
                    <a:pt x="7784" y="2380"/>
                  </a:cubicBezTo>
                  <a:lnTo>
                    <a:pt x="7827" y="2380"/>
                  </a:lnTo>
                  <a:cubicBezTo>
                    <a:pt x="8022" y="2445"/>
                    <a:pt x="8391" y="3096"/>
                    <a:pt x="8521" y="3334"/>
                  </a:cubicBezTo>
                  <a:cubicBezTo>
                    <a:pt x="8521" y="3356"/>
                    <a:pt x="8543" y="3356"/>
                    <a:pt x="8564" y="3356"/>
                  </a:cubicBezTo>
                  <a:cubicBezTo>
                    <a:pt x="8586" y="3356"/>
                    <a:pt x="8586" y="3356"/>
                    <a:pt x="8608" y="3334"/>
                  </a:cubicBezTo>
                  <a:cubicBezTo>
                    <a:pt x="8781" y="3030"/>
                    <a:pt x="8976" y="2749"/>
                    <a:pt x="9236" y="2488"/>
                  </a:cubicBezTo>
                  <a:lnTo>
                    <a:pt x="9258" y="2488"/>
                  </a:lnTo>
                  <a:cubicBezTo>
                    <a:pt x="9410" y="2554"/>
                    <a:pt x="9670" y="3161"/>
                    <a:pt x="9800" y="3529"/>
                  </a:cubicBezTo>
                  <a:cubicBezTo>
                    <a:pt x="9800" y="3551"/>
                    <a:pt x="9822" y="3573"/>
                    <a:pt x="9843" y="3573"/>
                  </a:cubicBezTo>
                  <a:lnTo>
                    <a:pt x="9843" y="3529"/>
                  </a:lnTo>
                  <a:cubicBezTo>
                    <a:pt x="9865" y="3529"/>
                    <a:pt x="9887" y="3486"/>
                    <a:pt x="9887" y="3464"/>
                  </a:cubicBezTo>
                  <a:cubicBezTo>
                    <a:pt x="9822" y="3377"/>
                    <a:pt x="9518" y="2467"/>
                    <a:pt x="9280" y="2380"/>
                  </a:cubicBezTo>
                  <a:lnTo>
                    <a:pt x="9193" y="2380"/>
                  </a:lnTo>
                  <a:cubicBezTo>
                    <a:pt x="8955" y="2619"/>
                    <a:pt x="8738" y="2900"/>
                    <a:pt x="8564" y="3204"/>
                  </a:cubicBezTo>
                  <a:cubicBezTo>
                    <a:pt x="8434" y="2965"/>
                    <a:pt x="8066" y="2337"/>
                    <a:pt x="7827" y="2272"/>
                  </a:cubicBezTo>
                  <a:cubicBezTo>
                    <a:pt x="7805" y="2272"/>
                    <a:pt x="7762" y="2272"/>
                    <a:pt x="7719" y="2293"/>
                  </a:cubicBezTo>
                  <a:cubicBezTo>
                    <a:pt x="7524" y="2423"/>
                    <a:pt x="7285" y="3030"/>
                    <a:pt x="7198" y="3269"/>
                  </a:cubicBezTo>
                  <a:cubicBezTo>
                    <a:pt x="7068" y="3030"/>
                    <a:pt x="6678" y="2402"/>
                    <a:pt x="6461" y="2358"/>
                  </a:cubicBezTo>
                  <a:cubicBezTo>
                    <a:pt x="6418" y="2358"/>
                    <a:pt x="6375" y="2380"/>
                    <a:pt x="6353" y="2402"/>
                  </a:cubicBezTo>
                  <a:cubicBezTo>
                    <a:pt x="6179" y="2575"/>
                    <a:pt x="5767" y="3161"/>
                    <a:pt x="5616" y="3356"/>
                  </a:cubicBezTo>
                  <a:cubicBezTo>
                    <a:pt x="5529" y="3139"/>
                    <a:pt x="5291" y="2619"/>
                    <a:pt x="5030" y="2554"/>
                  </a:cubicBezTo>
                  <a:cubicBezTo>
                    <a:pt x="5018" y="2550"/>
                    <a:pt x="5004" y="2548"/>
                    <a:pt x="4991" y="2548"/>
                  </a:cubicBezTo>
                  <a:cubicBezTo>
                    <a:pt x="4755" y="2548"/>
                    <a:pt x="4437" y="3066"/>
                    <a:pt x="4293" y="3312"/>
                  </a:cubicBezTo>
                  <a:cubicBezTo>
                    <a:pt x="4228" y="3074"/>
                    <a:pt x="4076" y="2532"/>
                    <a:pt x="3730" y="2532"/>
                  </a:cubicBezTo>
                  <a:cubicBezTo>
                    <a:pt x="3383" y="2532"/>
                    <a:pt x="3014" y="3074"/>
                    <a:pt x="2862" y="3312"/>
                  </a:cubicBezTo>
                  <a:cubicBezTo>
                    <a:pt x="2819" y="2987"/>
                    <a:pt x="2711" y="2402"/>
                    <a:pt x="2559" y="2380"/>
                  </a:cubicBezTo>
                  <a:cubicBezTo>
                    <a:pt x="2554" y="2379"/>
                    <a:pt x="2549" y="2379"/>
                    <a:pt x="2543" y="2379"/>
                  </a:cubicBezTo>
                  <a:cubicBezTo>
                    <a:pt x="2380" y="2379"/>
                    <a:pt x="1967" y="2689"/>
                    <a:pt x="1778" y="2857"/>
                  </a:cubicBezTo>
                  <a:cubicBezTo>
                    <a:pt x="1843" y="2402"/>
                    <a:pt x="1930" y="1448"/>
                    <a:pt x="1735" y="1383"/>
                  </a:cubicBezTo>
                  <a:cubicBezTo>
                    <a:pt x="1717" y="1379"/>
                    <a:pt x="1698" y="1378"/>
                    <a:pt x="1678" y="1378"/>
                  </a:cubicBezTo>
                  <a:cubicBezTo>
                    <a:pt x="1452" y="1378"/>
                    <a:pt x="1090" y="1587"/>
                    <a:pt x="911" y="1686"/>
                  </a:cubicBezTo>
                  <a:cubicBezTo>
                    <a:pt x="954" y="1296"/>
                    <a:pt x="998" y="190"/>
                    <a:pt x="781" y="17"/>
                  </a:cubicBezTo>
                  <a:cubicBezTo>
                    <a:pt x="759" y="6"/>
                    <a:pt x="732" y="1"/>
                    <a:pt x="70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5531;p83"/>
            <p:cNvSpPr/>
            <p:nvPr/>
          </p:nvSpPr>
          <p:spPr>
            <a:xfrm>
              <a:off x="3452255" y="3797175"/>
              <a:ext cx="690632" cy="244589"/>
            </a:xfrm>
            <a:custGeom>
              <a:avLst/>
              <a:gdLst/>
              <a:ahLst/>
              <a:cxnLst/>
              <a:rect l="l" t="t" r="r" b="b"/>
              <a:pathLst>
                <a:path w="16890" h="5982" extrusionOk="0">
                  <a:moveTo>
                    <a:pt x="16208" y="0"/>
                  </a:moveTo>
                  <a:cubicBezTo>
                    <a:pt x="15896" y="0"/>
                    <a:pt x="15629" y="924"/>
                    <a:pt x="15545" y="1218"/>
                  </a:cubicBezTo>
                  <a:cubicBezTo>
                    <a:pt x="15322" y="974"/>
                    <a:pt x="14776" y="407"/>
                    <a:pt x="14547" y="407"/>
                  </a:cubicBezTo>
                  <a:cubicBezTo>
                    <a:pt x="14531" y="407"/>
                    <a:pt x="14517" y="410"/>
                    <a:pt x="14505" y="416"/>
                  </a:cubicBezTo>
                  <a:cubicBezTo>
                    <a:pt x="14353" y="481"/>
                    <a:pt x="14201" y="1218"/>
                    <a:pt x="14136" y="1565"/>
                  </a:cubicBezTo>
                  <a:cubicBezTo>
                    <a:pt x="13919" y="1304"/>
                    <a:pt x="13356" y="654"/>
                    <a:pt x="13161" y="654"/>
                  </a:cubicBezTo>
                  <a:cubicBezTo>
                    <a:pt x="13117" y="654"/>
                    <a:pt x="13096" y="654"/>
                    <a:pt x="13074" y="676"/>
                  </a:cubicBezTo>
                  <a:cubicBezTo>
                    <a:pt x="12879" y="1066"/>
                    <a:pt x="12727" y="1435"/>
                    <a:pt x="12597" y="1846"/>
                  </a:cubicBezTo>
                  <a:cubicBezTo>
                    <a:pt x="12423" y="1630"/>
                    <a:pt x="11946" y="1023"/>
                    <a:pt x="11556" y="1023"/>
                  </a:cubicBezTo>
                  <a:cubicBezTo>
                    <a:pt x="11404" y="1023"/>
                    <a:pt x="11188" y="1716"/>
                    <a:pt x="11058" y="2193"/>
                  </a:cubicBezTo>
                  <a:cubicBezTo>
                    <a:pt x="10837" y="1933"/>
                    <a:pt x="10302" y="1357"/>
                    <a:pt x="10068" y="1357"/>
                  </a:cubicBezTo>
                  <a:cubicBezTo>
                    <a:pt x="10049" y="1357"/>
                    <a:pt x="10032" y="1361"/>
                    <a:pt x="10017" y="1369"/>
                  </a:cubicBezTo>
                  <a:cubicBezTo>
                    <a:pt x="9822" y="1478"/>
                    <a:pt x="9432" y="2323"/>
                    <a:pt x="9323" y="2605"/>
                  </a:cubicBezTo>
                  <a:cubicBezTo>
                    <a:pt x="9174" y="2370"/>
                    <a:pt x="8709" y="1694"/>
                    <a:pt x="8343" y="1694"/>
                  </a:cubicBezTo>
                  <a:cubicBezTo>
                    <a:pt x="8337" y="1694"/>
                    <a:pt x="8331" y="1694"/>
                    <a:pt x="8326" y="1695"/>
                  </a:cubicBezTo>
                  <a:cubicBezTo>
                    <a:pt x="8174" y="1716"/>
                    <a:pt x="7957" y="2410"/>
                    <a:pt x="7849" y="2779"/>
                  </a:cubicBezTo>
                  <a:cubicBezTo>
                    <a:pt x="7525" y="2476"/>
                    <a:pt x="6919" y="1946"/>
                    <a:pt x="6716" y="1946"/>
                  </a:cubicBezTo>
                  <a:cubicBezTo>
                    <a:pt x="6701" y="1946"/>
                    <a:pt x="6688" y="1949"/>
                    <a:pt x="6678" y="1955"/>
                  </a:cubicBezTo>
                  <a:cubicBezTo>
                    <a:pt x="6396" y="2107"/>
                    <a:pt x="6006" y="2909"/>
                    <a:pt x="5898" y="3126"/>
                  </a:cubicBezTo>
                  <a:cubicBezTo>
                    <a:pt x="5731" y="2980"/>
                    <a:pt x="5143" y="2473"/>
                    <a:pt x="4847" y="2473"/>
                  </a:cubicBezTo>
                  <a:cubicBezTo>
                    <a:pt x="4836" y="2473"/>
                    <a:pt x="4824" y="2474"/>
                    <a:pt x="4814" y="2475"/>
                  </a:cubicBezTo>
                  <a:cubicBezTo>
                    <a:pt x="4770" y="2475"/>
                    <a:pt x="4727" y="2497"/>
                    <a:pt x="4705" y="2540"/>
                  </a:cubicBezTo>
                  <a:cubicBezTo>
                    <a:pt x="4532" y="2887"/>
                    <a:pt x="4402" y="3277"/>
                    <a:pt x="4272" y="3646"/>
                  </a:cubicBezTo>
                  <a:cubicBezTo>
                    <a:pt x="4066" y="3378"/>
                    <a:pt x="3469" y="2642"/>
                    <a:pt x="3187" y="2642"/>
                  </a:cubicBezTo>
                  <a:cubicBezTo>
                    <a:pt x="3172" y="2642"/>
                    <a:pt x="3157" y="2644"/>
                    <a:pt x="3144" y="2649"/>
                  </a:cubicBezTo>
                  <a:cubicBezTo>
                    <a:pt x="2884" y="2735"/>
                    <a:pt x="2624" y="3819"/>
                    <a:pt x="2559" y="4210"/>
                  </a:cubicBezTo>
                  <a:cubicBezTo>
                    <a:pt x="2364" y="3993"/>
                    <a:pt x="1843" y="3386"/>
                    <a:pt x="1605" y="3364"/>
                  </a:cubicBezTo>
                  <a:cubicBezTo>
                    <a:pt x="1561" y="3364"/>
                    <a:pt x="1518" y="3386"/>
                    <a:pt x="1496" y="3407"/>
                  </a:cubicBezTo>
                  <a:cubicBezTo>
                    <a:pt x="1323" y="3581"/>
                    <a:pt x="1193" y="4491"/>
                    <a:pt x="1150" y="4838"/>
                  </a:cubicBezTo>
                  <a:cubicBezTo>
                    <a:pt x="998" y="4622"/>
                    <a:pt x="629" y="4145"/>
                    <a:pt x="434" y="4101"/>
                  </a:cubicBezTo>
                  <a:cubicBezTo>
                    <a:pt x="391" y="4101"/>
                    <a:pt x="369" y="4101"/>
                    <a:pt x="347" y="4123"/>
                  </a:cubicBezTo>
                  <a:cubicBezTo>
                    <a:pt x="152" y="4253"/>
                    <a:pt x="22" y="5662"/>
                    <a:pt x="22" y="5922"/>
                  </a:cubicBezTo>
                  <a:cubicBezTo>
                    <a:pt x="0" y="5944"/>
                    <a:pt x="22" y="5966"/>
                    <a:pt x="66" y="5966"/>
                  </a:cubicBezTo>
                  <a:cubicBezTo>
                    <a:pt x="66" y="5977"/>
                    <a:pt x="76" y="5982"/>
                    <a:pt x="87" y="5982"/>
                  </a:cubicBezTo>
                  <a:cubicBezTo>
                    <a:pt x="98" y="5982"/>
                    <a:pt x="109" y="5977"/>
                    <a:pt x="109" y="5966"/>
                  </a:cubicBezTo>
                  <a:cubicBezTo>
                    <a:pt x="174" y="5294"/>
                    <a:pt x="282" y="4296"/>
                    <a:pt x="412" y="4210"/>
                  </a:cubicBezTo>
                  <a:lnTo>
                    <a:pt x="434" y="4210"/>
                  </a:lnTo>
                  <a:cubicBezTo>
                    <a:pt x="586" y="4253"/>
                    <a:pt x="954" y="4708"/>
                    <a:pt x="1150" y="5012"/>
                  </a:cubicBezTo>
                  <a:cubicBezTo>
                    <a:pt x="1171" y="5033"/>
                    <a:pt x="1171" y="5033"/>
                    <a:pt x="1193" y="5033"/>
                  </a:cubicBezTo>
                  <a:cubicBezTo>
                    <a:pt x="1215" y="5033"/>
                    <a:pt x="1236" y="5012"/>
                    <a:pt x="1236" y="4990"/>
                  </a:cubicBezTo>
                  <a:cubicBezTo>
                    <a:pt x="1280" y="4622"/>
                    <a:pt x="1410" y="3646"/>
                    <a:pt x="1561" y="3494"/>
                  </a:cubicBezTo>
                  <a:lnTo>
                    <a:pt x="1605" y="3494"/>
                  </a:lnTo>
                  <a:cubicBezTo>
                    <a:pt x="1822" y="3516"/>
                    <a:pt x="2364" y="4145"/>
                    <a:pt x="2559" y="4383"/>
                  </a:cubicBezTo>
                  <a:cubicBezTo>
                    <a:pt x="2559" y="4394"/>
                    <a:pt x="2564" y="4399"/>
                    <a:pt x="2572" y="4399"/>
                  </a:cubicBezTo>
                  <a:cubicBezTo>
                    <a:pt x="2580" y="4399"/>
                    <a:pt x="2591" y="4394"/>
                    <a:pt x="2602" y="4383"/>
                  </a:cubicBezTo>
                  <a:cubicBezTo>
                    <a:pt x="2624" y="4383"/>
                    <a:pt x="2624" y="4383"/>
                    <a:pt x="2645" y="4361"/>
                  </a:cubicBezTo>
                  <a:cubicBezTo>
                    <a:pt x="2754" y="3776"/>
                    <a:pt x="3014" y="2822"/>
                    <a:pt x="3188" y="2779"/>
                  </a:cubicBezTo>
                  <a:cubicBezTo>
                    <a:pt x="3193" y="2777"/>
                    <a:pt x="3198" y="2777"/>
                    <a:pt x="3204" y="2777"/>
                  </a:cubicBezTo>
                  <a:cubicBezTo>
                    <a:pt x="3377" y="2777"/>
                    <a:pt x="3916" y="3359"/>
                    <a:pt x="4272" y="3819"/>
                  </a:cubicBezTo>
                  <a:cubicBezTo>
                    <a:pt x="4272" y="3819"/>
                    <a:pt x="4293" y="3841"/>
                    <a:pt x="4315" y="3841"/>
                  </a:cubicBezTo>
                  <a:cubicBezTo>
                    <a:pt x="4315" y="3841"/>
                    <a:pt x="4337" y="3819"/>
                    <a:pt x="4337" y="3798"/>
                  </a:cubicBezTo>
                  <a:cubicBezTo>
                    <a:pt x="4467" y="3407"/>
                    <a:pt x="4618" y="2996"/>
                    <a:pt x="4792" y="2627"/>
                  </a:cubicBezTo>
                  <a:cubicBezTo>
                    <a:pt x="4814" y="2605"/>
                    <a:pt x="4814" y="2605"/>
                    <a:pt x="4835" y="2605"/>
                  </a:cubicBezTo>
                  <a:cubicBezTo>
                    <a:pt x="4844" y="2604"/>
                    <a:pt x="4853" y="2603"/>
                    <a:pt x="4863" y="2603"/>
                  </a:cubicBezTo>
                  <a:cubicBezTo>
                    <a:pt x="5101" y="2603"/>
                    <a:pt x="5689" y="3090"/>
                    <a:pt x="5898" y="3277"/>
                  </a:cubicBezTo>
                  <a:cubicBezTo>
                    <a:pt x="5898" y="3288"/>
                    <a:pt x="5903" y="3294"/>
                    <a:pt x="5911" y="3294"/>
                  </a:cubicBezTo>
                  <a:cubicBezTo>
                    <a:pt x="5919" y="3294"/>
                    <a:pt x="5930" y="3288"/>
                    <a:pt x="5941" y="3277"/>
                  </a:cubicBezTo>
                  <a:cubicBezTo>
                    <a:pt x="5941" y="3277"/>
                    <a:pt x="5963" y="3277"/>
                    <a:pt x="5963" y="3256"/>
                  </a:cubicBezTo>
                  <a:cubicBezTo>
                    <a:pt x="5963" y="3256"/>
                    <a:pt x="6418" y="2237"/>
                    <a:pt x="6721" y="2063"/>
                  </a:cubicBezTo>
                  <a:cubicBezTo>
                    <a:pt x="6723" y="2063"/>
                    <a:pt x="6726" y="2063"/>
                    <a:pt x="6728" y="2063"/>
                  </a:cubicBezTo>
                  <a:cubicBezTo>
                    <a:pt x="6834" y="2063"/>
                    <a:pt x="7383" y="2507"/>
                    <a:pt x="7849" y="2930"/>
                  </a:cubicBezTo>
                  <a:lnTo>
                    <a:pt x="7892" y="2930"/>
                  </a:lnTo>
                  <a:cubicBezTo>
                    <a:pt x="7914" y="2909"/>
                    <a:pt x="7914" y="2909"/>
                    <a:pt x="7914" y="2887"/>
                  </a:cubicBezTo>
                  <a:cubicBezTo>
                    <a:pt x="8066" y="2323"/>
                    <a:pt x="8261" y="1825"/>
                    <a:pt x="8347" y="1803"/>
                  </a:cubicBezTo>
                  <a:cubicBezTo>
                    <a:pt x="8651" y="1803"/>
                    <a:pt x="9128" y="2475"/>
                    <a:pt x="9301" y="2757"/>
                  </a:cubicBezTo>
                  <a:cubicBezTo>
                    <a:pt x="9301" y="2757"/>
                    <a:pt x="9323" y="2779"/>
                    <a:pt x="9345" y="2779"/>
                  </a:cubicBezTo>
                  <a:cubicBezTo>
                    <a:pt x="9366" y="2779"/>
                    <a:pt x="9366" y="2757"/>
                    <a:pt x="9366" y="2735"/>
                  </a:cubicBezTo>
                  <a:cubicBezTo>
                    <a:pt x="9583" y="2280"/>
                    <a:pt x="9952" y="1521"/>
                    <a:pt x="10060" y="1456"/>
                  </a:cubicBezTo>
                  <a:cubicBezTo>
                    <a:pt x="10066" y="1454"/>
                    <a:pt x="10072" y="1453"/>
                    <a:pt x="10080" y="1453"/>
                  </a:cubicBezTo>
                  <a:cubicBezTo>
                    <a:pt x="10233" y="1453"/>
                    <a:pt x="10685" y="1889"/>
                    <a:pt x="11058" y="2345"/>
                  </a:cubicBezTo>
                  <a:cubicBezTo>
                    <a:pt x="11072" y="2345"/>
                    <a:pt x="11077" y="2355"/>
                    <a:pt x="11085" y="2355"/>
                  </a:cubicBezTo>
                  <a:cubicBezTo>
                    <a:pt x="11089" y="2355"/>
                    <a:pt x="11094" y="2352"/>
                    <a:pt x="11101" y="2345"/>
                  </a:cubicBezTo>
                  <a:cubicBezTo>
                    <a:pt x="11123" y="2345"/>
                    <a:pt x="11144" y="2345"/>
                    <a:pt x="11144" y="2323"/>
                  </a:cubicBezTo>
                  <a:cubicBezTo>
                    <a:pt x="11274" y="1760"/>
                    <a:pt x="11491" y="1153"/>
                    <a:pt x="11578" y="1131"/>
                  </a:cubicBezTo>
                  <a:cubicBezTo>
                    <a:pt x="11968" y="1131"/>
                    <a:pt x="12575" y="1977"/>
                    <a:pt x="12575" y="1977"/>
                  </a:cubicBezTo>
                  <a:cubicBezTo>
                    <a:pt x="12597" y="1998"/>
                    <a:pt x="12597" y="1998"/>
                    <a:pt x="12619" y="1998"/>
                  </a:cubicBezTo>
                  <a:cubicBezTo>
                    <a:pt x="12640" y="1998"/>
                    <a:pt x="12662" y="1977"/>
                    <a:pt x="12662" y="1955"/>
                  </a:cubicBezTo>
                  <a:cubicBezTo>
                    <a:pt x="12792" y="1543"/>
                    <a:pt x="12965" y="1153"/>
                    <a:pt x="13161" y="762"/>
                  </a:cubicBezTo>
                  <a:cubicBezTo>
                    <a:pt x="13164" y="760"/>
                    <a:pt x="13169" y="760"/>
                    <a:pt x="13174" y="760"/>
                  </a:cubicBezTo>
                  <a:cubicBezTo>
                    <a:pt x="13286" y="760"/>
                    <a:pt x="13701" y="1198"/>
                    <a:pt x="14136" y="1716"/>
                  </a:cubicBezTo>
                  <a:cubicBezTo>
                    <a:pt x="14158" y="1738"/>
                    <a:pt x="14158" y="1738"/>
                    <a:pt x="14180" y="1738"/>
                  </a:cubicBezTo>
                  <a:cubicBezTo>
                    <a:pt x="14201" y="1738"/>
                    <a:pt x="14223" y="1716"/>
                    <a:pt x="14223" y="1695"/>
                  </a:cubicBezTo>
                  <a:cubicBezTo>
                    <a:pt x="14310" y="1153"/>
                    <a:pt x="14440" y="567"/>
                    <a:pt x="14548" y="524"/>
                  </a:cubicBezTo>
                  <a:cubicBezTo>
                    <a:pt x="14553" y="522"/>
                    <a:pt x="14559" y="521"/>
                    <a:pt x="14566" y="521"/>
                  </a:cubicBezTo>
                  <a:cubicBezTo>
                    <a:pt x="14703" y="521"/>
                    <a:pt x="15173" y="935"/>
                    <a:pt x="15545" y="1369"/>
                  </a:cubicBezTo>
                  <a:lnTo>
                    <a:pt x="15589" y="1369"/>
                  </a:lnTo>
                  <a:cubicBezTo>
                    <a:pt x="15610" y="1369"/>
                    <a:pt x="15632" y="1348"/>
                    <a:pt x="15632" y="1348"/>
                  </a:cubicBezTo>
                  <a:cubicBezTo>
                    <a:pt x="15741" y="849"/>
                    <a:pt x="16001" y="90"/>
                    <a:pt x="16218" y="90"/>
                  </a:cubicBezTo>
                  <a:lnTo>
                    <a:pt x="16803" y="806"/>
                  </a:lnTo>
                  <a:cubicBezTo>
                    <a:pt x="16814" y="817"/>
                    <a:pt x="16825" y="822"/>
                    <a:pt x="16835" y="822"/>
                  </a:cubicBezTo>
                  <a:cubicBezTo>
                    <a:pt x="16846" y="822"/>
                    <a:pt x="16857" y="817"/>
                    <a:pt x="16868" y="806"/>
                  </a:cubicBezTo>
                  <a:cubicBezTo>
                    <a:pt x="16890" y="806"/>
                    <a:pt x="16890" y="762"/>
                    <a:pt x="16868" y="741"/>
                  </a:cubicBezTo>
                  <a:lnTo>
                    <a:pt x="16283" y="4"/>
                  </a:lnTo>
                  <a:lnTo>
                    <a:pt x="16239" y="4"/>
                  </a:lnTo>
                  <a:cubicBezTo>
                    <a:pt x="16229" y="2"/>
                    <a:pt x="16218" y="0"/>
                    <a:pt x="1620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5532;p83"/>
            <p:cNvSpPr/>
            <p:nvPr/>
          </p:nvSpPr>
          <p:spPr>
            <a:xfrm>
              <a:off x="3874229" y="4045165"/>
              <a:ext cx="14230" cy="14597"/>
            </a:xfrm>
            <a:custGeom>
              <a:avLst/>
              <a:gdLst/>
              <a:ahLst/>
              <a:cxnLst/>
              <a:rect l="l" t="t" r="r" b="b"/>
              <a:pathLst>
                <a:path w="348" h="357" extrusionOk="0">
                  <a:moveTo>
                    <a:pt x="41" y="0"/>
                  </a:moveTo>
                  <a:cubicBezTo>
                    <a:pt x="35" y="0"/>
                    <a:pt x="28" y="3"/>
                    <a:pt x="22" y="9"/>
                  </a:cubicBezTo>
                  <a:cubicBezTo>
                    <a:pt x="0" y="9"/>
                    <a:pt x="0" y="31"/>
                    <a:pt x="0" y="74"/>
                  </a:cubicBezTo>
                  <a:cubicBezTo>
                    <a:pt x="22" y="74"/>
                    <a:pt x="109" y="334"/>
                    <a:pt x="282" y="356"/>
                  </a:cubicBezTo>
                  <a:cubicBezTo>
                    <a:pt x="304" y="356"/>
                    <a:pt x="326" y="356"/>
                    <a:pt x="347" y="313"/>
                  </a:cubicBezTo>
                  <a:cubicBezTo>
                    <a:pt x="347" y="291"/>
                    <a:pt x="326" y="269"/>
                    <a:pt x="304" y="269"/>
                  </a:cubicBezTo>
                  <a:cubicBezTo>
                    <a:pt x="196" y="248"/>
                    <a:pt x="109" y="96"/>
                    <a:pt x="87" y="31"/>
                  </a:cubicBezTo>
                  <a:cubicBezTo>
                    <a:pt x="72" y="15"/>
                    <a:pt x="56" y="0"/>
                    <a:pt x="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5533;p83"/>
            <p:cNvSpPr/>
            <p:nvPr/>
          </p:nvSpPr>
          <p:spPr>
            <a:xfrm>
              <a:off x="3874229" y="4060580"/>
              <a:ext cx="14230" cy="15128"/>
            </a:xfrm>
            <a:custGeom>
              <a:avLst/>
              <a:gdLst/>
              <a:ahLst/>
              <a:cxnLst/>
              <a:rect l="l" t="t" r="r" b="b"/>
              <a:pathLst>
                <a:path w="348" h="370" extrusionOk="0">
                  <a:moveTo>
                    <a:pt x="22" y="1"/>
                  </a:moveTo>
                  <a:cubicBezTo>
                    <a:pt x="0" y="22"/>
                    <a:pt x="0" y="44"/>
                    <a:pt x="0" y="66"/>
                  </a:cubicBezTo>
                  <a:cubicBezTo>
                    <a:pt x="22" y="66"/>
                    <a:pt x="109" y="326"/>
                    <a:pt x="282" y="369"/>
                  </a:cubicBezTo>
                  <a:cubicBezTo>
                    <a:pt x="304" y="369"/>
                    <a:pt x="326" y="348"/>
                    <a:pt x="347" y="326"/>
                  </a:cubicBezTo>
                  <a:cubicBezTo>
                    <a:pt x="347" y="304"/>
                    <a:pt x="326" y="283"/>
                    <a:pt x="304" y="261"/>
                  </a:cubicBezTo>
                  <a:cubicBezTo>
                    <a:pt x="196" y="261"/>
                    <a:pt x="109" y="87"/>
                    <a:pt x="87" y="22"/>
                  </a:cubicBezTo>
                  <a:cubicBezTo>
                    <a:pt x="65" y="1"/>
                    <a:pt x="44" y="1"/>
                    <a:pt x="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5534;p83"/>
            <p:cNvSpPr/>
            <p:nvPr/>
          </p:nvSpPr>
          <p:spPr>
            <a:xfrm>
              <a:off x="3847610" y="4042507"/>
              <a:ext cx="14230" cy="14556"/>
            </a:xfrm>
            <a:custGeom>
              <a:avLst/>
              <a:gdLst/>
              <a:ahLst/>
              <a:cxnLst/>
              <a:rect l="l" t="t" r="r" b="b"/>
              <a:pathLst>
                <a:path w="348" h="356" extrusionOk="0">
                  <a:moveTo>
                    <a:pt x="63" y="0"/>
                  </a:moveTo>
                  <a:cubicBezTo>
                    <a:pt x="57" y="0"/>
                    <a:pt x="51" y="3"/>
                    <a:pt x="44" y="9"/>
                  </a:cubicBezTo>
                  <a:cubicBezTo>
                    <a:pt x="23" y="9"/>
                    <a:pt x="1" y="31"/>
                    <a:pt x="23" y="52"/>
                  </a:cubicBezTo>
                  <a:cubicBezTo>
                    <a:pt x="23" y="74"/>
                    <a:pt x="131" y="334"/>
                    <a:pt x="305" y="356"/>
                  </a:cubicBezTo>
                  <a:cubicBezTo>
                    <a:pt x="326" y="356"/>
                    <a:pt x="348" y="334"/>
                    <a:pt x="348" y="313"/>
                  </a:cubicBezTo>
                  <a:cubicBezTo>
                    <a:pt x="348" y="291"/>
                    <a:pt x="348" y="269"/>
                    <a:pt x="326" y="269"/>
                  </a:cubicBezTo>
                  <a:cubicBezTo>
                    <a:pt x="218" y="248"/>
                    <a:pt x="131" y="96"/>
                    <a:pt x="88" y="31"/>
                  </a:cubicBezTo>
                  <a:cubicBezTo>
                    <a:pt x="88" y="15"/>
                    <a:pt x="77" y="0"/>
                    <a:pt x="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5535;p83"/>
            <p:cNvSpPr/>
            <p:nvPr/>
          </p:nvSpPr>
          <p:spPr>
            <a:xfrm>
              <a:off x="3854725" y="4030077"/>
              <a:ext cx="15129" cy="14597"/>
            </a:xfrm>
            <a:custGeom>
              <a:avLst/>
              <a:gdLst/>
              <a:ahLst/>
              <a:cxnLst/>
              <a:rect l="l" t="t" r="r" b="b"/>
              <a:pathLst>
                <a:path w="370" h="357" extrusionOk="0">
                  <a:moveTo>
                    <a:pt x="63" y="1"/>
                  </a:moveTo>
                  <a:cubicBezTo>
                    <a:pt x="57" y="1"/>
                    <a:pt x="50" y="3"/>
                    <a:pt x="44" y="10"/>
                  </a:cubicBezTo>
                  <a:cubicBezTo>
                    <a:pt x="22" y="10"/>
                    <a:pt x="0" y="31"/>
                    <a:pt x="22" y="53"/>
                  </a:cubicBezTo>
                  <a:cubicBezTo>
                    <a:pt x="44" y="75"/>
                    <a:pt x="131" y="335"/>
                    <a:pt x="304" y="356"/>
                  </a:cubicBezTo>
                  <a:cubicBezTo>
                    <a:pt x="326" y="356"/>
                    <a:pt x="369" y="335"/>
                    <a:pt x="369" y="313"/>
                  </a:cubicBezTo>
                  <a:cubicBezTo>
                    <a:pt x="369" y="291"/>
                    <a:pt x="347" y="270"/>
                    <a:pt x="326" y="270"/>
                  </a:cubicBezTo>
                  <a:cubicBezTo>
                    <a:pt x="217" y="248"/>
                    <a:pt x="131" y="75"/>
                    <a:pt x="109" y="31"/>
                  </a:cubicBezTo>
                  <a:cubicBezTo>
                    <a:pt x="94" y="16"/>
                    <a:pt x="78" y="1"/>
                    <a:pt x="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5536;p83"/>
            <p:cNvSpPr/>
            <p:nvPr/>
          </p:nvSpPr>
          <p:spPr>
            <a:xfrm>
              <a:off x="3854725" y="4008283"/>
              <a:ext cx="15129" cy="14597"/>
            </a:xfrm>
            <a:custGeom>
              <a:avLst/>
              <a:gdLst/>
              <a:ahLst/>
              <a:cxnLst/>
              <a:rect l="l" t="t" r="r" b="b"/>
              <a:pathLst>
                <a:path w="370" h="357" extrusionOk="0">
                  <a:moveTo>
                    <a:pt x="44" y="1"/>
                  </a:moveTo>
                  <a:cubicBezTo>
                    <a:pt x="22" y="1"/>
                    <a:pt x="0" y="44"/>
                    <a:pt x="22" y="66"/>
                  </a:cubicBezTo>
                  <a:cubicBezTo>
                    <a:pt x="44" y="66"/>
                    <a:pt x="131" y="326"/>
                    <a:pt x="304" y="347"/>
                  </a:cubicBezTo>
                  <a:cubicBezTo>
                    <a:pt x="310" y="354"/>
                    <a:pt x="319" y="356"/>
                    <a:pt x="327" y="356"/>
                  </a:cubicBezTo>
                  <a:cubicBezTo>
                    <a:pt x="347" y="356"/>
                    <a:pt x="369" y="341"/>
                    <a:pt x="369" y="326"/>
                  </a:cubicBezTo>
                  <a:cubicBezTo>
                    <a:pt x="369" y="282"/>
                    <a:pt x="347" y="261"/>
                    <a:pt x="326" y="261"/>
                  </a:cubicBezTo>
                  <a:cubicBezTo>
                    <a:pt x="217" y="239"/>
                    <a:pt x="131" y="87"/>
                    <a:pt x="109" y="22"/>
                  </a:cubicBezTo>
                  <a:cubicBezTo>
                    <a:pt x="87" y="1"/>
                    <a:pt x="65" y="1"/>
                    <a:pt x="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5537;p83"/>
            <p:cNvSpPr/>
            <p:nvPr/>
          </p:nvSpPr>
          <p:spPr>
            <a:xfrm>
              <a:off x="3840536" y="4012699"/>
              <a:ext cx="10672" cy="16887"/>
            </a:xfrm>
            <a:custGeom>
              <a:avLst/>
              <a:gdLst/>
              <a:ahLst/>
              <a:cxnLst/>
              <a:rect l="l" t="t" r="r" b="b"/>
              <a:pathLst>
                <a:path w="261" h="413" extrusionOk="0">
                  <a:moveTo>
                    <a:pt x="44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22" y="66"/>
                    <a:pt x="44" y="326"/>
                    <a:pt x="196" y="413"/>
                  </a:cubicBezTo>
                  <a:lnTo>
                    <a:pt x="217" y="413"/>
                  </a:lnTo>
                  <a:cubicBezTo>
                    <a:pt x="239" y="413"/>
                    <a:pt x="239" y="413"/>
                    <a:pt x="261" y="391"/>
                  </a:cubicBezTo>
                  <a:cubicBezTo>
                    <a:pt x="261" y="370"/>
                    <a:pt x="261" y="348"/>
                    <a:pt x="239" y="326"/>
                  </a:cubicBezTo>
                  <a:cubicBezTo>
                    <a:pt x="152" y="283"/>
                    <a:pt x="87" y="109"/>
                    <a:pt x="87" y="44"/>
                  </a:cubicBezTo>
                  <a:cubicBezTo>
                    <a:pt x="87" y="23"/>
                    <a:pt x="66" y="1"/>
                    <a:pt x="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5538;p83"/>
            <p:cNvSpPr/>
            <p:nvPr/>
          </p:nvSpPr>
          <p:spPr>
            <a:xfrm>
              <a:off x="4194266" y="4018914"/>
              <a:ext cx="14189" cy="15128"/>
            </a:xfrm>
            <a:custGeom>
              <a:avLst/>
              <a:gdLst/>
              <a:ahLst/>
              <a:cxnLst/>
              <a:rect l="l" t="t" r="r" b="b"/>
              <a:pathLst>
                <a:path w="347" h="370" extrusionOk="0">
                  <a:moveTo>
                    <a:pt x="22" y="1"/>
                  </a:moveTo>
                  <a:cubicBezTo>
                    <a:pt x="0" y="22"/>
                    <a:pt x="0" y="44"/>
                    <a:pt x="0" y="66"/>
                  </a:cubicBezTo>
                  <a:cubicBezTo>
                    <a:pt x="22" y="66"/>
                    <a:pt x="130" y="326"/>
                    <a:pt x="304" y="369"/>
                  </a:cubicBezTo>
                  <a:cubicBezTo>
                    <a:pt x="325" y="369"/>
                    <a:pt x="347" y="348"/>
                    <a:pt x="347" y="326"/>
                  </a:cubicBezTo>
                  <a:cubicBezTo>
                    <a:pt x="347" y="304"/>
                    <a:pt x="325" y="283"/>
                    <a:pt x="304" y="261"/>
                  </a:cubicBezTo>
                  <a:cubicBezTo>
                    <a:pt x="217" y="239"/>
                    <a:pt x="109" y="87"/>
                    <a:pt x="87" y="22"/>
                  </a:cubicBezTo>
                  <a:cubicBezTo>
                    <a:pt x="87" y="1"/>
                    <a:pt x="43" y="1"/>
                    <a:pt x="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5539;p83"/>
            <p:cNvSpPr/>
            <p:nvPr/>
          </p:nvSpPr>
          <p:spPr>
            <a:xfrm>
              <a:off x="4194266" y="4034493"/>
              <a:ext cx="14189" cy="14597"/>
            </a:xfrm>
            <a:custGeom>
              <a:avLst/>
              <a:gdLst/>
              <a:ahLst/>
              <a:cxnLst/>
              <a:rect l="l" t="t" r="r" b="b"/>
              <a:pathLst>
                <a:path w="347" h="357" extrusionOk="0">
                  <a:moveTo>
                    <a:pt x="45" y="1"/>
                  </a:moveTo>
                  <a:cubicBezTo>
                    <a:pt x="36" y="1"/>
                    <a:pt x="28" y="4"/>
                    <a:pt x="22" y="10"/>
                  </a:cubicBezTo>
                  <a:cubicBezTo>
                    <a:pt x="0" y="10"/>
                    <a:pt x="0" y="32"/>
                    <a:pt x="0" y="53"/>
                  </a:cubicBezTo>
                  <a:cubicBezTo>
                    <a:pt x="22" y="75"/>
                    <a:pt x="130" y="314"/>
                    <a:pt x="304" y="357"/>
                  </a:cubicBezTo>
                  <a:cubicBezTo>
                    <a:pt x="325" y="357"/>
                    <a:pt x="347" y="335"/>
                    <a:pt x="347" y="314"/>
                  </a:cubicBezTo>
                  <a:cubicBezTo>
                    <a:pt x="347" y="292"/>
                    <a:pt x="325" y="270"/>
                    <a:pt x="304" y="270"/>
                  </a:cubicBezTo>
                  <a:cubicBezTo>
                    <a:pt x="217" y="248"/>
                    <a:pt x="109" y="75"/>
                    <a:pt x="87" y="32"/>
                  </a:cubicBezTo>
                  <a:cubicBezTo>
                    <a:pt x="87" y="16"/>
                    <a:pt x="65" y="1"/>
                    <a:pt x="4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5540;p83"/>
            <p:cNvSpPr/>
            <p:nvPr/>
          </p:nvSpPr>
          <p:spPr>
            <a:xfrm>
              <a:off x="4168547" y="4016256"/>
              <a:ext cx="14230" cy="14597"/>
            </a:xfrm>
            <a:custGeom>
              <a:avLst/>
              <a:gdLst/>
              <a:ahLst/>
              <a:cxnLst/>
              <a:rect l="l" t="t" r="r" b="b"/>
              <a:pathLst>
                <a:path w="348" h="357" extrusionOk="0">
                  <a:moveTo>
                    <a:pt x="22" y="1"/>
                  </a:moveTo>
                  <a:cubicBezTo>
                    <a:pt x="0" y="22"/>
                    <a:pt x="0" y="44"/>
                    <a:pt x="0" y="66"/>
                  </a:cubicBezTo>
                  <a:cubicBezTo>
                    <a:pt x="0" y="66"/>
                    <a:pt x="109" y="326"/>
                    <a:pt x="282" y="348"/>
                  </a:cubicBezTo>
                  <a:cubicBezTo>
                    <a:pt x="289" y="354"/>
                    <a:pt x="295" y="357"/>
                    <a:pt x="301" y="357"/>
                  </a:cubicBezTo>
                  <a:cubicBezTo>
                    <a:pt x="317" y="357"/>
                    <a:pt x="332" y="341"/>
                    <a:pt x="347" y="326"/>
                  </a:cubicBezTo>
                  <a:cubicBezTo>
                    <a:pt x="347" y="304"/>
                    <a:pt x="326" y="261"/>
                    <a:pt x="304" y="261"/>
                  </a:cubicBezTo>
                  <a:cubicBezTo>
                    <a:pt x="195" y="239"/>
                    <a:pt x="109" y="87"/>
                    <a:pt x="87" y="22"/>
                  </a:cubicBezTo>
                  <a:cubicBezTo>
                    <a:pt x="65" y="1"/>
                    <a:pt x="44" y="1"/>
                    <a:pt x="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5541;p83"/>
            <p:cNvSpPr/>
            <p:nvPr/>
          </p:nvSpPr>
          <p:spPr>
            <a:xfrm>
              <a:off x="4175621" y="4003499"/>
              <a:ext cx="14230" cy="14965"/>
            </a:xfrm>
            <a:custGeom>
              <a:avLst/>
              <a:gdLst/>
              <a:ahLst/>
              <a:cxnLst/>
              <a:rect l="l" t="t" r="r" b="b"/>
              <a:pathLst>
                <a:path w="348" h="366" extrusionOk="0">
                  <a:moveTo>
                    <a:pt x="63" y="0"/>
                  </a:moveTo>
                  <a:cubicBezTo>
                    <a:pt x="57" y="0"/>
                    <a:pt x="51" y="3"/>
                    <a:pt x="44" y="9"/>
                  </a:cubicBezTo>
                  <a:cubicBezTo>
                    <a:pt x="1" y="9"/>
                    <a:pt x="1" y="53"/>
                    <a:pt x="1" y="74"/>
                  </a:cubicBezTo>
                  <a:cubicBezTo>
                    <a:pt x="22" y="74"/>
                    <a:pt x="131" y="334"/>
                    <a:pt x="304" y="356"/>
                  </a:cubicBezTo>
                  <a:cubicBezTo>
                    <a:pt x="311" y="362"/>
                    <a:pt x="317" y="365"/>
                    <a:pt x="323" y="365"/>
                  </a:cubicBezTo>
                  <a:cubicBezTo>
                    <a:pt x="337" y="365"/>
                    <a:pt x="348" y="350"/>
                    <a:pt x="348" y="334"/>
                  </a:cubicBezTo>
                  <a:cubicBezTo>
                    <a:pt x="348" y="291"/>
                    <a:pt x="348" y="269"/>
                    <a:pt x="304" y="269"/>
                  </a:cubicBezTo>
                  <a:cubicBezTo>
                    <a:pt x="218" y="248"/>
                    <a:pt x="109" y="96"/>
                    <a:pt x="88" y="31"/>
                  </a:cubicBezTo>
                  <a:cubicBezTo>
                    <a:pt x="88" y="16"/>
                    <a:pt x="77" y="0"/>
                    <a:pt x="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5542;p83"/>
            <p:cNvSpPr/>
            <p:nvPr/>
          </p:nvSpPr>
          <p:spPr>
            <a:xfrm>
              <a:off x="4175621" y="3981706"/>
              <a:ext cx="14230" cy="15087"/>
            </a:xfrm>
            <a:custGeom>
              <a:avLst/>
              <a:gdLst/>
              <a:ahLst/>
              <a:cxnLst/>
              <a:rect l="l" t="t" r="r" b="b"/>
              <a:pathLst>
                <a:path w="348" h="369" extrusionOk="0">
                  <a:moveTo>
                    <a:pt x="44" y="0"/>
                  </a:moveTo>
                  <a:cubicBezTo>
                    <a:pt x="1" y="22"/>
                    <a:pt x="1" y="44"/>
                    <a:pt x="1" y="65"/>
                  </a:cubicBezTo>
                  <a:cubicBezTo>
                    <a:pt x="22" y="87"/>
                    <a:pt x="131" y="325"/>
                    <a:pt x="304" y="369"/>
                  </a:cubicBezTo>
                  <a:cubicBezTo>
                    <a:pt x="326" y="369"/>
                    <a:pt x="348" y="347"/>
                    <a:pt x="348" y="325"/>
                  </a:cubicBezTo>
                  <a:cubicBezTo>
                    <a:pt x="348" y="304"/>
                    <a:pt x="326" y="282"/>
                    <a:pt x="304" y="282"/>
                  </a:cubicBezTo>
                  <a:cubicBezTo>
                    <a:pt x="218" y="260"/>
                    <a:pt x="109" y="87"/>
                    <a:pt x="88" y="44"/>
                  </a:cubicBezTo>
                  <a:cubicBezTo>
                    <a:pt x="88" y="0"/>
                    <a:pt x="66" y="0"/>
                    <a:pt x="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5543;p83"/>
            <p:cNvSpPr/>
            <p:nvPr/>
          </p:nvSpPr>
          <p:spPr>
            <a:xfrm>
              <a:off x="4161433" y="3986121"/>
              <a:ext cx="10713" cy="16887"/>
            </a:xfrm>
            <a:custGeom>
              <a:avLst/>
              <a:gdLst/>
              <a:ahLst/>
              <a:cxnLst/>
              <a:rect l="l" t="t" r="r" b="b"/>
              <a:pathLst>
                <a:path w="262" h="413" extrusionOk="0">
                  <a:moveTo>
                    <a:pt x="44" y="1"/>
                  </a:moveTo>
                  <a:cubicBezTo>
                    <a:pt x="23" y="1"/>
                    <a:pt x="1" y="22"/>
                    <a:pt x="1" y="44"/>
                  </a:cubicBezTo>
                  <a:cubicBezTo>
                    <a:pt x="1" y="66"/>
                    <a:pt x="23" y="347"/>
                    <a:pt x="196" y="412"/>
                  </a:cubicBezTo>
                  <a:lnTo>
                    <a:pt x="218" y="412"/>
                  </a:lnTo>
                  <a:cubicBezTo>
                    <a:pt x="218" y="412"/>
                    <a:pt x="239" y="412"/>
                    <a:pt x="239" y="391"/>
                  </a:cubicBezTo>
                  <a:cubicBezTo>
                    <a:pt x="261" y="369"/>
                    <a:pt x="239" y="347"/>
                    <a:pt x="218" y="347"/>
                  </a:cubicBezTo>
                  <a:cubicBezTo>
                    <a:pt x="131" y="282"/>
                    <a:pt x="88" y="109"/>
                    <a:pt x="88" y="44"/>
                  </a:cubicBezTo>
                  <a:cubicBezTo>
                    <a:pt x="88" y="22"/>
                    <a:pt x="66" y="1"/>
                    <a:pt x="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5544;p83"/>
            <p:cNvSpPr/>
            <p:nvPr/>
          </p:nvSpPr>
          <p:spPr>
            <a:xfrm>
              <a:off x="4313049" y="3979252"/>
              <a:ext cx="16888" cy="11326"/>
            </a:xfrm>
            <a:custGeom>
              <a:avLst/>
              <a:gdLst/>
              <a:ahLst/>
              <a:cxnLst/>
              <a:rect l="l" t="t" r="r" b="b"/>
              <a:pathLst>
                <a:path w="413" h="277" extrusionOk="0">
                  <a:moveTo>
                    <a:pt x="55" y="1"/>
                  </a:moveTo>
                  <a:cubicBezTo>
                    <a:pt x="44" y="1"/>
                    <a:pt x="33" y="6"/>
                    <a:pt x="22" y="17"/>
                  </a:cubicBezTo>
                  <a:cubicBezTo>
                    <a:pt x="0" y="38"/>
                    <a:pt x="0" y="60"/>
                    <a:pt x="22" y="82"/>
                  </a:cubicBezTo>
                  <a:cubicBezTo>
                    <a:pt x="109" y="190"/>
                    <a:pt x="217" y="255"/>
                    <a:pt x="347" y="277"/>
                  </a:cubicBezTo>
                  <a:cubicBezTo>
                    <a:pt x="412" y="277"/>
                    <a:pt x="412" y="169"/>
                    <a:pt x="347" y="169"/>
                  </a:cubicBezTo>
                  <a:cubicBezTo>
                    <a:pt x="341" y="170"/>
                    <a:pt x="334" y="171"/>
                    <a:pt x="327" y="171"/>
                  </a:cubicBezTo>
                  <a:cubicBezTo>
                    <a:pt x="241" y="171"/>
                    <a:pt x="127" y="57"/>
                    <a:pt x="87" y="17"/>
                  </a:cubicBezTo>
                  <a:cubicBezTo>
                    <a:pt x="76" y="6"/>
                    <a:pt x="65" y="1"/>
                    <a:pt x="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5545;p83"/>
            <p:cNvSpPr/>
            <p:nvPr/>
          </p:nvSpPr>
          <p:spPr>
            <a:xfrm>
              <a:off x="4317465" y="3994340"/>
              <a:ext cx="16888" cy="11326"/>
            </a:xfrm>
            <a:custGeom>
              <a:avLst/>
              <a:gdLst/>
              <a:ahLst/>
              <a:cxnLst/>
              <a:rect l="l" t="t" r="r" b="b"/>
              <a:pathLst>
                <a:path w="413" h="277" extrusionOk="0">
                  <a:moveTo>
                    <a:pt x="55" y="0"/>
                  </a:moveTo>
                  <a:cubicBezTo>
                    <a:pt x="44" y="0"/>
                    <a:pt x="33" y="6"/>
                    <a:pt x="22" y="16"/>
                  </a:cubicBezTo>
                  <a:cubicBezTo>
                    <a:pt x="1" y="38"/>
                    <a:pt x="1" y="60"/>
                    <a:pt x="22" y="81"/>
                  </a:cubicBezTo>
                  <a:cubicBezTo>
                    <a:pt x="109" y="190"/>
                    <a:pt x="218" y="255"/>
                    <a:pt x="369" y="277"/>
                  </a:cubicBezTo>
                  <a:cubicBezTo>
                    <a:pt x="391" y="255"/>
                    <a:pt x="413" y="233"/>
                    <a:pt x="413" y="211"/>
                  </a:cubicBezTo>
                  <a:cubicBezTo>
                    <a:pt x="413" y="190"/>
                    <a:pt x="391" y="168"/>
                    <a:pt x="369" y="168"/>
                  </a:cubicBezTo>
                  <a:cubicBezTo>
                    <a:pt x="361" y="170"/>
                    <a:pt x="353" y="171"/>
                    <a:pt x="344" y="171"/>
                  </a:cubicBezTo>
                  <a:cubicBezTo>
                    <a:pt x="242" y="171"/>
                    <a:pt x="127" y="56"/>
                    <a:pt x="87" y="16"/>
                  </a:cubicBezTo>
                  <a:cubicBezTo>
                    <a:pt x="77" y="6"/>
                    <a:pt x="66" y="0"/>
                    <a:pt x="5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5546;p83"/>
            <p:cNvSpPr/>
            <p:nvPr/>
          </p:nvSpPr>
          <p:spPr>
            <a:xfrm>
              <a:off x="4286839" y="3984650"/>
              <a:ext cx="17378" cy="11285"/>
            </a:xfrm>
            <a:custGeom>
              <a:avLst/>
              <a:gdLst/>
              <a:ahLst/>
              <a:cxnLst/>
              <a:rect l="l" t="t" r="r" b="b"/>
              <a:pathLst>
                <a:path w="425" h="276" extrusionOk="0">
                  <a:moveTo>
                    <a:pt x="67" y="1"/>
                  </a:moveTo>
                  <a:cubicBezTo>
                    <a:pt x="32" y="1"/>
                    <a:pt x="1" y="47"/>
                    <a:pt x="34" y="80"/>
                  </a:cubicBezTo>
                  <a:cubicBezTo>
                    <a:pt x="121" y="188"/>
                    <a:pt x="229" y="253"/>
                    <a:pt x="359" y="275"/>
                  </a:cubicBezTo>
                  <a:lnTo>
                    <a:pt x="381" y="275"/>
                  </a:lnTo>
                  <a:cubicBezTo>
                    <a:pt x="403" y="275"/>
                    <a:pt x="424" y="253"/>
                    <a:pt x="424" y="232"/>
                  </a:cubicBezTo>
                  <a:cubicBezTo>
                    <a:pt x="424" y="210"/>
                    <a:pt x="403" y="188"/>
                    <a:pt x="359" y="188"/>
                  </a:cubicBezTo>
                  <a:cubicBezTo>
                    <a:pt x="353" y="190"/>
                    <a:pt x="346" y="191"/>
                    <a:pt x="339" y="191"/>
                  </a:cubicBezTo>
                  <a:cubicBezTo>
                    <a:pt x="254" y="191"/>
                    <a:pt x="139" y="75"/>
                    <a:pt x="99" y="15"/>
                  </a:cubicBezTo>
                  <a:cubicBezTo>
                    <a:pt x="89" y="5"/>
                    <a:pt x="78" y="1"/>
                    <a:pt x="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5547;p83"/>
            <p:cNvSpPr/>
            <p:nvPr/>
          </p:nvSpPr>
          <p:spPr>
            <a:xfrm>
              <a:off x="4290519" y="3971197"/>
              <a:ext cx="17256" cy="10549"/>
            </a:xfrm>
            <a:custGeom>
              <a:avLst/>
              <a:gdLst/>
              <a:ahLst/>
              <a:cxnLst/>
              <a:rect l="l" t="t" r="r" b="b"/>
              <a:pathLst>
                <a:path w="422" h="258" extrusionOk="0">
                  <a:moveTo>
                    <a:pt x="56" y="1"/>
                  </a:moveTo>
                  <a:cubicBezTo>
                    <a:pt x="24" y="1"/>
                    <a:pt x="0" y="31"/>
                    <a:pt x="31" y="62"/>
                  </a:cubicBezTo>
                  <a:cubicBezTo>
                    <a:pt x="96" y="170"/>
                    <a:pt x="226" y="235"/>
                    <a:pt x="356" y="257"/>
                  </a:cubicBezTo>
                  <a:lnTo>
                    <a:pt x="378" y="257"/>
                  </a:lnTo>
                  <a:cubicBezTo>
                    <a:pt x="400" y="257"/>
                    <a:pt x="421" y="235"/>
                    <a:pt x="421" y="214"/>
                  </a:cubicBezTo>
                  <a:cubicBezTo>
                    <a:pt x="421" y="192"/>
                    <a:pt x="400" y="170"/>
                    <a:pt x="378" y="170"/>
                  </a:cubicBezTo>
                  <a:cubicBezTo>
                    <a:pt x="370" y="172"/>
                    <a:pt x="361" y="173"/>
                    <a:pt x="353" y="173"/>
                  </a:cubicBezTo>
                  <a:cubicBezTo>
                    <a:pt x="250" y="173"/>
                    <a:pt x="136" y="59"/>
                    <a:pt x="96" y="19"/>
                  </a:cubicBezTo>
                  <a:cubicBezTo>
                    <a:pt x="83" y="6"/>
                    <a:pt x="69" y="1"/>
                    <a:pt x="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5548;p83"/>
            <p:cNvSpPr/>
            <p:nvPr/>
          </p:nvSpPr>
          <p:spPr>
            <a:xfrm>
              <a:off x="4283323" y="3950099"/>
              <a:ext cx="18237" cy="11244"/>
            </a:xfrm>
            <a:custGeom>
              <a:avLst/>
              <a:gdLst/>
              <a:ahLst/>
              <a:cxnLst/>
              <a:rect l="l" t="t" r="r" b="b"/>
              <a:pathLst>
                <a:path w="446" h="275" extrusionOk="0">
                  <a:moveTo>
                    <a:pt x="66" y="0"/>
                  </a:moveTo>
                  <a:cubicBezTo>
                    <a:pt x="31" y="0"/>
                    <a:pt x="0" y="46"/>
                    <a:pt x="34" y="79"/>
                  </a:cubicBezTo>
                  <a:cubicBezTo>
                    <a:pt x="120" y="188"/>
                    <a:pt x="229" y="253"/>
                    <a:pt x="359" y="274"/>
                  </a:cubicBezTo>
                  <a:lnTo>
                    <a:pt x="402" y="274"/>
                  </a:lnTo>
                  <a:cubicBezTo>
                    <a:pt x="424" y="274"/>
                    <a:pt x="445" y="253"/>
                    <a:pt x="445" y="209"/>
                  </a:cubicBezTo>
                  <a:cubicBezTo>
                    <a:pt x="424" y="188"/>
                    <a:pt x="402" y="188"/>
                    <a:pt x="380" y="188"/>
                  </a:cubicBezTo>
                  <a:cubicBezTo>
                    <a:pt x="272" y="188"/>
                    <a:pt x="142" y="58"/>
                    <a:pt x="99" y="14"/>
                  </a:cubicBezTo>
                  <a:cubicBezTo>
                    <a:pt x="88" y="4"/>
                    <a:pt x="77" y="0"/>
                    <a:pt x="6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5549;p83"/>
            <p:cNvSpPr/>
            <p:nvPr/>
          </p:nvSpPr>
          <p:spPr>
            <a:xfrm>
              <a:off x="4272242" y="3958644"/>
              <a:ext cx="14230" cy="14597"/>
            </a:xfrm>
            <a:custGeom>
              <a:avLst/>
              <a:gdLst/>
              <a:ahLst/>
              <a:cxnLst/>
              <a:rect l="l" t="t" r="r" b="b"/>
              <a:pathLst>
                <a:path w="348" h="357" extrusionOk="0">
                  <a:moveTo>
                    <a:pt x="23" y="0"/>
                  </a:moveTo>
                  <a:cubicBezTo>
                    <a:pt x="1" y="22"/>
                    <a:pt x="1" y="44"/>
                    <a:pt x="1" y="65"/>
                  </a:cubicBezTo>
                  <a:cubicBezTo>
                    <a:pt x="1" y="87"/>
                    <a:pt x="131" y="326"/>
                    <a:pt x="305" y="347"/>
                  </a:cubicBezTo>
                  <a:cubicBezTo>
                    <a:pt x="311" y="354"/>
                    <a:pt x="317" y="356"/>
                    <a:pt x="323" y="356"/>
                  </a:cubicBezTo>
                  <a:cubicBezTo>
                    <a:pt x="337" y="356"/>
                    <a:pt x="348" y="341"/>
                    <a:pt x="348" y="326"/>
                  </a:cubicBezTo>
                  <a:cubicBezTo>
                    <a:pt x="348" y="304"/>
                    <a:pt x="326" y="261"/>
                    <a:pt x="305" y="261"/>
                  </a:cubicBezTo>
                  <a:cubicBezTo>
                    <a:pt x="196" y="239"/>
                    <a:pt x="109" y="87"/>
                    <a:pt x="88" y="22"/>
                  </a:cubicBezTo>
                  <a:cubicBezTo>
                    <a:pt x="66" y="0"/>
                    <a:pt x="44" y="0"/>
                    <a:pt x="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5550;p83"/>
            <p:cNvSpPr/>
            <p:nvPr/>
          </p:nvSpPr>
          <p:spPr>
            <a:xfrm>
              <a:off x="4407911" y="3833648"/>
              <a:ext cx="16888" cy="13329"/>
            </a:xfrm>
            <a:custGeom>
              <a:avLst/>
              <a:gdLst/>
              <a:ahLst/>
              <a:cxnLst/>
              <a:rect l="l" t="t" r="r" b="b"/>
              <a:pathLst>
                <a:path w="413" h="326" extrusionOk="0">
                  <a:moveTo>
                    <a:pt x="369" y="0"/>
                  </a:moveTo>
                  <a:cubicBezTo>
                    <a:pt x="347" y="0"/>
                    <a:pt x="325" y="0"/>
                    <a:pt x="304" y="22"/>
                  </a:cubicBezTo>
                  <a:cubicBezTo>
                    <a:pt x="282" y="131"/>
                    <a:pt x="109" y="196"/>
                    <a:pt x="43" y="217"/>
                  </a:cubicBezTo>
                  <a:cubicBezTo>
                    <a:pt x="22" y="239"/>
                    <a:pt x="0" y="261"/>
                    <a:pt x="22" y="282"/>
                  </a:cubicBezTo>
                  <a:cubicBezTo>
                    <a:pt x="22" y="304"/>
                    <a:pt x="43" y="326"/>
                    <a:pt x="65" y="326"/>
                  </a:cubicBezTo>
                  <a:lnTo>
                    <a:pt x="87" y="326"/>
                  </a:lnTo>
                  <a:cubicBezTo>
                    <a:pt x="87" y="304"/>
                    <a:pt x="347" y="217"/>
                    <a:pt x="390" y="44"/>
                  </a:cubicBezTo>
                  <a:cubicBezTo>
                    <a:pt x="412" y="22"/>
                    <a:pt x="390" y="0"/>
                    <a:pt x="3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5551;p83"/>
            <p:cNvSpPr/>
            <p:nvPr/>
          </p:nvSpPr>
          <p:spPr>
            <a:xfrm>
              <a:off x="4422958" y="3834466"/>
              <a:ext cx="17460" cy="13411"/>
            </a:xfrm>
            <a:custGeom>
              <a:avLst/>
              <a:gdLst/>
              <a:ahLst/>
              <a:cxnLst/>
              <a:rect l="l" t="t" r="r" b="b"/>
              <a:pathLst>
                <a:path w="427" h="328" extrusionOk="0">
                  <a:moveTo>
                    <a:pt x="360" y="0"/>
                  </a:moveTo>
                  <a:cubicBezTo>
                    <a:pt x="342" y="0"/>
                    <a:pt x="326" y="7"/>
                    <a:pt x="326" y="24"/>
                  </a:cubicBezTo>
                  <a:cubicBezTo>
                    <a:pt x="283" y="132"/>
                    <a:pt x="109" y="197"/>
                    <a:pt x="44" y="219"/>
                  </a:cubicBezTo>
                  <a:cubicBezTo>
                    <a:pt x="22" y="241"/>
                    <a:pt x="1" y="262"/>
                    <a:pt x="22" y="284"/>
                  </a:cubicBezTo>
                  <a:cubicBezTo>
                    <a:pt x="22" y="306"/>
                    <a:pt x="44" y="306"/>
                    <a:pt x="66" y="327"/>
                  </a:cubicBezTo>
                  <a:lnTo>
                    <a:pt x="87" y="327"/>
                  </a:lnTo>
                  <a:cubicBezTo>
                    <a:pt x="109" y="306"/>
                    <a:pt x="369" y="219"/>
                    <a:pt x="413" y="46"/>
                  </a:cubicBezTo>
                  <a:cubicBezTo>
                    <a:pt x="426" y="19"/>
                    <a:pt x="390" y="0"/>
                    <a:pt x="3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5552;p83"/>
            <p:cNvSpPr/>
            <p:nvPr/>
          </p:nvSpPr>
          <p:spPr>
            <a:xfrm>
              <a:off x="4422958" y="3817619"/>
              <a:ext cx="17460" cy="13411"/>
            </a:xfrm>
            <a:custGeom>
              <a:avLst/>
              <a:gdLst/>
              <a:ahLst/>
              <a:cxnLst/>
              <a:rect l="l" t="t" r="r" b="b"/>
              <a:pathLst>
                <a:path w="427" h="328" extrusionOk="0">
                  <a:moveTo>
                    <a:pt x="360" y="0"/>
                  </a:moveTo>
                  <a:cubicBezTo>
                    <a:pt x="342" y="0"/>
                    <a:pt x="326" y="7"/>
                    <a:pt x="326" y="24"/>
                  </a:cubicBezTo>
                  <a:cubicBezTo>
                    <a:pt x="283" y="132"/>
                    <a:pt x="109" y="197"/>
                    <a:pt x="44" y="219"/>
                  </a:cubicBezTo>
                  <a:cubicBezTo>
                    <a:pt x="22" y="241"/>
                    <a:pt x="1" y="262"/>
                    <a:pt x="22" y="284"/>
                  </a:cubicBezTo>
                  <a:cubicBezTo>
                    <a:pt x="22" y="306"/>
                    <a:pt x="44" y="306"/>
                    <a:pt x="66" y="327"/>
                  </a:cubicBezTo>
                  <a:lnTo>
                    <a:pt x="87" y="327"/>
                  </a:lnTo>
                  <a:cubicBezTo>
                    <a:pt x="109" y="306"/>
                    <a:pt x="369" y="219"/>
                    <a:pt x="413" y="46"/>
                  </a:cubicBezTo>
                  <a:cubicBezTo>
                    <a:pt x="426" y="19"/>
                    <a:pt x="390" y="0"/>
                    <a:pt x="3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5553;p83"/>
            <p:cNvSpPr/>
            <p:nvPr/>
          </p:nvSpPr>
          <p:spPr>
            <a:xfrm>
              <a:off x="4451335" y="3811486"/>
              <a:ext cx="13330" cy="15987"/>
            </a:xfrm>
            <a:custGeom>
              <a:avLst/>
              <a:gdLst/>
              <a:ahLst/>
              <a:cxnLst/>
              <a:rect l="l" t="t" r="r" b="b"/>
              <a:pathLst>
                <a:path w="326" h="391" extrusionOk="0">
                  <a:moveTo>
                    <a:pt x="282" y="0"/>
                  </a:moveTo>
                  <a:cubicBezTo>
                    <a:pt x="239" y="0"/>
                    <a:pt x="217" y="22"/>
                    <a:pt x="239" y="44"/>
                  </a:cubicBezTo>
                  <a:cubicBezTo>
                    <a:pt x="217" y="152"/>
                    <a:pt x="87" y="261"/>
                    <a:pt x="22" y="304"/>
                  </a:cubicBezTo>
                  <a:cubicBezTo>
                    <a:pt x="0" y="326"/>
                    <a:pt x="0" y="347"/>
                    <a:pt x="22" y="369"/>
                  </a:cubicBezTo>
                  <a:cubicBezTo>
                    <a:pt x="22" y="391"/>
                    <a:pt x="44" y="391"/>
                    <a:pt x="44" y="391"/>
                  </a:cubicBezTo>
                  <a:lnTo>
                    <a:pt x="87" y="391"/>
                  </a:lnTo>
                  <a:cubicBezTo>
                    <a:pt x="87" y="369"/>
                    <a:pt x="326" y="217"/>
                    <a:pt x="326" y="44"/>
                  </a:cubicBezTo>
                  <a:cubicBezTo>
                    <a:pt x="326" y="22"/>
                    <a:pt x="304" y="0"/>
                    <a:pt x="2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5554;p83"/>
            <p:cNvSpPr/>
            <p:nvPr/>
          </p:nvSpPr>
          <p:spPr>
            <a:xfrm>
              <a:off x="4402596" y="3858467"/>
              <a:ext cx="16847" cy="13329"/>
            </a:xfrm>
            <a:custGeom>
              <a:avLst/>
              <a:gdLst/>
              <a:ahLst/>
              <a:cxnLst/>
              <a:rect l="l" t="t" r="r" b="b"/>
              <a:pathLst>
                <a:path w="412" h="326" extrusionOk="0">
                  <a:moveTo>
                    <a:pt x="369" y="1"/>
                  </a:moveTo>
                  <a:cubicBezTo>
                    <a:pt x="347" y="1"/>
                    <a:pt x="325" y="1"/>
                    <a:pt x="325" y="44"/>
                  </a:cubicBezTo>
                  <a:cubicBezTo>
                    <a:pt x="282" y="131"/>
                    <a:pt x="108" y="217"/>
                    <a:pt x="43" y="239"/>
                  </a:cubicBezTo>
                  <a:cubicBezTo>
                    <a:pt x="22" y="239"/>
                    <a:pt x="0" y="261"/>
                    <a:pt x="22" y="282"/>
                  </a:cubicBezTo>
                  <a:cubicBezTo>
                    <a:pt x="22" y="304"/>
                    <a:pt x="43" y="326"/>
                    <a:pt x="65" y="326"/>
                  </a:cubicBezTo>
                  <a:lnTo>
                    <a:pt x="87" y="326"/>
                  </a:lnTo>
                  <a:cubicBezTo>
                    <a:pt x="87" y="326"/>
                    <a:pt x="347" y="239"/>
                    <a:pt x="412" y="66"/>
                  </a:cubicBezTo>
                  <a:cubicBezTo>
                    <a:pt x="412" y="44"/>
                    <a:pt x="390" y="1"/>
                    <a:pt x="36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5555;p83"/>
            <p:cNvSpPr/>
            <p:nvPr/>
          </p:nvSpPr>
          <p:spPr>
            <a:xfrm>
              <a:off x="4391065" y="3850126"/>
              <a:ext cx="16888" cy="13697"/>
            </a:xfrm>
            <a:custGeom>
              <a:avLst/>
              <a:gdLst/>
              <a:ahLst/>
              <a:cxnLst/>
              <a:rect l="l" t="t" r="r" b="b"/>
              <a:pathLst>
                <a:path w="413" h="335" extrusionOk="0">
                  <a:moveTo>
                    <a:pt x="350" y="0"/>
                  </a:moveTo>
                  <a:cubicBezTo>
                    <a:pt x="334" y="0"/>
                    <a:pt x="319" y="16"/>
                    <a:pt x="304" y="31"/>
                  </a:cubicBezTo>
                  <a:cubicBezTo>
                    <a:pt x="282" y="140"/>
                    <a:pt x="109" y="205"/>
                    <a:pt x="44" y="226"/>
                  </a:cubicBezTo>
                  <a:cubicBezTo>
                    <a:pt x="22" y="226"/>
                    <a:pt x="0" y="270"/>
                    <a:pt x="22" y="291"/>
                  </a:cubicBezTo>
                  <a:cubicBezTo>
                    <a:pt x="22" y="313"/>
                    <a:pt x="44" y="313"/>
                    <a:pt x="65" y="313"/>
                  </a:cubicBezTo>
                  <a:lnTo>
                    <a:pt x="87" y="335"/>
                  </a:lnTo>
                  <a:cubicBezTo>
                    <a:pt x="87" y="313"/>
                    <a:pt x="347" y="226"/>
                    <a:pt x="390" y="53"/>
                  </a:cubicBezTo>
                  <a:cubicBezTo>
                    <a:pt x="412" y="31"/>
                    <a:pt x="390" y="9"/>
                    <a:pt x="369" y="9"/>
                  </a:cubicBezTo>
                  <a:cubicBezTo>
                    <a:pt x="362" y="3"/>
                    <a:pt x="356" y="0"/>
                    <a:pt x="3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5556;p83"/>
            <p:cNvSpPr/>
            <p:nvPr/>
          </p:nvSpPr>
          <p:spPr>
            <a:xfrm>
              <a:off x="4369762" y="3847836"/>
              <a:ext cx="16029" cy="13329"/>
            </a:xfrm>
            <a:custGeom>
              <a:avLst/>
              <a:gdLst/>
              <a:ahLst/>
              <a:cxnLst/>
              <a:rect l="l" t="t" r="r" b="b"/>
              <a:pathLst>
                <a:path w="392" h="326" extrusionOk="0">
                  <a:moveTo>
                    <a:pt x="348" y="0"/>
                  </a:moveTo>
                  <a:cubicBezTo>
                    <a:pt x="326" y="0"/>
                    <a:pt x="304" y="22"/>
                    <a:pt x="304" y="44"/>
                  </a:cubicBezTo>
                  <a:cubicBezTo>
                    <a:pt x="261" y="152"/>
                    <a:pt x="88" y="217"/>
                    <a:pt x="23" y="239"/>
                  </a:cubicBezTo>
                  <a:cubicBezTo>
                    <a:pt x="1" y="239"/>
                    <a:pt x="1" y="261"/>
                    <a:pt x="1" y="304"/>
                  </a:cubicBezTo>
                  <a:cubicBezTo>
                    <a:pt x="1" y="304"/>
                    <a:pt x="23" y="326"/>
                    <a:pt x="44" y="326"/>
                  </a:cubicBezTo>
                  <a:lnTo>
                    <a:pt x="66" y="326"/>
                  </a:lnTo>
                  <a:cubicBezTo>
                    <a:pt x="88" y="326"/>
                    <a:pt x="348" y="239"/>
                    <a:pt x="391" y="65"/>
                  </a:cubicBezTo>
                  <a:cubicBezTo>
                    <a:pt x="391" y="44"/>
                    <a:pt x="391" y="22"/>
                    <a:pt x="3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5557;p83"/>
            <p:cNvSpPr/>
            <p:nvPr/>
          </p:nvSpPr>
          <p:spPr>
            <a:xfrm>
              <a:off x="4372420" y="3866440"/>
              <a:ext cx="17787" cy="8913"/>
            </a:xfrm>
            <a:custGeom>
              <a:avLst/>
              <a:gdLst/>
              <a:ahLst/>
              <a:cxnLst/>
              <a:rect l="l" t="t" r="r" b="b"/>
              <a:pathLst>
                <a:path w="435" h="218" extrusionOk="0">
                  <a:moveTo>
                    <a:pt x="413" y="1"/>
                  </a:moveTo>
                  <a:cubicBezTo>
                    <a:pt x="391" y="1"/>
                    <a:pt x="369" y="1"/>
                    <a:pt x="348" y="22"/>
                  </a:cubicBezTo>
                  <a:cubicBezTo>
                    <a:pt x="304" y="109"/>
                    <a:pt x="109" y="131"/>
                    <a:pt x="44" y="131"/>
                  </a:cubicBezTo>
                  <a:cubicBezTo>
                    <a:pt x="23" y="131"/>
                    <a:pt x="1" y="152"/>
                    <a:pt x="1" y="174"/>
                  </a:cubicBezTo>
                  <a:cubicBezTo>
                    <a:pt x="1" y="196"/>
                    <a:pt x="23" y="217"/>
                    <a:pt x="44" y="217"/>
                  </a:cubicBezTo>
                  <a:cubicBezTo>
                    <a:pt x="66" y="217"/>
                    <a:pt x="326" y="217"/>
                    <a:pt x="435" y="66"/>
                  </a:cubicBezTo>
                  <a:cubicBezTo>
                    <a:pt x="435" y="44"/>
                    <a:pt x="435" y="22"/>
                    <a:pt x="4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5558;p83"/>
            <p:cNvSpPr/>
            <p:nvPr/>
          </p:nvSpPr>
          <p:spPr>
            <a:xfrm>
              <a:off x="3590542" y="3935215"/>
              <a:ext cx="200402" cy="45630"/>
            </a:xfrm>
            <a:custGeom>
              <a:avLst/>
              <a:gdLst/>
              <a:ahLst/>
              <a:cxnLst/>
              <a:rect l="l" t="t" r="r" b="b"/>
              <a:pathLst>
                <a:path w="4901" h="1116" extrusionOk="0">
                  <a:moveTo>
                    <a:pt x="4876" y="1"/>
                  </a:moveTo>
                  <a:cubicBezTo>
                    <a:pt x="4870" y="1"/>
                    <a:pt x="4863" y="3"/>
                    <a:pt x="4857" y="10"/>
                  </a:cubicBezTo>
                  <a:cubicBezTo>
                    <a:pt x="3231" y="205"/>
                    <a:pt x="1627" y="552"/>
                    <a:pt x="44" y="1029"/>
                  </a:cubicBezTo>
                  <a:cubicBezTo>
                    <a:pt x="22" y="1029"/>
                    <a:pt x="1" y="1050"/>
                    <a:pt x="22" y="1094"/>
                  </a:cubicBezTo>
                  <a:cubicBezTo>
                    <a:pt x="22" y="1094"/>
                    <a:pt x="44" y="1115"/>
                    <a:pt x="66" y="1115"/>
                  </a:cubicBezTo>
                  <a:lnTo>
                    <a:pt x="87" y="1094"/>
                  </a:lnTo>
                  <a:cubicBezTo>
                    <a:pt x="1648" y="617"/>
                    <a:pt x="3231" y="292"/>
                    <a:pt x="4857" y="96"/>
                  </a:cubicBezTo>
                  <a:cubicBezTo>
                    <a:pt x="4879" y="75"/>
                    <a:pt x="4900" y="53"/>
                    <a:pt x="4900" y="31"/>
                  </a:cubicBezTo>
                  <a:cubicBezTo>
                    <a:pt x="4900" y="16"/>
                    <a:pt x="4890" y="1"/>
                    <a:pt x="487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5559;p83"/>
            <p:cNvSpPr/>
            <p:nvPr/>
          </p:nvSpPr>
          <p:spPr>
            <a:xfrm>
              <a:off x="3494821" y="3987021"/>
              <a:ext cx="74502" cy="52336"/>
            </a:xfrm>
            <a:custGeom>
              <a:avLst/>
              <a:gdLst/>
              <a:ahLst/>
              <a:cxnLst/>
              <a:rect l="l" t="t" r="r" b="b"/>
              <a:pathLst>
                <a:path w="1822" h="1280" extrusionOk="0">
                  <a:moveTo>
                    <a:pt x="1778" y="0"/>
                  </a:moveTo>
                  <a:cubicBezTo>
                    <a:pt x="1691" y="22"/>
                    <a:pt x="87" y="325"/>
                    <a:pt x="0" y="1214"/>
                  </a:cubicBezTo>
                  <a:cubicBezTo>
                    <a:pt x="0" y="1258"/>
                    <a:pt x="22" y="1279"/>
                    <a:pt x="43" y="1279"/>
                  </a:cubicBezTo>
                  <a:cubicBezTo>
                    <a:pt x="65" y="1279"/>
                    <a:pt x="87" y="1258"/>
                    <a:pt x="87" y="1236"/>
                  </a:cubicBezTo>
                  <a:cubicBezTo>
                    <a:pt x="152" y="390"/>
                    <a:pt x="1778" y="87"/>
                    <a:pt x="1778" y="87"/>
                  </a:cubicBezTo>
                  <a:cubicBezTo>
                    <a:pt x="1800" y="87"/>
                    <a:pt x="1821" y="65"/>
                    <a:pt x="1821" y="44"/>
                  </a:cubicBezTo>
                  <a:cubicBezTo>
                    <a:pt x="1821" y="22"/>
                    <a:pt x="1800" y="0"/>
                    <a:pt x="17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5560;p83"/>
            <p:cNvSpPr/>
            <p:nvPr/>
          </p:nvSpPr>
          <p:spPr>
            <a:xfrm>
              <a:off x="3833463" y="3862229"/>
              <a:ext cx="286353" cy="63662"/>
            </a:xfrm>
            <a:custGeom>
              <a:avLst/>
              <a:gdLst/>
              <a:ahLst/>
              <a:cxnLst/>
              <a:rect l="l" t="t" r="r" b="b"/>
              <a:pathLst>
                <a:path w="7003" h="1557" extrusionOk="0">
                  <a:moveTo>
                    <a:pt x="6949" y="1"/>
                  </a:moveTo>
                  <a:cubicBezTo>
                    <a:pt x="6938" y="1"/>
                    <a:pt x="6927" y="6"/>
                    <a:pt x="6916" y="17"/>
                  </a:cubicBezTo>
                  <a:cubicBezTo>
                    <a:pt x="6266" y="472"/>
                    <a:pt x="4445" y="667"/>
                    <a:pt x="3707" y="732"/>
                  </a:cubicBezTo>
                  <a:cubicBezTo>
                    <a:pt x="2558" y="841"/>
                    <a:pt x="65" y="1470"/>
                    <a:pt x="43" y="1470"/>
                  </a:cubicBezTo>
                  <a:cubicBezTo>
                    <a:pt x="22" y="1470"/>
                    <a:pt x="0" y="1491"/>
                    <a:pt x="0" y="1513"/>
                  </a:cubicBezTo>
                  <a:cubicBezTo>
                    <a:pt x="22" y="1535"/>
                    <a:pt x="22" y="1556"/>
                    <a:pt x="43" y="1556"/>
                  </a:cubicBezTo>
                  <a:lnTo>
                    <a:pt x="65" y="1535"/>
                  </a:lnTo>
                  <a:cubicBezTo>
                    <a:pt x="87" y="1535"/>
                    <a:pt x="2580" y="928"/>
                    <a:pt x="3729" y="819"/>
                  </a:cubicBezTo>
                  <a:cubicBezTo>
                    <a:pt x="4466" y="754"/>
                    <a:pt x="6287" y="537"/>
                    <a:pt x="6981" y="82"/>
                  </a:cubicBezTo>
                  <a:cubicBezTo>
                    <a:pt x="7003" y="60"/>
                    <a:pt x="7003" y="39"/>
                    <a:pt x="6981" y="17"/>
                  </a:cubicBezTo>
                  <a:cubicBezTo>
                    <a:pt x="6970" y="6"/>
                    <a:pt x="6960" y="1"/>
                    <a:pt x="694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5561;p83"/>
            <p:cNvSpPr/>
            <p:nvPr/>
          </p:nvSpPr>
          <p:spPr>
            <a:xfrm>
              <a:off x="4344084" y="3999410"/>
              <a:ext cx="25720" cy="13329"/>
            </a:xfrm>
            <a:custGeom>
              <a:avLst/>
              <a:gdLst/>
              <a:ahLst/>
              <a:cxnLst/>
              <a:rect l="l" t="t" r="r" b="b"/>
              <a:pathLst>
                <a:path w="629" h="326" extrusionOk="0">
                  <a:moveTo>
                    <a:pt x="260" y="1"/>
                  </a:moveTo>
                  <a:cubicBezTo>
                    <a:pt x="239" y="1"/>
                    <a:pt x="217" y="1"/>
                    <a:pt x="195" y="22"/>
                  </a:cubicBezTo>
                  <a:cubicBezTo>
                    <a:pt x="195" y="44"/>
                    <a:pt x="195" y="87"/>
                    <a:pt x="217" y="87"/>
                  </a:cubicBezTo>
                  <a:cubicBezTo>
                    <a:pt x="304" y="131"/>
                    <a:pt x="412" y="196"/>
                    <a:pt x="477" y="239"/>
                  </a:cubicBezTo>
                  <a:lnTo>
                    <a:pt x="43" y="239"/>
                  </a:lnTo>
                  <a:cubicBezTo>
                    <a:pt x="22" y="239"/>
                    <a:pt x="0" y="261"/>
                    <a:pt x="0" y="283"/>
                  </a:cubicBezTo>
                  <a:cubicBezTo>
                    <a:pt x="0" y="304"/>
                    <a:pt x="22" y="326"/>
                    <a:pt x="43" y="326"/>
                  </a:cubicBezTo>
                  <a:lnTo>
                    <a:pt x="542" y="326"/>
                  </a:lnTo>
                  <a:cubicBezTo>
                    <a:pt x="564" y="326"/>
                    <a:pt x="607" y="304"/>
                    <a:pt x="607" y="283"/>
                  </a:cubicBezTo>
                  <a:cubicBezTo>
                    <a:pt x="607" y="239"/>
                    <a:pt x="629" y="196"/>
                    <a:pt x="26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5562;p83"/>
            <p:cNvSpPr/>
            <p:nvPr/>
          </p:nvSpPr>
          <p:spPr>
            <a:xfrm>
              <a:off x="4330754" y="4018505"/>
              <a:ext cx="27519" cy="15537"/>
            </a:xfrm>
            <a:custGeom>
              <a:avLst/>
              <a:gdLst/>
              <a:ahLst/>
              <a:cxnLst/>
              <a:rect l="l" t="t" r="r" b="b"/>
              <a:pathLst>
                <a:path w="673" h="380" extrusionOk="0">
                  <a:moveTo>
                    <a:pt x="110" y="0"/>
                  </a:moveTo>
                  <a:cubicBezTo>
                    <a:pt x="76" y="0"/>
                    <a:pt x="55" y="76"/>
                    <a:pt x="109" y="76"/>
                  </a:cubicBezTo>
                  <a:cubicBezTo>
                    <a:pt x="239" y="141"/>
                    <a:pt x="413" y="228"/>
                    <a:pt x="521" y="271"/>
                  </a:cubicBezTo>
                  <a:cubicBezTo>
                    <a:pt x="485" y="278"/>
                    <a:pt x="439" y="281"/>
                    <a:pt x="389" y="281"/>
                  </a:cubicBezTo>
                  <a:cubicBezTo>
                    <a:pt x="288" y="281"/>
                    <a:pt x="167" y="271"/>
                    <a:pt x="66" y="271"/>
                  </a:cubicBezTo>
                  <a:cubicBezTo>
                    <a:pt x="44" y="271"/>
                    <a:pt x="23" y="293"/>
                    <a:pt x="1" y="314"/>
                  </a:cubicBezTo>
                  <a:cubicBezTo>
                    <a:pt x="1" y="358"/>
                    <a:pt x="23" y="358"/>
                    <a:pt x="66" y="379"/>
                  </a:cubicBezTo>
                  <a:lnTo>
                    <a:pt x="435" y="379"/>
                  </a:lnTo>
                  <a:cubicBezTo>
                    <a:pt x="521" y="379"/>
                    <a:pt x="586" y="379"/>
                    <a:pt x="651" y="358"/>
                  </a:cubicBezTo>
                  <a:cubicBezTo>
                    <a:pt x="673" y="336"/>
                    <a:pt x="673" y="314"/>
                    <a:pt x="673" y="314"/>
                  </a:cubicBezTo>
                  <a:cubicBezTo>
                    <a:pt x="673" y="271"/>
                    <a:pt x="673" y="228"/>
                    <a:pt x="131" y="11"/>
                  </a:cubicBezTo>
                  <a:cubicBezTo>
                    <a:pt x="124" y="4"/>
                    <a:pt x="117" y="0"/>
                    <a:pt x="1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5563;p83"/>
            <p:cNvSpPr/>
            <p:nvPr/>
          </p:nvSpPr>
          <p:spPr>
            <a:xfrm>
              <a:off x="4304176" y="4037110"/>
              <a:ext cx="29277" cy="18195"/>
            </a:xfrm>
            <a:custGeom>
              <a:avLst/>
              <a:gdLst/>
              <a:ahLst/>
              <a:cxnLst/>
              <a:rect l="l" t="t" r="r" b="b"/>
              <a:pathLst>
                <a:path w="716" h="445" extrusionOk="0">
                  <a:moveTo>
                    <a:pt x="334" y="1"/>
                  </a:moveTo>
                  <a:cubicBezTo>
                    <a:pt x="307" y="1"/>
                    <a:pt x="268" y="80"/>
                    <a:pt x="304" y="98"/>
                  </a:cubicBezTo>
                  <a:cubicBezTo>
                    <a:pt x="412" y="163"/>
                    <a:pt x="521" y="250"/>
                    <a:pt x="608" y="358"/>
                  </a:cubicBezTo>
                  <a:cubicBezTo>
                    <a:pt x="434" y="336"/>
                    <a:pt x="239" y="293"/>
                    <a:pt x="66" y="250"/>
                  </a:cubicBezTo>
                  <a:cubicBezTo>
                    <a:pt x="59" y="243"/>
                    <a:pt x="53" y="241"/>
                    <a:pt x="47" y="241"/>
                  </a:cubicBezTo>
                  <a:cubicBezTo>
                    <a:pt x="33" y="241"/>
                    <a:pt x="22" y="256"/>
                    <a:pt x="22" y="271"/>
                  </a:cubicBezTo>
                  <a:cubicBezTo>
                    <a:pt x="0" y="293"/>
                    <a:pt x="22" y="315"/>
                    <a:pt x="44" y="336"/>
                  </a:cubicBezTo>
                  <a:cubicBezTo>
                    <a:pt x="217" y="380"/>
                    <a:pt x="412" y="423"/>
                    <a:pt x="608" y="445"/>
                  </a:cubicBezTo>
                  <a:cubicBezTo>
                    <a:pt x="629" y="445"/>
                    <a:pt x="673" y="445"/>
                    <a:pt x="694" y="423"/>
                  </a:cubicBezTo>
                  <a:cubicBezTo>
                    <a:pt x="694" y="423"/>
                    <a:pt x="716" y="401"/>
                    <a:pt x="716" y="380"/>
                  </a:cubicBezTo>
                  <a:cubicBezTo>
                    <a:pt x="716" y="293"/>
                    <a:pt x="521" y="141"/>
                    <a:pt x="347" y="11"/>
                  </a:cubicBezTo>
                  <a:cubicBezTo>
                    <a:pt x="344" y="4"/>
                    <a:pt x="339" y="1"/>
                    <a:pt x="3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5564;p83"/>
            <p:cNvSpPr/>
            <p:nvPr/>
          </p:nvSpPr>
          <p:spPr>
            <a:xfrm>
              <a:off x="3746574" y="4092146"/>
              <a:ext cx="25761" cy="20771"/>
            </a:xfrm>
            <a:custGeom>
              <a:avLst/>
              <a:gdLst/>
              <a:ahLst/>
              <a:cxnLst/>
              <a:rect l="l" t="t" r="r" b="b"/>
              <a:pathLst>
                <a:path w="630" h="508" extrusionOk="0">
                  <a:moveTo>
                    <a:pt x="366" y="0"/>
                  </a:moveTo>
                  <a:cubicBezTo>
                    <a:pt x="360" y="0"/>
                    <a:pt x="354" y="3"/>
                    <a:pt x="347" y="9"/>
                  </a:cubicBezTo>
                  <a:cubicBezTo>
                    <a:pt x="326" y="31"/>
                    <a:pt x="326" y="53"/>
                    <a:pt x="326" y="74"/>
                  </a:cubicBezTo>
                  <a:cubicBezTo>
                    <a:pt x="391" y="183"/>
                    <a:pt x="434" y="291"/>
                    <a:pt x="477" y="421"/>
                  </a:cubicBezTo>
                  <a:cubicBezTo>
                    <a:pt x="326" y="313"/>
                    <a:pt x="196" y="204"/>
                    <a:pt x="87" y="74"/>
                  </a:cubicBezTo>
                  <a:lnTo>
                    <a:pt x="22" y="74"/>
                  </a:lnTo>
                  <a:cubicBezTo>
                    <a:pt x="0" y="96"/>
                    <a:pt x="0" y="139"/>
                    <a:pt x="22" y="139"/>
                  </a:cubicBezTo>
                  <a:cubicBezTo>
                    <a:pt x="326" y="465"/>
                    <a:pt x="434" y="508"/>
                    <a:pt x="499" y="508"/>
                  </a:cubicBezTo>
                  <a:lnTo>
                    <a:pt x="521" y="508"/>
                  </a:lnTo>
                  <a:cubicBezTo>
                    <a:pt x="542" y="486"/>
                    <a:pt x="629" y="443"/>
                    <a:pt x="412" y="31"/>
                  </a:cubicBezTo>
                  <a:cubicBezTo>
                    <a:pt x="397" y="16"/>
                    <a:pt x="382" y="0"/>
                    <a:pt x="36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5565;p83"/>
            <p:cNvSpPr/>
            <p:nvPr/>
          </p:nvSpPr>
          <p:spPr>
            <a:xfrm>
              <a:off x="3727969" y="4103554"/>
              <a:ext cx="24861" cy="22447"/>
            </a:xfrm>
            <a:custGeom>
              <a:avLst/>
              <a:gdLst/>
              <a:ahLst/>
              <a:cxnLst/>
              <a:rect l="l" t="t" r="r" b="b"/>
              <a:pathLst>
                <a:path w="608" h="549" extrusionOk="0">
                  <a:moveTo>
                    <a:pt x="414" y="1"/>
                  </a:moveTo>
                  <a:cubicBezTo>
                    <a:pt x="385" y="1"/>
                    <a:pt x="355" y="28"/>
                    <a:pt x="369" y="55"/>
                  </a:cubicBezTo>
                  <a:cubicBezTo>
                    <a:pt x="412" y="186"/>
                    <a:pt x="455" y="337"/>
                    <a:pt x="477" y="424"/>
                  </a:cubicBezTo>
                  <a:cubicBezTo>
                    <a:pt x="390" y="359"/>
                    <a:pt x="217" y="229"/>
                    <a:pt x="87" y="120"/>
                  </a:cubicBezTo>
                  <a:cubicBezTo>
                    <a:pt x="76" y="110"/>
                    <a:pt x="65" y="104"/>
                    <a:pt x="54" y="104"/>
                  </a:cubicBezTo>
                  <a:cubicBezTo>
                    <a:pt x="43" y="104"/>
                    <a:pt x="33" y="110"/>
                    <a:pt x="22" y="120"/>
                  </a:cubicBezTo>
                  <a:cubicBezTo>
                    <a:pt x="0" y="142"/>
                    <a:pt x="0" y="164"/>
                    <a:pt x="22" y="186"/>
                  </a:cubicBezTo>
                  <a:cubicBezTo>
                    <a:pt x="87" y="229"/>
                    <a:pt x="434" y="511"/>
                    <a:pt x="499" y="532"/>
                  </a:cubicBezTo>
                  <a:cubicBezTo>
                    <a:pt x="510" y="543"/>
                    <a:pt x="520" y="549"/>
                    <a:pt x="529" y="549"/>
                  </a:cubicBezTo>
                  <a:cubicBezTo>
                    <a:pt x="537" y="549"/>
                    <a:pt x="542" y="543"/>
                    <a:pt x="542" y="532"/>
                  </a:cubicBezTo>
                  <a:cubicBezTo>
                    <a:pt x="564" y="511"/>
                    <a:pt x="607" y="489"/>
                    <a:pt x="455" y="34"/>
                  </a:cubicBezTo>
                  <a:cubicBezTo>
                    <a:pt x="447" y="10"/>
                    <a:pt x="431" y="1"/>
                    <a:pt x="41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5566;p83"/>
            <p:cNvSpPr/>
            <p:nvPr/>
          </p:nvSpPr>
          <p:spPr>
            <a:xfrm>
              <a:off x="3698693" y="4094272"/>
              <a:ext cx="15129" cy="21302"/>
            </a:xfrm>
            <a:custGeom>
              <a:avLst/>
              <a:gdLst/>
              <a:ahLst/>
              <a:cxnLst/>
              <a:rect l="l" t="t" r="r" b="b"/>
              <a:pathLst>
                <a:path w="370" h="521" extrusionOk="0">
                  <a:moveTo>
                    <a:pt x="283" y="1"/>
                  </a:moveTo>
                  <a:cubicBezTo>
                    <a:pt x="261" y="1"/>
                    <a:pt x="239" y="22"/>
                    <a:pt x="239" y="66"/>
                  </a:cubicBezTo>
                  <a:cubicBezTo>
                    <a:pt x="261" y="174"/>
                    <a:pt x="261" y="282"/>
                    <a:pt x="261" y="391"/>
                  </a:cubicBezTo>
                  <a:cubicBezTo>
                    <a:pt x="217" y="326"/>
                    <a:pt x="131" y="239"/>
                    <a:pt x="66" y="152"/>
                  </a:cubicBezTo>
                  <a:cubicBezTo>
                    <a:pt x="66" y="141"/>
                    <a:pt x="55" y="136"/>
                    <a:pt x="44" y="136"/>
                  </a:cubicBezTo>
                  <a:cubicBezTo>
                    <a:pt x="33" y="136"/>
                    <a:pt x="22" y="141"/>
                    <a:pt x="22" y="152"/>
                  </a:cubicBezTo>
                  <a:cubicBezTo>
                    <a:pt x="1" y="174"/>
                    <a:pt x="1" y="196"/>
                    <a:pt x="22" y="217"/>
                  </a:cubicBezTo>
                  <a:cubicBezTo>
                    <a:pt x="217" y="521"/>
                    <a:pt x="261" y="521"/>
                    <a:pt x="283" y="521"/>
                  </a:cubicBezTo>
                  <a:cubicBezTo>
                    <a:pt x="304" y="521"/>
                    <a:pt x="304" y="499"/>
                    <a:pt x="326" y="499"/>
                  </a:cubicBezTo>
                  <a:cubicBezTo>
                    <a:pt x="326" y="478"/>
                    <a:pt x="369" y="456"/>
                    <a:pt x="326" y="44"/>
                  </a:cubicBezTo>
                  <a:cubicBezTo>
                    <a:pt x="326" y="22"/>
                    <a:pt x="304" y="1"/>
                    <a:pt x="28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3343479" y="2277844"/>
                <a:ext cx="1026486" cy="369332"/>
              </a:xfrm>
              <a:prstGeom prst="rect">
                <a:avLst/>
              </a:prstGeom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𝟐𝟓</m:t>
                      </m:r>
                      <m:r>
                        <a:rPr lang="en-US" sz="1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.(−</m:t>
                      </m:r>
                      <m:r>
                        <a:rPr lang="en-US" sz="1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𝟒</m:t>
                      </m:r>
                      <m:r>
                        <a:rPr lang="en-US" sz="1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18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3479" y="2277844"/>
                <a:ext cx="1026486" cy="369332"/>
              </a:xfrm>
              <a:prstGeom prst="rect">
                <a:avLst/>
              </a:prstGeom>
              <a:blipFill>
                <a:blip r:embed="rId4"/>
                <a:stretch>
                  <a:fillRect r="-2312" b="-109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0" name="TextBox 389"/>
              <p:cNvSpPr txBox="1"/>
              <p:nvPr/>
            </p:nvSpPr>
            <p:spPr>
              <a:xfrm>
                <a:off x="3297881" y="4101218"/>
                <a:ext cx="1026486" cy="369332"/>
              </a:xfrm>
              <a:prstGeom prst="rect">
                <a:avLst/>
              </a:prstGeom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(−</m:t>
                      </m:r>
                      <m:r>
                        <a:rPr lang="en-US" sz="1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𝟏𝟎</m:t>
                      </m:r>
                      <m:r>
                        <a:rPr lang="en-US" sz="1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).</m:t>
                      </m:r>
                      <m:r>
                        <a:rPr lang="en-US" sz="1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𝟏𝟏</m:t>
                      </m:r>
                    </m:oMath>
                  </m:oMathPara>
                </a14:m>
                <a:endParaRPr lang="en-US" sz="18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90" name="TextBox 3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97881" y="4101218"/>
                <a:ext cx="1026486" cy="369332"/>
              </a:xfrm>
              <a:prstGeom prst="rect">
                <a:avLst/>
              </a:prstGeom>
              <a:blipFill>
                <a:blip r:embed="rId5"/>
                <a:stretch>
                  <a:fillRect l="-581" r="-12791" b="-109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1" name="TextBox 390"/>
              <p:cNvSpPr txBox="1"/>
              <p:nvPr/>
            </p:nvSpPr>
            <p:spPr>
              <a:xfrm>
                <a:off x="4470061" y="1663246"/>
                <a:ext cx="1176166" cy="369332"/>
              </a:xfrm>
              <a:prstGeom prst="rect">
                <a:avLst/>
              </a:prstGeom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1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1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𝟏𝟐</m:t>
                          </m:r>
                        </m:e>
                      </m:d>
                      <m:r>
                        <a:rPr lang="en-US" sz="1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1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𝟏𝟐</m:t>
                      </m:r>
                    </m:oMath>
                  </m:oMathPara>
                </a14:m>
                <a:endParaRPr lang="en-US" sz="18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91" name="TextBox 3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70061" y="1663246"/>
                <a:ext cx="1176166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2" name="TextBox 391"/>
              <p:cNvSpPr txBox="1"/>
              <p:nvPr/>
            </p:nvSpPr>
            <p:spPr>
              <a:xfrm>
                <a:off x="4429551" y="3226485"/>
                <a:ext cx="1314356" cy="369332"/>
              </a:xfrm>
              <a:prstGeom prst="rect">
                <a:avLst/>
              </a:prstGeom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𝟏𝟑𝟕</m:t>
                      </m:r>
                      <m:r>
                        <a:rPr lang="en-US" sz="1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.(−</m:t>
                      </m:r>
                      <m:r>
                        <a:rPr lang="en-US" sz="1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𝟏𝟓</m:t>
                      </m:r>
                      <m:r>
                        <a:rPr lang="en-US" sz="1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18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92" name="TextBox 3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9551" y="3226485"/>
                <a:ext cx="1314356" cy="369332"/>
              </a:xfrm>
              <a:prstGeom prst="rect">
                <a:avLst/>
              </a:prstGeom>
              <a:blipFill>
                <a:blip r:embed="rId7"/>
                <a:stretch>
                  <a:fillRect r="-913" b="-107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3" name="TextBox 392"/>
              <p:cNvSpPr txBox="1"/>
              <p:nvPr/>
            </p:nvSpPr>
            <p:spPr>
              <a:xfrm>
                <a:off x="6740097" y="3019572"/>
                <a:ext cx="1026486" cy="369332"/>
              </a:xfrm>
              <a:prstGeom prst="rect">
                <a:avLst/>
              </a:prstGeom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𝟓</m:t>
                      </m:r>
                      <m:r>
                        <a:rPr lang="en-US" sz="1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.(−</m:t>
                      </m:r>
                      <m:r>
                        <a:rPr lang="en-US" sz="1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𝟏𝟐</m:t>
                      </m:r>
                      <m:r>
                        <a:rPr lang="en-US" sz="1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18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93" name="TextBox 3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40097" y="3019572"/>
                <a:ext cx="1026486" cy="369332"/>
              </a:xfrm>
              <a:prstGeom prst="rect">
                <a:avLst/>
              </a:prstGeom>
              <a:blipFill>
                <a:blip r:embed="rId8"/>
                <a:stretch>
                  <a:fillRect r="-2907" b="-107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4" name="Google Shape;2074;p48"/>
          <p:cNvSpPr txBox="1">
            <a:spLocks noGrp="1"/>
          </p:cNvSpPr>
          <p:nvPr>
            <p:ph type="title"/>
          </p:nvPr>
        </p:nvSpPr>
        <p:spPr>
          <a:xfrm>
            <a:off x="2437771" y="289114"/>
            <a:ext cx="3613677" cy="510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Hổ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  <a:endParaRPr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" name="Google Shape;1996;p46"/>
          <p:cNvSpPr/>
          <p:nvPr/>
        </p:nvSpPr>
        <p:spPr>
          <a:xfrm>
            <a:off x="5473791" y="1880638"/>
            <a:ext cx="1345200" cy="2134500"/>
          </a:xfrm>
          <a:prstGeom prst="roundRect">
            <a:avLst>
              <a:gd name="adj" fmla="val 10839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7" name="Google Shape;1997;p46"/>
          <p:cNvSpPr/>
          <p:nvPr/>
        </p:nvSpPr>
        <p:spPr>
          <a:xfrm>
            <a:off x="3942453" y="1880638"/>
            <a:ext cx="1345200" cy="2134500"/>
          </a:xfrm>
          <a:prstGeom prst="roundRect">
            <a:avLst>
              <a:gd name="adj" fmla="val 10839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8" name="Google Shape;1998;p46"/>
          <p:cNvSpPr/>
          <p:nvPr/>
        </p:nvSpPr>
        <p:spPr>
          <a:xfrm>
            <a:off x="2411114" y="1880638"/>
            <a:ext cx="1345200" cy="2134500"/>
          </a:xfrm>
          <a:prstGeom prst="roundRect">
            <a:avLst>
              <a:gd name="adj" fmla="val 10839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1" name="Google Shape;2001;p46"/>
          <p:cNvSpPr/>
          <p:nvPr/>
        </p:nvSpPr>
        <p:spPr>
          <a:xfrm>
            <a:off x="5378016" y="1965838"/>
            <a:ext cx="1345200" cy="2134500"/>
          </a:xfrm>
          <a:prstGeom prst="roundRect">
            <a:avLst>
              <a:gd name="adj" fmla="val 10839"/>
            </a:avLst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2" name="Google Shape;2002;p46"/>
          <p:cNvSpPr/>
          <p:nvPr/>
        </p:nvSpPr>
        <p:spPr>
          <a:xfrm>
            <a:off x="3846678" y="1965838"/>
            <a:ext cx="1345200" cy="2134500"/>
          </a:xfrm>
          <a:prstGeom prst="roundRect">
            <a:avLst>
              <a:gd name="adj" fmla="val 10839"/>
            </a:avLst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3" name="Google Shape;2003;p46"/>
          <p:cNvSpPr/>
          <p:nvPr/>
        </p:nvSpPr>
        <p:spPr>
          <a:xfrm>
            <a:off x="2315339" y="1965838"/>
            <a:ext cx="1345200" cy="2134500"/>
          </a:xfrm>
          <a:prstGeom prst="roundRect">
            <a:avLst>
              <a:gd name="adj" fmla="val 10839"/>
            </a:avLst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2006" name="Google Shape;2006;p46"/>
          <p:cNvCxnSpPr/>
          <p:nvPr/>
        </p:nvCxnSpPr>
        <p:spPr>
          <a:xfrm>
            <a:off x="5379729" y="2403034"/>
            <a:ext cx="13452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07" name="Google Shape;2007;p46"/>
          <p:cNvCxnSpPr/>
          <p:nvPr/>
        </p:nvCxnSpPr>
        <p:spPr>
          <a:xfrm>
            <a:off x="3847321" y="2403034"/>
            <a:ext cx="13452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08" name="Google Shape;2008;p46"/>
          <p:cNvCxnSpPr/>
          <p:nvPr/>
        </p:nvCxnSpPr>
        <p:spPr>
          <a:xfrm>
            <a:off x="2313305" y="2403034"/>
            <a:ext cx="13452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011" name="Google Shape;2011;p46"/>
          <p:cNvSpPr txBox="1">
            <a:spLocks noGrp="1"/>
          </p:cNvSpPr>
          <p:nvPr>
            <p:ph type="subTitle" idx="4294967295"/>
          </p:nvPr>
        </p:nvSpPr>
        <p:spPr>
          <a:xfrm>
            <a:off x="2339700" y="3106025"/>
            <a:ext cx="13500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Mua</a:t>
            </a:r>
            <a:r>
              <a:rPr lang="en-US" dirty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đồ</a:t>
            </a:r>
            <a:r>
              <a:rPr lang="en-US" dirty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ăn</a:t>
            </a:r>
            <a:r>
              <a:rPr lang="en-US" dirty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sáng</a:t>
            </a:r>
            <a:endParaRPr dirty="0">
              <a:solidFill>
                <a:schemeClr val="dk1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012" name="Google Shape;2012;p46"/>
          <p:cNvSpPr txBox="1">
            <a:spLocks noGrp="1"/>
          </p:cNvSpPr>
          <p:nvPr>
            <p:ph type="subTitle" idx="4294967295"/>
          </p:nvPr>
        </p:nvSpPr>
        <p:spPr>
          <a:xfrm>
            <a:off x="3849200" y="3106025"/>
            <a:ext cx="13500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Mua</a:t>
            </a:r>
            <a:r>
              <a:rPr lang="en-US" dirty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đồ</a:t>
            </a:r>
            <a:r>
              <a:rPr lang="en-US" dirty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dùng</a:t>
            </a:r>
            <a:r>
              <a:rPr lang="en-US" dirty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học</a:t>
            </a:r>
            <a:r>
              <a:rPr lang="en-US" dirty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tập</a:t>
            </a:r>
            <a:endParaRPr dirty="0">
              <a:solidFill>
                <a:schemeClr val="dk1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013" name="Google Shape;2013;p46"/>
          <p:cNvSpPr txBox="1">
            <a:spLocks noGrp="1"/>
          </p:cNvSpPr>
          <p:nvPr>
            <p:ph type="subTitle" idx="4294967295"/>
          </p:nvPr>
        </p:nvSpPr>
        <p:spPr>
          <a:xfrm>
            <a:off x="5391850" y="3106025"/>
            <a:ext cx="13500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In </a:t>
            </a:r>
            <a:r>
              <a:rPr lang="en-US" dirty="0" err="1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ảnh</a:t>
            </a:r>
            <a:r>
              <a:rPr lang="en-US" dirty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 </a:t>
            </a:r>
            <a:endParaRPr dirty="0">
              <a:solidFill>
                <a:schemeClr val="dk1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018" name="Google Shape;2018;p46"/>
          <p:cNvSpPr txBox="1">
            <a:spLocks noGrp="1"/>
          </p:cNvSpPr>
          <p:nvPr>
            <p:ph type="title" idx="4294967295"/>
          </p:nvPr>
        </p:nvSpPr>
        <p:spPr>
          <a:xfrm>
            <a:off x="2314696" y="1984106"/>
            <a:ext cx="1314636" cy="48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/>
              <a:t>- 15 000</a:t>
            </a:r>
            <a:endParaRPr sz="2000" dirty="0"/>
          </a:p>
        </p:txBody>
      </p:sp>
      <p:sp>
        <p:nvSpPr>
          <p:cNvPr id="2025" name="Google Shape;2025;p46"/>
          <p:cNvSpPr/>
          <p:nvPr/>
        </p:nvSpPr>
        <p:spPr>
          <a:xfrm>
            <a:off x="2766136" y="2578151"/>
            <a:ext cx="489816" cy="473881"/>
          </a:xfrm>
          <a:custGeom>
            <a:avLst/>
            <a:gdLst/>
            <a:ahLst/>
            <a:cxnLst/>
            <a:rect l="l" t="t" r="r" b="b"/>
            <a:pathLst>
              <a:path w="12603" h="12193" extrusionOk="0">
                <a:moveTo>
                  <a:pt x="9547" y="5986"/>
                </a:moveTo>
                <a:cubicBezTo>
                  <a:pt x="9767" y="6364"/>
                  <a:pt x="9925" y="6742"/>
                  <a:pt x="10019" y="7152"/>
                </a:cubicBezTo>
                <a:lnTo>
                  <a:pt x="8381" y="7152"/>
                </a:lnTo>
                <a:lnTo>
                  <a:pt x="9547" y="5986"/>
                </a:lnTo>
                <a:close/>
                <a:moveTo>
                  <a:pt x="9988" y="7845"/>
                </a:moveTo>
                <a:cubicBezTo>
                  <a:pt x="9925" y="8255"/>
                  <a:pt x="9767" y="8633"/>
                  <a:pt x="9515" y="8979"/>
                </a:cubicBezTo>
                <a:lnTo>
                  <a:pt x="8381" y="7845"/>
                </a:lnTo>
                <a:close/>
                <a:moveTo>
                  <a:pt x="7152" y="8349"/>
                </a:moveTo>
                <a:lnTo>
                  <a:pt x="7152" y="9987"/>
                </a:lnTo>
                <a:cubicBezTo>
                  <a:pt x="6774" y="9924"/>
                  <a:pt x="6365" y="9767"/>
                  <a:pt x="6018" y="9515"/>
                </a:cubicBezTo>
                <a:lnTo>
                  <a:pt x="7152" y="8349"/>
                </a:lnTo>
                <a:close/>
                <a:moveTo>
                  <a:pt x="7877" y="8349"/>
                </a:moveTo>
                <a:lnTo>
                  <a:pt x="9011" y="9515"/>
                </a:lnTo>
                <a:cubicBezTo>
                  <a:pt x="8665" y="9735"/>
                  <a:pt x="8255" y="9893"/>
                  <a:pt x="7877" y="9987"/>
                </a:cubicBezTo>
                <a:lnTo>
                  <a:pt x="7877" y="8349"/>
                </a:lnTo>
                <a:close/>
                <a:moveTo>
                  <a:pt x="10555" y="4947"/>
                </a:moveTo>
                <a:cubicBezTo>
                  <a:pt x="11815" y="6522"/>
                  <a:pt x="11721" y="8790"/>
                  <a:pt x="10271" y="10240"/>
                </a:cubicBezTo>
                <a:cubicBezTo>
                  <a:pt x="9506" y="11022"/>
                  <a:pt x="8502" y="11409"/>
                  <a:pt x="7503" y="11409"/>
                </a:cubicBezTo>
                <a:cubicBezTo>
                  <a:pt x="6611" y="11409"/>
                  <a:pt x="5723" y="11101"/>
                  <a:pt x="5010" y="10492"/>
                </a:cubicBezTo>
                <a:lnTo>
                  <a:pt x="5514" y="9987"/>
                </a:lnTo>
                <a:cubicBezTo>
                  <a:pt x="6089" y="10447"/>
                  <a:pt x="6788" y="10671"/>
                  <a:pt x="7489" y="10671"/>
                </a:cubicBezTo>
                <a:cubicBezTo>
                  <a:pt x="8325" y="10671"/>
                  <a:pt x="9165" y="10352"/>
                  <a:pt x="9799" y="9735"/>
                </a:cubicBezTo>
                <a:cubicBezTo>
                  <a:pt x="10996" y="8570"/>
                  <a:pt x="11059" y="6711"/>
                  <a:pt x="10051" y="5451"/>
                </a:cubicBezTo>
                <a:lnTo>
                  <a:pt x="10555" y="4947"/>
                </a:lnTo>
                <a:close/>
                <a:moveTo>
                  <a:pt x="5703" y="2143"/>
                </a:moveTo>
                <a:cubicBezTo>
                  <a:pt x="7404" y="2269"/>
                  <a:pt x="8948" y="3371"/>
                  <a:pt x="9641" y="4947"/>
                </a:cubicBezTo>
                <a:lnTo>
                  <a:pt x="4254" y="10334"/>
                </a:lnTo>
                <a:cubicBezTo>
                  <a:pt x="4096" y="10492"/>
                  <a:pt x="4096" y="10681"/>
                  <a:pt x="4254" y="10838"/>
                </a:cubicBezTo>
                <a:cubicBezTo>
                  <a:pt x="4506" y="11090"/>
                  <a:pt x="4758" y="11279"/>
                  <a:pt x="5042" y="11468"/>
                </a:cubicBezTo>
                <a:cubicBezTo>
                  <a:pt x="2584" y="11185"/>
                  <a:pt x="694" y="9137"/>
                  <a:pt x="694" y="6742"/>
                </a:cubicBezTo>
                <a:cubicBezTo>
                  <a:pt x="694" y="4317"/>
                  <a:pt x="2584" y="2300"/>
                  <a:pt x="5010" y="2143"/>
                </a:cubicBezTo>
                <a:lnTo>
                  <a:pt x="5010" y="3056"/>
                </a:lnTo>
                <a:cubicBezTo>
                  <a:pt x="4979" y="2993"/>
                  <a:pt x="4915" y="2993"/>
                  <a:pt x="4884" y="2962"/>
                </a:cubicBezTo>
                <a:cubicBezTo>
                  <a:pt x="4805" y="2883"/>
                  <a:pt x="4719" y="2844"/>
                  <a:pt x="4632" y="2844"/>
                </a:cubicBezTo>
                <a:cubicBezTo>
                  <a:pt x="4545" y="2844"/>
                  <a:pt x="4459" y="2883"/>
                  <a:pt x="4380" y="2962"/>
                </a:cubicBezTo>
                <a:cubicBezTo>
                  <a:pt x="4222" y="3119"/>
                  <a:pt x="4222" y="3308"/>
                  <a:pt x="4380" y="3466"/>
                </a:cubicBezTo>
                <a:cubicBezTo>
                  <a:pt x="4663" y="3750"/>
                  <a:pt x="4979" y="3876"/>
                  <a:pt x="5357" y="3876"/>
                </a:cubicBezTo>
                <a:cubicBezTo>
                  <a:pt x="5766" y="3876"/>
                  <a:pt x="6081" y="3718"/>
                  <a:pt x="6333" y="3466"/>
                </a:cubicBezTo>
                <a:cubicBezTo>
                  <a:pt x="6491" y="3308"/>
                  <a:pt x="6491" y="3119"/>
                  <a:pt x="6333" y="2962"/>
                </a:cubicBezTo>
                <a:cubicBezTo>
                  <a:pt x="6254" y="2883"/>
                  <a:pt x="6168" y="2844"/>
                  <a:pt x="6081" y="2844"/>
                </a:cubicBezTo>
                <a:cubicBezTo>
                  <a:pt x="5995" y="2844"/>
                  <a:pt x="5908" y="2883"/>
                  <a:pt x="5829" y="2962"/>
                </a:cubicBezTo>
                <a:cubicBezTo>
                  <a:pt x="5798" y="2993"/>
                  <a:pt x="5766" y="3056"/>
                  <a:pt x="5703" y="3056"/>
                </a:cubicBezTo>
                <a:lnTo>
                  <a:pt x="5703" y="2143"/>
                </a:lnTo>
                <a:close/>
                <a:moveTo>
                  <a:pt x="3907" y="0"/>
                </a:moveTo>
                <a:cubicBezTo>
                  <a:pt x="3687" y="0"/>
                  <a:pt x="3529" y="158"/>
                  <a:pt x="3529" y="379"/>
                </a:cubicBezTo>
                <a:cubicBezTo>
                  <a:pt x="3529" y="568"/>
                  <a:pt x="3687" y="725"/>
                  <a:pt x="3907" y="725"/>
                </a:cubicBezTo>
                <a:cubicBezTo>
                  <a:pt x="4380" y="725"/>
                  <a:pt x="4758" y="1040"/>
                  <a:pt x="4915" y="1481"/>
                </a:cubicBezTo>
                <a:cubicBezTo>
                  <a:pt x="2175" y="1670"/>
                  <a:pt x="1" y="4002"/>
                  <a:pt x="1" y="6774"/>
                </a:cubicBezTo>
                <a:cubicBezTo>
                  <a:pt x="1" y="9735"/>
                  <a:pt x="2427" y="12193"/>
                  <a:pt x="5420" y="12193"/>
                </a:cubicBezTo>
                <a:cubicBezTo>
                  <a:pt x="5798" y="12193"/>
                  <a:pt x="6144" y="12130"/>
                  <a:pt x="6522" y="12067"/>
                </a:cubicBezTo>
                <a:cubicBezTo>
                  <a:pt x="6858" y="12144"/>
                  <a:pt x="7200" y="12182"/>
                  <a:pt x="7541" y="12182"/>
                </a:cubicBezTo>
                <a:cubicBezTo>
                  <a:pt x="8738" y="12182"/>
                  <a:pt x="9931" y="11714"/>
                  <a:pt x="10838" y="10807"/>
                </a:cubicBezTo>
                <a:cubicBezTo>
                  <a:pt x="12603" y="8948"/>
                  <a:pt x="12603" y="6049"/>
                  <a:pt x="10775" y="4222"/>
                </a:cubicBezTo>
                <a:cubicBezTo>
                  <a:pt x="10697" y="4143"/>
                  <a:pt x="10610" y="4104"/>
                  <a:pt x="10523" y="4104"/>
                </a:cubicBezTo>
                <a:cubicBezTo>
                  <a:pt x="10437" y="4104"/>
                  <a:pt x="10350" y="4143"/>
                  <a:pt x="10271" y="4222"/>
                </a:cubicBezTo>
                <a:lnTo>
                  <a:pt x="10114" y="4380"/>
                </a:lnTo>
                <a:cubicBezTo>
                  <a:pt x="9295" y="2741"/>
                  <a:pt x="7593" y="1544"/>
                  <a:pt x="5640" y="1418"/>
                </a:cubicBezTo>
                <a:cubicBezTo>
                  <a:pt x="5483" y="599"/>
                  <a:pt x="4758" y="0"/>
                  <a:pt x="390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26" name="Google Shape;2026;p46"/>
          <p:cNvSpPr/>
          <p:nvPr/>
        </p:nvSpPr>
        <p:spPr>
          <a:xfrm>
            <a:off x="4294036" y="2571866"/>
            <a:ext cx="489825" cy="486453"/>
          </a:xfrm>
          <a:custGeom>
            <a:avLst/>
            <a:gdLst/>
            <a:ahLst/>
            <a:cxnLst/>
            <a:rect l="l" t="t" r="r" b="b"/>
            <a:pathLst>
              <a:path w="12760" h="12673" extrusionOk="0">
                <a:moveTo>
                  <a:pt x="2225" y="866"/>
                </a:moveTo>
                <a:cubicBezTo>
                  <a:pt x="2371" y="866"/>
                  <a:pt x="2521" y="929"/>
                  <a:pt x="2647" y="1056"/>
                </a:cubicBezTo>
                <a:lnTo>
                  <a:pt x="3245" y="1654"/>
                </a:lnTo>
                <a:lnTo>
                  <a:pt x="1702" y="3166"/>
                </a:lnTo>
                <a:lnTo>
                  <a:pt x="1103" y="2599"/>
                </a:lnTo>
                <a:cubicBezTo>
                  <a:pt x="1072" y="2536"/>
                  <a:pt x="977" y="2473"/>
                  <a:pt x="977" y="2379"/>
                </a:cubicBezTo>
                <a:cubicBezTo>
                  <a:pt x="914" y="2190"/>
                  <a:pt x="946" y="1906"/>
                  <a:pt x="1103" y="1749"/>
                </a:cubicBezTo>
                <a:lnTo>
                  <a:pt x="1828" y="1056"/>
                </a:lnTo>
                <a:cubicBezTo>
                  <a:pt x="1938" y="929"/>
                  <a:pt x="2080" y="866"/>
                  <a:pt x="2225" y="866"/>
                </a:cubicBezTo>
                <a:close/>
                <a:moveTo>
                  <a:pt x="3812" y="2221"/>
                </a:moveTo>
                <a:lnTo>
                  <a:pt x="4506" y="2914"/>
                </a:lnTo>
                <a:lnTo>
                  <a:pt x="2962" y="4427"/>
                </a:lnTo>
                <a:lnTo>
                  <a:pt x="2300" y="3765"/>
                </a:lnTo>
                <a:lnTo>
                  <a:pt x="3812" y="2221"/>
                </a:lnTo>
                <a:close/>
                <a:moveTo>
                  <a:pt x="9452" y="1056"/>
                </a:moveTo>
                <a:lnTo>
                  <a:pt x="11783" y="3387"/>
                </a:lnTo>
                <a:lnTo>
                  <a:pt x="8979" y="6159"/>
                </a:lnTo>
                <a:lnTo>
                  <a:pt x="6648" y="3828"/>
                </a:lnTo>
                <a:lnTo>
                  <a:pt x="7908" y="2599"/>
                </a:lnTo>
                <a:lnTo>
                  <a:pt x="8790" y="3450"/>
                </a:lnTo>
                <a:cubicBezTo>
                  <a:pt x="8869" y="3529"/>
                  <a:pt x="8979" y="3568"/>
                  <a:pt x="9090" y="3568"/>
                </a:cubicBezTo>
                <a:cubicBezTo>
                  <a:pt x="9200" y="3568"/>
                  <a:pt x="9310" y="3529"/>
                  <a:pt x="9389" y="3450"/>
                </a:cubicBezTo>
                <a:cubicBezTo>
                  <a:pt x="9546" y="3292"/>
                  <a:pt x="9546" y="3009"/>
                  <a:pt x="9389" y="2851"/>
                </a:cubicBezTo>
                <a:lnTo>
                  <a:pt x="8507" y="2001"/>
                </a:lnTo>
                <a:lnTo>
                  <a:pt x="9452" y="1056"/>
                </a:lnTo>
                <a:close/>
                <a:moveTo>
                  <a:pt x="5041" y="3450"/>
                </a:moveTo>
                <a:cubicBezTo>
                  <a:pt x="5356" y="3765"/>
                  <a:pt x="10366" y="8711"/>
                  <a:pt x="10523" y="8932"/>
                </a:cubicBezTo>
                <a:lnTo>
                  <a:pt x="8948" y="10412"/>
                </a:lnTo>
                <a:lnTo>
                  <a:pt x="3497" y="4994"/>
                </a:lnTo>
                <a:lnTo>
                  <a:pt x="5041" y="3450"/>
                </a:lnTo>
                <a:close/>
                <a:moveTo>
                  <a:pt x="10996" y="9625"/>
                </a:moveTo>
                <a:lnTo>
                  <a:pt x="11657" y="11610"/>
                </a:lnTo>
                <a:lnTo>
                  <a:pt x="9609" y="10948"/>
                </a:lnTo>
                <a:lnTo>
                  <a:pt x="10996" y="9625"/>
                </a:lnTo>
                <a:close/>
                <a:moveTo>
                  <a:pt x="3939" y="6600"/>
                </a:moveTo>
                <a:lnTo>
                  <a:pt x="6270" y="8932"/>
                </a:lnTo>
                <a:lnTo>
                  <a:pt x="3466" y="11736"/>
                </a:lnTo>
                <a:lnTo>
                  <a:pt x="1135" y="9404"/>
                </a:lnTo>
                <a:lnTo>
                  <a:pt x="2489" y="8050"/>
                </a:lnTo>
                <a:lnTo>
                  <a:pt x="3340" y="8932"/>
                </a:lnTo>
                <a:cubicBezTo>
                  <a:pt x="3419" y="9010"/>
                  <a:pt x="3529" y="9050"/>
                  <a:pt x="3639" y="9050"/>
                </a:cubicBezTo>
                <a:cubicBezTo>
                  <a:pt x="3749" y="9050"/>
                  <a:pt x="3860" y="9010"/>
                  <a:pt x="3939" y="8932"/>
                </a:cubicBezTo>
                <a:cubicBezTo>
                  <a:pt x="4096" y="8774"/>
                  <a:pt x="4096" y="8491"/>
                  <a:pt x="3939" y="8333"/>
                </a:cubicBezTo>
                <a:lnTo>
                  <a:pt x="3088" y="7482"/>
                </a:lnTo>
                <a:lnTo>
                  <a:pt x="3939" y="6600"/>
                </a:lnTo>
                <a:close/>
                <a:moveTo>
                  <a:pt x="2194" y="0"/>
                </a:moveTo>
                <a:cubicBezTo>
                  <a:pt x="1828" y="0"/>
                  <a:pt x="1465" y="142"/>
                  <a:pt x="1198" y="425"/>
                </a:cubicBezTo>
                <a:lnTo>
                  <a:pt x="473" y="1119"/>
                </a:lnTo>
                <a:cubicBezTo>
                  <a:pt x="221" y="1402"/>
                  <a:pt x="95" y="1749"/>
                  <a:pt x="95" y="2127"/>
                </a:cubicBezTo>
                <a:cubicBezTo>
                  <a:pt x="95" y="2473"/>
                  <a:pt x="252" y="2851"/>
                  <a:pt x="473" y="3103"/>
                </a:cubicBezTo>
                <a:lnTo>
                  <a:pt x="1387" y="4017"/>
                </a:lnTo>
                <a:cubicBezTo>
                  <a:pt x="1387" y="4017"/>
                  <a:pt x="2647" y="5277"/>
                  <a:pt x="2615" y="5277"/>
                </a:cubicBezTo>
                <a:lnTo>
                  <a:pt x="3277" y="5939"/>
                </a:lnTo>
                <a:lnTo>
                  <a:pt x="2174" y="7041"/>
                </a:lnTo>
                <a:lnTo>
                  <a:pt x="2048" y="7167"/>
                </a:lnTo>
                <a:lnTo>
                  <a:pt x="158" y="9058"/>
                </a:lnTo>
                <a:cubicBezTo>
                  <a:pt x="0" y="9215"/>
                  <a:pt x="0" y="9467"/>
                  <a:pt x="158" y="9625"/>
                </a:cubicBezTo>
                <a:lnTo>
                  <a:pt x="3088" y="12555"/>
                </a:lnTo>
                <a:cubicBezTo>
                  <a:pt x="3167" y="12634"/>
                  <a:pt x="3269" y="12673"/>
                  <a:pt x="3371" y="12673"/>
                </a:cubicBezTo>
                <a:cubicBezTo>
                  <a:pt x="3474" y="12673"/>
                  <a:pt x="3576" y="12634"/>
                  <a:pt x="3655" y="12555"/>
                </a:cubicBezTo>
                <a:lnTo>
                  <a:pt x="6742" y="9467"/>
                </a:lnTo>
                <a:lnTo>
                  <a:pt x="8570" y="11295"/>
                </a:lnTo>
                <a:cubicBezTo>
                  <a:pt x="8601" y="11326"/>
                  <a:pt x="8633" y="11358"/>
                  <a:pt x="8696" y="11358"/>
                </a:cubicBezTo>
                <a:cubicBezTo>
                  <a:pt x="8759" y="11452"/>
                  <a:pt x="8822" y="11515"/>
                  <a:pt x="8948" y="11578"/>
                </a:cubicBezTo>
                <a:lnTo>
                  <a:pt x="12098" y="12618"/>
                </a:lnTo>
                <a:cubicBezTo>
                  <a:pt x="12147" y="12637"/>
                  <a:pt x="12196" y="12646"/>
                  <a:pt x="12243" y="12646"/>
                </a:cubicBezTo>
                <a:cubicBezTo>
                  <a:pt x="12500" y="12646"/>
                  <a:pt x="12709" y="12380"/>
                  <a:pt x="12602" y="12114"/>
                </a:cubicBezTo>
                <a:lnTo>
                  <a:pt x="11657" y="8963"/>
                </a:lnTo>
                <a:cubicBezTo>
                  <a:pt x="11626" y="8900"/>
                  <a:pt x="11594" y="8806"/>
                  <a:pt x="11468" y="8743"/>
                </a:cubicBezTo>
                <a:cubicBezTo>
                  <a:pt x="11437" y="8648"/>
                  <a:pt x="11531" y="8806"/>
                  <a:pt x="9546" y="6758"/>
                </a:cubicBezTo>
                <a:lnTo>
                  <a:pt x="12602" y="3702"/>
                </a:lnTo>
                <a:cubicBezTo>
                  <a:pt x="12760" y="3544"/>
                  <a:pt x="12760" y="3261"/>
                  <a:pt x="12602" y="3103"/>
                </a:cubicBezTo>
                <a:lnTo>
                  <a:pt x="9704" y="173"/>
                </a:lnTo>
                <a:cubicBezTo>
                  <a:pt x="9625" y="95"/>
                  <a:pt x="9515" y="55"/>
                  <a:pt x="9405" y="55"/>
                </a:cubicBezTo>
                <a:cubicBezTo>
                  <a:pt x="9294" y="55"/>
                  <a:pt x="9184" y="95"/>
                  <a:pt x="9105" y="173"/>
                </a:cubicBezTo>
                <a:lnTo>
                  <a:pt x="7656" y="1654"/>
                </a:lnTo>
                <a:lnTo>
                  <a:pt x="7530" y="1749"/>
                </a:lnTo>
                <a:lnTo>
                  <a:pt x="6049" y="3261"/>
                </a:lnTo>
                <a:lnTo>
                  <a:pt x="3214" y="425"/>
                </a:lnTo>
                <a:cubicBezTo>
                  <a:pt x="2930" y="142"/>
                  <a:pt x="2560" y="0"/>
                  <a:pt x="2194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36" name="Google Shape;2036;p46"/>
          <p:cNvGrpSpPr/>
          <p:nvPr/>
        </p:nvGrpSpPr>
        <p:grpSpPr>
          <a:xfrm>
            <a:off x="5821927" y="2600308"/>
            <a:ext cx="489835" cy="429576"/>
            <a:chOff x="-46033225" y="1982825"/>
            <a:chExt cx="300900" cy="263900"/>
          </a:xfrm>
        </p:grpSpPr>
        <p:sp>
          <p:nvSpPr>
            <p:cNvPr id="2037" name="Google Shape;2037;p46"/>
            <p:cNvSpPr/>
            <p:nvPr/>
          </p:nvSpPr>
          <p:spPr>
            <a:xfrm>
              <a:off x="-45962325" y="2053725"/>
              <a:ext cx="157525" cy="157550"/>
            </a:xfrm>
            <a:custGeom>
              <a:avLst/>
              <a:gdLst/>
              <a:ahLst/>
              <a:cxnLst/>
              <a:rect l="l" t="t" r="r" b="b"/>
              <a:pathLst>
                <a:path w="6301" h="6302" extrusionOk="0">
                  <a:moveTo>
                    <a:pt x="3151" y="725"/>
                  </a:moveTo>
                  <a:cubicBezTo>
                    <a:pt x="4505" y="725"/>
                    <a:pt x="5608" y="1828"/>
                    <a:pt x="5608" y="3151"/>
                  </a:cubicBezTo>
                  <a:cubicBezTo>
                    <a:pt x="5608" y="4506"/>
                    <a:pt x="4505" y="5608"/>
                    <a:pt x="3151" y="5608"/>
                  </a:cubicBezTo>
                  <a:cubicBezTo>
                    <a:pt x="1827" y="5608"/>
                    <a:pt x="725" y="4474"/>
                    <a:pt x="725" y="3151"/>
                  </a:cubicBezTo>
                  <a:cubicBezTo>
                    <a:pt x="725" y="1828"/>
                    <a:pt x="1827" y="725"/>
                    <a:pt x="3151" y="725"/>
                  </a:cubicBezTo>
                  <a:close/>
                  <a:moveTo>
                    <a:pt x="3151" y="0"/>
                  </a:moveTo>
                  <a:cubicBezTo>
                    <a:pt x="1418" y="0"/>
                    <a:pt x="0" y="1418"/>
                    <a:pt x="0" y="3151"/>
                  </a:cubicBezTo>
                  <a:cubicBezTo>
                    <a:pt x="0" y="4884"/>
                    <a:pt x="1418" y="6301"/>
                    <a:pt x="3151" y="6301"/>
                  </a:cubicBezTo>
                  <a:cubicBezTo>
                    <a:pt x="4883" y="6301"/>
                    <a:pt x="6301" y="4884"/>
                    <a:pt x="6301" y="3151"/>
                  </a:cubicBezTo>
                  <a:cubicBezTo>
                    <a:pt x="6301" y="1418"/>
                    <a:pt x="4883" y="0"/>
                    <a:pt x="31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8" name="Google Shape;2038;p46"/>
            <p:cNvSpPr/>
            <p:nvPr/>
          </p:nvSpPr>
          <p:spPr>
            <a:xfrm>
              <a:off x="-45927675" y="2088375"/>
              <a:ext cx="89025" cy="88250"/>
            </a:xfrm>
            <a:custGeom>
              <a:avLst/>
              <a:gdLst/>
              <a:ahLst/>
              <a:cxnLst/>
              <a:rect l="l" t="t" r="r" b="b"/>
              <a:pathLst>
                <a:path w="3561" h="3530" extrusionOk="0">
                  <a:moveTo>
                    <a:pt x="1765" y="694"/>
                  </a:moveTo>
                  <a:cubicBezTo>
                    <a:pt x="2363" y="694"/>
                    <a:pt x="2836" y="1166"/>
                    <a:pt x="2836" y="1765"/>
                  </a:cubicBezTo>
                  <a:cubicBezTo>
                    <a:pt x="2804" y="2363"/>
                    <a:pt x="2332" y="2836"/>
                    <a:pt x="1765" y="2836"/>
                  </a:cubicBezTo>
                  <a:cubicBezTo>
                    <a:pt x="1197" y="2836"/>
                    <a:pt x="725" y="2363"/>
                    <a:pt x="725" y="1765"/>
                  </a:cubicBezTo>
                  <a:cubicBezTo>
                    <a:pt x="725" y="1166"/>
                    <a:pt x="1197" y="694"/>
                    <a:pt x="1765" y="694"/>
                  </a:cubicBezTo>
                  <a:close/>
                  <a:moveTo>
                    <a:pt x="1765" y="1"/>
                  </a:moveTo>
                  <a:cubicBezTo>
                    <a:pt x="788" y="1"/>
                    <a:pt x="0" y="788"/>
                    <a:pt x="0" y="1765"/>
                  </a:cubicBezTo>
                  <a:cubicBezTo>
                    <a:pt x="0" y="2741"/>
                    <a:pt x="788" y="3529"/>
                    <a:pt x="1765" y="3529"/>
                  </a:cubicBezTo>
                  <a:cubicBezTo>
                    <a:pt x="2773" y="3529"/>
                    <a:pt x="3560" y="2741"/>
                    <a:pt x="3560" y="1765"/>
                  </a:cubicBezTo>
                  <a:cubicBezTo>
                    <a:pt x="3497" y="788"/>
                    <a:pt x="2710" y="1"/>
                    <a:pt x="17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9" name="Google Shape;2039;p46"/>
            <p:cNvSpPr/>
            <p:nvPr/>
          </p:nvSpPr>
          <p:spPr>
            <a:xfrm>
              <a:off x="-46033225" y="1982825"/>
              <a:ext cx="300900" cy="263900"/>
            </a:xfrm>
            <a:custGeom>
              <a:avLst/>
              <a:gdLst/>
              <a:ahLst/>
              <a:cxnLst/>
              <a:rect l="l" t="t" r="r" b="b"/>
              <a:pathLst>
                <a:path w="12036" h="10556" extrusionOk="0">
                  <a:moveTo>
                    <a:pt x="7184" y="726"/>
                  </a:moveTo>
                  <a:lnTo>
                    <a:pt x="7530" y="1419"/>
                  </a:lnTo>
                  <a:lnTo>
                    <a:pt x="4474" y="1419"/>
                  </a:lnTo>
                  <a:lnTo>
                    <a:pt x="4821" y="726"/>
                  </a:lnTo>
                  <a:close/>
                  <a:moveTo>
                    <a:pt x="694" y="3750"/>
                  </a:moveTo>
                  <a:lnTo>
                    <a:pt x="1387" y="4097"/>
                  </a:lnTo>
                  <a:lnTo>
                    <a:pt x="1387" y="7877"/>
                  </a:lnTo>
                  <a:lnTo>
                    <a:pt x="694" y="8224"/>
                  </a:lnTo>
                  <a:lnTo>
                    <a:pt x="694" y="3750"/>
                  </a:lnTo>
                  <a:close/>
                  <a:moveTo>
                    <a:pt x="11279" y="3750"/>
                  </a:moveTo>
                  <a:lnTo>
                    <a:pt x="11279" y="8224"/>
                  </a:lnTo>
                  <a:lnTo>
                    <a:pt x="10555" y="7877"/>
                  </a:lnTo>
                  <a:lnTo>
                    <a:pt x="10555" y="4097"/>
                  </a:lnTo>
                  <a:lnTo>
                    <a:pt x="11279" y="3750"/>
                  </a:lnTo>
                  <a:close/>
                  <a:moveTo>
                    <a:pt x="10933" y="2175"/>
                  </a:moveTo>
                  <a:cubicBezTo>
                    <a:pt x="11122" y="2175"/>
                    <a:pt x="11279" y="2332"/>
                    <a:pt x="11279" y="2521"/>
                  </a:cubicBezTo>
                  <a:lnTo>
                    <a:pt x="11279" y="2994"/>
                  </a:lnTo>
                  <a:lnTo>
                    <a:pt x="10051" y="3592"/>
                  </a:lnTo>
                  <a:cubicBezTo>
                    <a:pt x="9925" y="3655"/>
                    <a:pt x="9862" y="3781"/>
                    <a:pt x="9862" y="3908"/>
                  </a:cubicBezTo>
                  <a:lnTo>
                    <a:pt x="9862" y="8098"/>
                  </a:lnTo>
                  <a:cubicBezTo>
                    <a:pt x="9862" y="8224"/>
                    <a:pt x="9925" y="8350"/>
                    <a:pt x="10051" y="8444"/>
                  </a:cubicBezTo>
                  <a:lnTo>
                    <a:pt x="11279" y="9011"/>
                  </a:lnTo>
                  <a:lnTo>
                    <a:pt x="11279" y="9484"/>
                  </a:lnTo>
                  <a:cubicBezTo>
                    <a:pt x="11279" y="9704"/>
                    <a:pt x="11122" y="9830"/>
                    <a:pt x="10933" y="9830"/>
                  </a:cubicBezTo>
                  <a:lnTo>
                    <a:pt x="1040" y="9830"/>
                  </a:lnTo>
                  <a:cubicBezTo>
                    <a:pt x="851" y="9830"/>
                    <a:pt x="694" y="9673"/>
                    <a:pt x="694" y="9484"/>
                  </a:cubicBezTo>
                  <a:lnTo>
                    <a:pt x="694" y="9011"/>
                  </a:lnTo>
                  <a:lnTo>
                    <a:pt x="1891" y="8444"/>
                  </a:lnTo>
                  <a:cubicBezTo>
                    <a:pt x="2017" y="8350"/>
                    <a:pt x="2111" y="8224"/>
                    <a:pt x="2111" y="8098"/>
                  </a:cubicBezTo>
                  <a:lnTo>
                    <a:pt x="2111" y="3908"/>
                  </a:lnTo>
                  <a:cubicBezTo>
                    <a:pt x="2111" y="3781"/>
                    <a:pt x="2017" y="3655"/>
                    <a:pt x="1891" y="3592"/>
                  </a:cubicBezTo>
                  <a:lnTo>
                    <a:pt x="694" y="2994"/>
                  </a:lnTo>
                  <a:lnTo>
                    <a:pt x="694" y="2521"/>
                  </a:lnTo>
                  <a:cubicBezTo>
                    <a:pt x="694" y="2332"/>
                    <a:pt x="851" y="2175"/>
                    <a:pt x="1040" y="2175"/>
                  </a:cubicBezTo>
                  <a:close/>
                  <a:moveTo>
                    <a:pt x="4632" y="1"/>
                  </a:moveTo>
                  <a:cubicBezTo>
                    <a:pt x="4506" y="1"/>
                    <a:pt x="4380" y="95"/>
                    <a:pt x="4317" y="190"/>
                  </a:cubicBezTo>
                  <a:lnTo>
                    <a:pt x="3718" y="1419"/>
                  </a:lnTo>
                  <a:lnTo>
                    <a:pt x="2143" y="1419"/>
                  </a:lnTo>
                  <a:lnTo>
                    <a:pt x="2143" y="1072"/>
                  </a:lnTo>
                  <a:cubicBezTo>
                    <a:pt x="2143" y="883"/>
                    <a:pt x="1985" y="694"/>
                    <a:pt x="1796" y="694"/>
                  </a:cubicBezTo>
                  <a:cubicBezTo>
                    <a:pt x="1576" y="694"/>
                    <a:pt x="1418" y="883"/>
                    <a:pt x="1418" y="1072"/>
                  </a:cubicBezTo>
                  <a:lnTo>
                    <a:pt x="1418" y="1419"/>
                  </a:lnTo>
                  <a:lnTo>
                    <a:pt x="1072" y="1419"/>
                  </a:lnTo>
                  <a:cubicBezTo>
                    <a:pt x="473" y="1419"/>
                    <a:pt x="1" y="1891"/>
                    <a:pt x="1" y="2490"/>
                  </a:cubicBezTo>
                  <a:lnTo>
                    <a:pt x="1" y="9484"/>
                  </a:lnTo>
                  <a:cubicBezTo>
                    <a:pt x="1" y="10082"/>
                    <a:pt x="473" y="10555"/>
                    <a:pt x="1072" y="10555"/>
                  </a:cubicBezTo>
                  <a:lnTo>
                    <a:pt x="10964" y="10555"/>
                  </a:lnTo>
                  <a:cubicBezTo>
                    <a:pt x="11563" y="10555"/>
                    <a:pt x="12035" y="10082"/>
                    <a:pt x="12035" y="9484"/>
                  </a:cubicBezTo>
                  <a:lnTo>
                    <a:pt x="12035" y="2490"/>
                  </a:lnTo>
                  <a:cubicBezTo>
                    <a:pt x="12004" y="1891"/>
                    <a:pt x="11500" y="1419"/>
                    <a:pt x="10933" y="1419"/>
                  </a:cubicBezTo>
                  <a:lnTo>
                    <a:pt x="8318" y="1419"/>
                  </a:lnTo>
                  <a:lnTo>
                    <a:pt x="7719" y="190"/>
                  </a:lnTo>
                  <a:cubicBezTo>
                    <a:pt x="7656" y="95"/>
                    <a:pt x="7530" y="1"/>
                    <a:pt x="740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4944994" y="1920446"/>
            <a:ext cx="23436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vi-VN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vi-V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3" name="Google Shape;2018;p46"/>
          <p:cNvSpPr txBox="1">
            <a:spLocks noGrp="1"/>
          </p:cNvSpPr>
          <p:nvPr>
            <p:ph type="title" idx="4294967295"/>
          </p:nvPr>
        </p:nvSpPr>
        <p:spPr>
          <a:xfrm>
            <a:off x="3844643" y="1977821"/>
            <a:ext cx="1314636" cy="48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/>
              <a:t>- 15 000</a:t>
            </a:r>
            <a:endParaRPr sz="2000" dirty="0"/>
          </a:p>
        </p:txBody>
      </p:sp>
      <p:sp>
        <p:nvSpPr>
          <p:cNvPr id="54" name="Google Shape;2018;p46"/>
          <p:cNvSpPr txBox="1">
            <a:spLocks noGrp="1"/>
          </p:cNvSpPr>
          <p:nvPr>
            <p:ph type="title" idx="4294967295"/>
          </p:nvPr>
        </p:nvSpPr>
        <p:spPr>
          <a:xfrm>
            <a:off x="5369594" y="1974305"/>
            <a:ext cx="1314636" cy="48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/>
              <a:t>- 15 000</a:t>
            </a:r>
            <a:endParaRPr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911176" y="1163292"/>
                <a:ext cx="806763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just"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</a:pPr>
                <a:r>
                  <a:rPr lang="vi-VN" altLang="en-US" sz="2000" dirty="0">
                    <a:solidFill>
                      <a:schemeClr val="bg2">
                        <a:lumMod val="50000"/>
                      </a:schemeClr>
                    </a:solidFill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Trong 3 ln ấy, bạn Cao đã chi tất </a:t>
                </a:r>
                <a:r>
                  <a:rPr lang="en-US" altLang="en-US" sz="2000" dirty="0" err="1">
                    <a:solidFill>
                      <a:schemeClr val="bg2">
                        <a:lumMod val="50000"/>
                      </a:schemeClr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cả</a:t>
                </a:r>
                <a:r>
                  <a:rPr lang="en-US" altLang="en-US" sz="2000" dirty="0">
                    <a:solidFill>
                      <a:schemeClr val="bg2">
                        <a:lumMod val="50000"/>
                      </a:schemeClr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en-US" sz="2000" b="0" i="1" smtClean="0">
                            <a:solidFill>
                              <a:schemeClr val="bg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000" b="0" i="1" smtClean="0">
                            <a:solidFill>
                              <a:schemeClr val="bg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en-US" sz="2000" b="0" i="1" smtClean="0">
                            <a:solidFill>
                              <a:schemeClr val="bg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15000</m:t>
                        </m:r>
                      </m:e>
                    </m:d>
                    <m:r>
                      <a:rPr lang="en-US" altLang="en-US" sz="2000" b="0" i="1" smtClean="0">
                        <a:solidFill>
                          <a:schemeClr val="bg2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.</m:t>
                    </m:r>
                    <m:r>
                      <a:rPr lang="en-US" altLang="en-US" sz="2000" b="0" i="1" smtClean="0">
                        <a:solidFill>
                          <a:schemeClr val="bg2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altLang="en-US" sz="2000" b="0" i="1" smtClean="0">
                        <a:solidFill>
                          <a:schemeClr val="bg2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=−</m:t>
                    </m:r>
                    <m:r>
                      <a:rPr lang="en-US" altLang="en-US" sz="2000" b="0" i="1" smtClean="0">
                        <a:solidFill>
                          <a:schemeClr val="bg2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45000</m:t>
                    </m:r>
                  </m:oMath>
                </a14:m>
                <a:r>
                  <a:rPr lang="en-US" altLang="en-US" sz="2000" dirty="0">
                    <a:solidFill>
                      <a:schemeClr val="bg2">
                        <a:lumMod val="50000"/>
                      </a:schemeClr>
                    </a:solidFill>
                    <a:latin typeface="+mj-lt"/>
                    <a:ea typeface="Times New Roman" panose="02020603050405020304" pitchFamily="18" charset="0"/>
                  </a:rPr>
                  <a:t> </a:t>
                </a:r>
                <a:r>
                  <a:rPr lang="en-US" altLang="en-US" sz="2000" dirty="0">
                    <a:solidFill>
                      <a:schemeClr val="bg2">
                        <a:lumMod val="50000"/>
                      </a:schemeClr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en-US" sz="2000" dirty="0" err="1">
                    <a:solidFill>
                      <a:schemeClr val="bg2">
                        <a:lumMod val="50000"/>
                      </a:schemeClr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đồng</a:t>
                </a:r>
                <a:r>
                  <a:rPr lang="en-US" altLang="en-US" sz="2000" dirty="0">
                    <a:solidFill>
                      <a:schemeClr val="bg2">
                        <a:lumMod val="50000"/>
                      </a:schemeClr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1176" y="1163292"/>
                <a:ext cx="8067636" cy="400110"/>
              </a:xfrm>
              <a:prstGeom prst="rect">
                <a:avLst/>
              </a:prstGeom>
              <a:blipFill>
                <a:blip r:embed="rId3"/>
                <a:stretch>
                  <a:fillRect l="-755" t="-9231" b="-2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/>
          <p:cNvSpPr txBox="1"/>
          <p:nvPr/>
        </p:nvSpPr>
        <p:spPr>
          <a:xfrm>
            <a:off x="2411115" y="166255"/>
            <a:ext cx="3582638" cy="40011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GIẢI QUYẾT VẤN ĐỀ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5842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22359" y="4295090"/>
            <a:ext cx="6033177" cy="4001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KẾT LUẬN: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luôn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3101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 animBg="1"/>
    </p:bldLst>
  </p:timing>
</p:sld>
</file>

<file path=ppt/theme/theme1.xml><?xml version="1.0" encoding="utf-8"?>
<a:theme xmlns:a="http://schemas.openxmlformats.org/drawingml/2006/main" name="Learning the Days of the Week by Slidesgo ">
  <a:themeElements>
    <a:clrScheme name="Simple Light">
      <a:dk1>
        <a:srgbClr val="000000"/>
      </a:dk1>
      <a:lt1>
        <a:srgbClr val="FFFFFF"/>
      </a:lt1>
      <a:dk2>
        <a:srgbClr val="BCDBF1"/>
      </a:dk2>
      <a:lt2>
        <a:srgbClr val="B4D5C9"/>
      </a:lt2>
      <a:accent1>
        <a:srgbClr val="86B98A"/>
      </a:accent1>
      <a:accent2>
        <a:srgbClr val="F6DC64"/>
      </a:accent2>
      <a:accent3>
        <a:srgbClr val="EEA74E"/>
      </a:accent3>
      <a:accent4>
        <a:srgbClr val="D9919A"/>
      </a:accent4>
      <a:accent5>
        <a:srgbClr val="D17D92"/>
      </a:accent5>
      <a:accent6>
        <a:srgbClr val="CDBBFC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UI/customUI14.xml>Tracnghiem20
</file>

<file path=docProps/app.xml><?xml version="1.0" encoding="utf-8"?>
<Properties xmlns="http://schemas.openxmlformats.org/officeDocument/2006/extended-properties" xmlns:vt="http://schemas.openxmlformats.org/officeDocument/2006/docPropsVTypes">
  <TotalTime>1287</TotalTime>
  <Words>2155</Words>
  <Application>Microsoft Office PowerPoint</Application>
  <PresentationFormat>Trình chiếu Trên màn hình (16:9)</PresentationFormat>
  <Paragraphs>712</Paragraphs>
  <Slides>38</Slides>
  <Notes>28</Notes>
  <HiddenSlides>0</HiddenSlides>
  <MMClips>0</MMClips>
  <ScaleCrop>false</ScaleCrop>
  <HeadingPairs>
    <vt:vector size="4" baseType="variant">
      <vt:variant>
        <vt:lpstr>Chủ đề</vt:lpstr>
      </vt:variant>
      <vt:variant>
        <vt:i4>1</vt:i4>
      </vt:variant>
      <vt:variant>
        <vt:lpstr>Tiêu đề Bản chiếu</vt:lpstr>
      </vt:variant>
      <vt:variant>
        <vt:i4>38</vt:i4>
      </vt:variant>
    </vt:vector>
  </HeadingPairs>
  <TitlesOfParts>
    <vt:vector size="39" baseType="lpstr">
      <vt:lpstr>Learning the Days of the Week by Slidesgo </vt:lpstr>
      <vt:lpstr> Nhân hai số nguyên (Tiết 1)</vt:lpstr>
      <vt:lpstr>- 15 000</vt:lpstr>
      <vt:lpstr>Nhân hai số nguyên khác dấu</vt:lpstr>
      <vt:lpstr>Phép nhân hai số tự nhiên </vt:lpstr>
      <vt:lpstr>Tích của hai số nguyên khác dấu</vt:lpstr>
      <vt:lpstr>Quy tắc</vt:lpstr>
      <vt:lpstr>Hổ sẽ đến nhà ai ?</vt:lpstr>
      <vt:lpstr>Hổ sẽ đến nhà ai ?</vt:lpstr>
      <vt:lpstr>- 15 000</vt:lpstr>
      <vt:lpstr>Nhân hai số nguyên cùng dấu</vt:lpstr>
      <vt:lpstr>Tích của hai số nguyên cùng dấu Em hãy thực hiện các nhiệm vụ sau đây: </vt:lpstr>
      <vt:lpstr>Quy tắc</vt:lpstr>
      <vt:lpstr>LUYỆN TẬP 2 Thực hiện phép tính</vt:lpstr>
      <vt:lpstr>Bản trình bày PowerPoint</vt:lpstr>
      <vt:lpstr>Bản trình bày PowerPoint</vt:lpstr>
      <vt:lpstr>Bản trình bày PowerPoint</vt:lpstr>
      <vt:lpstr>THỬ THÁCH NHỎ Thay mỗi dấu “?” bằng số sao cho số trong mỗi ô ở hàng trên bằng tích các số trong hai ô kề với nó ở hàng dưới</vt:lpstr>
      <vt:lpstr> Nhân hai số nguyên (Tiết 2)</vt:lpstr>
      <vt:lpstr>Tính chất của phép nhân các số nguyên</vt:lpstr>
      <vt:lpstr>Bản trình bày PowerPoint</vt:lpstr>
      <vt:lpstr>Bản trình bày PowerPoint</vt:lpstr>
      <vt:lpstr>Bản trình bày PowerPoint</vt:lpstr>
      <vt:lpstr>Bản trình bày PowerPoint</vt:lpstr>
      <vt:lpstr>Phép nhân các số nguyên có tính chất sau: </vt:lpstr>
      <vt:lpstr>Bản trình bày PowerPoint</vt:lpstr>
      <vt:lpstr>Bản trình bày PowerPoint</vt:lpstr>
      <vt:lpstr>Vận dụng</vt:lpstr>
      <vt:lpstr>Bản trình bày PowerPoint</vt:lpstr>
      <vt:lpstr>NỘI DUNG – LUẬT CHƠI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Nhân với 0</vt:lpstr>
      <vt:lpstr>Bản trình bày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Learning the Days of the Week!</dc:title>
  <dc:creator>NAM-KETOAN</dc:creator>
  <cp:lastModifiedBy>Ươm mầm tri thức</cp:lastModifiedBy>
  <cp:revision>63</cp:revision>
  <dcterms:modified xsi:type="dcterms:W3CDTF">2023-11-06T01:55:36Z</dcterms:modified>
</cp:coreProperties>
</file>